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72" r:id="rId2"/>
    <p:sldId id="373" r:id="rId3"/>
    <p:sldId id="258" r:id="rId4"/>
    <p:sldId id="400" r:id="rId5"/>
    <p:sldId id="306" r:id="rId6"/>
    <p:sldId id="260" r:id="rId7"/>
    <p:sldId id="323" r:id="rId8"/>
    <p:sldId id="261" r:id="rId9"/>
    <p:sldId id="301" r:id="rId10"/>
    <p:sldId id="309" r:id="rId11"/>
    <p:sldId id="262" r:id="rId12"/>
    <p:sldId id="333" r:id="rId13"/>
    <p:sldId id="263" r:id="rId14"/>
    <p:sldId id="397" r:id="rId15"/>
    <p:sldId id="267" r:id="rId16"/>
    <p:sldId id="399" r:id="rId17"/>
    <p:sldId id="402" r:id="rId18"/>
    <p:sldId id="299" r:id="rId19"/>
    <p:sldId id="404" r:id="rId20"/>
    <p:sldId id="275" r:id="rId21"/>
    <p:sldId id="278" r:id="rId22"/>
    <p:sldId id="280" r:id="rId23"/>
    <p:sldId id="293" r:id="rId24"/>
    <p:sldId id="391" r:id="rId25"/>
    <p:sldId id="292" r:id="rId26"/>
    <p:sldId id="284" r:id="rId27"/>
    <p:sldId id="375" r:id="rId28"/>
    <p:sldId id="295" r:id="rId29"/>
    <p:sldId id="296" r:id="rId30"/>
    <p:sldId id="359" r:id="rId31"/>
    <p:sldId id="361" r:id="rId32"/>
    <p:sldId id="286" r:id="rId33"/>
    <p:sldId id="287" r:id="rId34"/>
    <p:sldId id="288" r:id="rId35"/>
    <p:sldId id="366" r:id="rId36"/>
    <p:sldId id="290" r:id="rId37"/>
    <p:sldId id="291" r:id="rId38"/>
    <p:sldId id="376" r:id="rId39"/>
    <p:sldId id="415" r:id="rId40"/>
    <p:sldId id="377" r:id="rId41"/>
    <p:sldId id="378" r:id="rId42"/>
    <p:sldId id="405" r:id="rId43"/>
    <p:sldId id="396" r:id="rId44"/>
    <p:sldId id="311" r:id="rId45"/>
    <p:sldId id="379" r:id="rId46"/>
    <p:sldId id="329" r:id="rId47"/>
    <p:sldId id="406" r:id="rId48"/>
    <p:sldId id="418" r:id="rId49"/>
    <p:sldId id="382" r:id="rId50"/>
    <p:sldId id="324" r:id="rId51"/>
    <p:sldId id="325" r:id="rId52"/>
    <p:sldId id="326" r:id="rId53"/>
    <p:sldId id="327" r:id="rId54"/>
    <p:sldId id="312" r:id="rId55"/>
    <p:sldId id="334" r:id="rId56"/>
    <p:sldId id="310" r:id="rId57"/>
    <p:sldId id="335" r:id="rId58"/>
    <p:sldId id="383" r:id="rId59"/>
    <p:sldId id="384" r:id="rId60"/>
    <p:sldId id="407" r:id="rId61"/>
    <p:sldId id="408" r:id="rId62"/>
    <p:sldId id="409" r:id="rId63"/>
    <p:sldId id="412" r:id="rId64"/>
    <p:sldId id="413" r:id="rId65"/>
    <p:sldId id="353" r:id="rId66"/>
    <p:sldId id="354" r:id="rId67"/>
    <p:sldId id="387" r:id="rId68"/>
    <p:sldId id="390" r:id="rId69"/>
    <p:sldId id="283" r:id="rId70"/>
    <p:sldId id="314" r:id="rId71"/>
    <p:sldId id="370" r:id="rId72"/>
    <p:sldId id="392" r:id="rId73"/>
    <p:sldId id="393" r:id="rId74"/>
    <p:sldId id="394" r:id="rId75"/>
    <p:sldId id="414" r:id="rId76"/>
    <p:sldId id="416" r:id="rId77"/>
    <p:sldId id="417" r:id="rId78"/>
    <p:sldId id="395" r:id="rId79"/>
    <p:sldId id="380" r:id="rId80"/>
  </p:sldIdLst>
  <p:sldSz cx="12192000" cy="6858000"/>
  <p:notesSz cx="6807200" cy="9939338"/>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E50BBB"/>
    <a:srgbClr val="FFFF99"/>
    <a:srgbClr val="99D19D"/>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09" autoAdjust="0"/>
    <p:restoredTop sz="94444" autoAdjust="0"/>
  </p:normalViewPr>
  <p:slideViewPr>
    <p:cSldViewPr snapToGrid="0">
      <p:cViewPr varScale="1">
        <p:scale>
          <a:sx n="103" d="100"/>
          <a:sy n="103" d="100"/>
        </p:scale>
        <p:origin x="216" y="360"/>
      </p:cViewPr>
      <p:guideLst>
        <p:guide orient="horz" pos="2160"/>
        <p:guide pos="3840"/>
      </p:guideLst>
    </p:cSldViewPr>
  </p:slideViewPr>
  <p:outlineViewPr>
    <p:cViewPr>
      <p:scale>
        <a:sx n="20" d="100"/>
        <a:sy n="20" d="100"/>
      </p:scale>
      <p:origin x="0" y="-1152"/>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6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AB2D7-CC78-49FD-A03E-29A45BCC634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5BC6604-FEB5-41B2-86FC-63EA2BE17FED}">
      <dgm:prSet phldrT="[Text]" custT="1"/>
      <dgm:spPr>
        <a:ln>
          <a:solidFill>
            <a:srgbClr val="00B050"/>
          </a:solidFill>
        </a:ln>
      </dgm:spPr>
      <dgm:t>
        <a:bodyPr/>
        <a:lstStyle/>
        <a:p>
          <a:r>
            <a:rPr lang="en-US" sz="1000" b="1" dirty="0">
              <a:latin typeface="Segoe UI Light" panose="020B0502040204020203" pitchFamily="34" charset="0"/>
              <a:ea typeface="Tahoma" panose="020B0604030504040204" pitchFamily="34" charset="0"/>
              <a:cs typeface="Tahoma" panose="020B0604030504040204" pitchFamily="34" charset="0"/>
            </a:rPr>
            <a:t>Mei 2008</a:t>
          </a:r>
          <a:endParaRPr lang="en-US" sz="1000" dirty="0"/>
        </a:p>
      </dgm:t>
    </dgm:pt>
    <dgm:pt modelId="{CA98BD0A-4202-43D8-BB71-456C7F9E4CF2}" type="parTrans" cxnId="{6B6B4794-C820-44B3-8EFD-7F68A620D400}">
      <dgm:prSet/>
      <dgm:spPr/>
      <dgm:t>
        <a:bodyPr/>
        <a:lstStyle/>
        <a:p>
          <a:endParaRPr lang="en-US" sz="1400"/>
        </a:p>
      </dgm:t>
    </dgm:pt>
    <dgm:pt modelId="{02BF3477-5BE0-49E5-B79B-265DDA8AA2B3}" type="sibTrans" cxnId="{6B6B4794-C820-44B3-8EFD-7F68A620D400}">
      <dgm:prSet/>
      <dgm:spPr/>
      <dgm:t>
        <a:bodyPr/>
        <a:lstStyle/>
        <a:p>
          <a:endParaRPr lang="en-US" sz="1400"/>
        </a:p>
      </dgm:t>
    </dgm:pt>
    <dgm:pt modelId="{11C51D52-C291-4B28-BC37-42083158DD43}">
      <dgm:prSet phldrT="[Text]" custT="1"/>
      <dgm:spPr>
        <a:ln>
          <a:solidFill>
            <a:srgbClr val="00B050"/>
          </a:solidFill>
        </a:ln>
      </dgm:spPr>
      <dgm:t>
        <a:bodyPr/>
        <a:lstStyle/>
        <a:p>
          <a:r>
            <a:rPr lang="en-US" sz="1000" b="1" dirty="0">
              <a:latin typeface="Segoe UI Light" panose="020B0502040204020203" pitchFamily="34" charset="0"/>
              <a:ea typeface="Tahoma" panose="020B0604030504040204" pitchFamily="34" charset="0"/>
              <a:cs typeface="Tahoma" panose="020B0604030504040204" pitchFamily="34" charset="0"/>
            </a:rPr>
            <a:t>Nov  2009</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61B637BD-6457-4916-B1CD-80D68A33DC3E}" type="parTrans" cxnId="{DD72056D-6040-47FE-A267-6BBC31A79961}">
      <dgm:prSet/>
      <dgm:spPr/>
      <dgm:t>
        <a:bodyPr/>
        <a:lstStyle/>
        <a:p>
          <a:endParaRPr lang="en-US" sz="1400"/>
        </a:p>
      </dgm:t>
    </dgm:pt>
    <dgm:pt modelId="{B2751ABB-B50E-4008-A674-B493FF48000D}" type="sibTrans" cxnId="{DD72056D-6040-47FE-A267-6BBC31A79961}">
      <dgm:prSet/>
      <dgm:spPr/>
      <dgm:t>
        <a:bodyPr/>
        <a:lstStyle/>
        <a:p>
          <a:endParaRPr lang="en-US" sz="1400"/>
        </a:p>
      </dgm:t>
    </dgm:pt>
    <dgm:pt modelId="{64FC1B0D-61B0-4FF3-8A6C-F1AEED38E6EF}">
      <dgm:prSet phldrT="[Text]" custT="1"/>
      <dgm:spPr>
        <a:ln>
          <a:solidFill>
            <a:srgbClr val="00B050"/>
          </a:solidFill>
        </a:ln>
      </dgm:spPr>
      <dgm:t>
        <a:bodyPr/>
        <a:lstStyle/>
        <a:p>
          <a:r>
            <a:rPr lang="en-US" sz="1000" b="1" dirty="0">
              <a:latin typeface="Segoe UI Light" panose="020B0502040204020203" pitchFamily="34" charset="0"/>
              <a:ea typeface="Tahoma" panose="020B0604030504040204" pitchFamily="34" charset="0"/>
              <a:cs typeface="Tahoma" panose="020B0604030504040204" pitchFamily="34" charset="0"/>
            </a:rPr>
            <a:t>Sep 2012</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80D48FB3-20BB-4EB6-8782-6F3FC9CC81FA}" type="parTrans" cxnId="{34A25679-855D-4058-990B-AAFA30BC77BC}">
      <dgm:prSet/>
      <dgm:spPr/>
      <dgm:t>
        <a:bodyPr/>
        <a:lstStyle/>
        <a:p>
          <a:endParaRPr lang="en-US" sz="1400"/>
        </a:p>
      </dgm:t>
    </dgm:pt>
    <dgm:pt modelId="{685A3344-1C0D-47B6-ABDF-DF237FA639A5}" type="sibTrans" cxnId="{34A25679-855D-4058-990B-AAFA30BC77BC}">
      <dgm:prSet/>
      <dgm:spPr/>
      <dgm:t>
        <a:bodyPr/>
        <a:lstStyle/>
        <a:p>
          <a:endParaRPr lang="en-US" sz="1400"/>
        </a:p>
      </dgm:t>
    </dgm:pt>
    <dgm:pt modelId="{9BCCC2C1-E7DF-46AF-B33A-5CDDBE5EDF7C}">
      <dgm:prSet phldrT="[Text]" custT="1"/>
      <dgm:spPr>
        <a:ln>
          <a:solidFill>
            <a:srgbClr val="00B050"/>
          </a:solidFill>
        </a:ln>
      </dgm:spPr>
      <dgm:t>
        <a:bodyPr/>
        <a:lstStyle/>
        <a:p>
          <a:r>
            <a:rPr lang="en-US" sz="1000" b="1" dirty="0">
              <a:latin typeface="Segoe UI Light" panose="020B0502040204020203" pitchFamily="34" charset="0"/>
              <a:ea typeface="Tahoma" panose="020B0604030504040204" pitchFamily="34" charset="0"/>
              <a:cs typeface="Tahoma" panose="020B0604030504040204" pitchFamily="34" charset="0"/>
            </a:rPr>
            <a:t>Feb 2013</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F249E397-FBB0-46E0-8880-F095F891206D}" type="parTrans" cxnId="{73034B2A-AEF6-49B0-853D-1A7CEA71D7D1}">
      <dgm:prSet/>
      <dgm:spPr/>
      <dgm:t>
        <a:bodyPr/>
        <a:lstStyle/>
        <a:p>
          <a:endParaRPr lang="en-US" sz="1400"/>
        </a:p>
      </dgm:t>
    </dgm:pt>
    <dgm:pt modelId="{348FA671-427C-4B48-8A69-6E44D7618C06}" type="sibTrans" cxnId="{73034B2A-AEF6-49B0-853D-1A7CEA71D7D1}">
      <dgm:prSet/>
      <dgm:spPr/>
      <dgm:t>
        <a:bodyPr/>
        <a:lstStyle/>
        <a:p>
          <a:endParaRPr lang="en-US" sz="1400"/>
        </a:p>
      </dgm:t>
    </dgm:pt>
    <dgm:pt modelId="{EF0B0DF1-5486-4495-97FD-B78960BD614D}">
      <dgm:prSet phldrT="[Text]" custT="1"/>
      <dgm:spPr>
        <a:ln>
          <a:solidFill>
            <a:srgbClr val="00B050"/>
          </a:solidFill>
        </a:ln>
      </dgm:spPr>
      <dgm:t>
        <a:bodyPr/>
        <a:lstStyle/>
        <a:p>
          <a:r>
            <a:rPr lang="en-US" sz="1000" b="1" dirty="0">
              <a:latin typeface="Segoe UI Light" panose="020B0502040204020203" pitchFamily="34" charset="0"/>
              <a:ea typeface="Tahoma" panose="020B0604030504040204" pitchFamily="34" charset="0"/>
              <a:cs typeface="Tahoma" panose="020B0604030504040204" pitchFamily="34" charset="0"/>
            </a:rPr>
            <a:t>1Okt 2014</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287364BA-E5B2-4AA3-831A-79352C09B560}" type="parTrans" cxnId="{051E9D6C-F2EB-44C4-B312-872E8AD66906}">
      <dgm:prSet/>
      <dgm:spPr/>
      <dgm:t>
        <a:bodyPr/>
        <a:lstStyle/>
        <a:p>
          <a:endParaRPr lang="en-US" sz="1400"/>
        </a:p>
      </dgm:t>
    </dgm:pt>
    <dgm:pt modelId="{AB588816-71A1-4272-927A-8A885DACF1EE}" type="sibTrans" cxnId="{051E9D6C-F2EB-44C4-B312-872E8AD66906}">
      <dgm:prSet/>
      <dgm:spPr/>
      <dgm:t>
        <a:bodyPr/>
        <a:lstStyle/>
        <a:p>
          <a:endParaRPr lang="en-US" sz="1400"/>
        </a:p>
      </dgm:t>
    </dgm:pt>
    <dgm:pt modelId="{1C81A901-0587-4528-9AF5-3CB27F5B0AAB}">
      <dgm:prSet phldrT="[Text]" custT="1"/>
      <dgm:spPr>
        <a:ln>
          <a:solidFill>
            <a:srgbClr val="00B050"/>
          </a:solidFill>
        </a:ln>
      </dgm:spPr>
      <dgm:t>
        <a:bodyPr/>
        <a:lstStyle/>
        <a:p>
          <a:r>
            <a:rPr lang="en-US" sz="1000" b="1" dirty="0">
              <a:latin typeface="Segoe UI Light" panose="020B0502040204020203" pitchFamily="34" charset="0"/>
              <a:ea typeface="Tahoma" panose="020B0604030504040204" pitchFamily="34" charset="0"/>
              <a:cs typeface="Tahoma" panose="020B0604030504040204" pitchFamily="34" charset="0"/>
            </a:rPr>
            <a:t>Mei 2017</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24103FA3-536A-41AA-9D79-9B0E27271163}" type="parTrans" cxnId="{B51AC924-A601-448E-8C45-4BCEB7C578D4}">
      <dgm:prSet/>
      <dgm:spPr/>
      <dgm:t>
        <a:bodyPr/>
        <a:lstStyle/>
        <a:p>
          <a:endParaRPr lang="en-US" sz="1400"/>
        </a:p>
      </dgm:t>
    </dgm:pt>
    <dgm:pt modelId="{5ECC6C57-58D7-48D5-81A4-2F562E2A2DD8}" type="sibTrans" cxnId="{B51AC924-A601-448E-8C45-4BCEB7C578D4}">
      <dgm:prSet/>
      <dgm:spPr/>
      <dgm:t>
        <a:bodyPr/>
        <a:lstStyle/>
        <a:p>
          <a:endParaRPr lang="en-US" sz="1400"/>
        </a:p>
      </dgm:t>
    </dgm:pt>
    <dgm:pt modelId="{7C93E215-CD43-4079-A3C3-E3B1DAE836E9}">
      <dgm:prSet phldrT="[Text]" custT="1"/>
      <dgm:spPr>
        <a:ln>
          <a:solidFill>
            <a:srgbClr val="00B050"/>
          </a:solidFill>
        </a:ln>
      </dgm:spPr>
      <dgm:t>
        <a:bodyPr/>
        <a:lstStyle/>
        <a:p>
          <a:r>
            <a:rPr lang="en-MY" sz="1000" b="1" dirty="0">
              <a:latin typeface="Segoe UI Light" panose="020B0502040204020203" pitchFamily="34" charset="0"/>
              <a:ea typeface="Tahoma" panose="020B0604030504040204" pitchFamily="34" charset="0"/>
              <a:cs typeface="Tahoma" panose="020B0604030504040204" pitchFamily="34" charset="0"/>
            </a:rPr>
            <a:t>Nov 2017</a:t>
          </a:r>
        </a:p>
      </dgm:t>
    </dgm:pt>
    <dgm:pt modelId="{5E60FC2A-4B85-4406-880C-547B72FA4A7E}" type="parTrans" cxnId="{FF267288-0791-483D-8A94-0938545031D0}">
      <dgm:prSet/>
      <dgm:spPr/>
      <dgm:t>
        <a:bodyPr/>
        <a:lstStyle/>
        <a:p>
          <a:endParaRPr lang="en-US" sz="1400"/>
        </a:p>
      </dgm:t>
    </dgm:pt>
    <dgm:pt modelId="{1DDEFF37-CB63-4587-8084-9021EF977BAB}" type="sibTrans" cxnId="{FF267288-0791-483D-8A94-0938545031D0}">
      <dgm:prSet/>
      <dgm:spPr/>
      <dgm:t>
        <a:bodyPr/>
        <a:lstStyle/>
        <a:p>
          <a:endParaRPr lang="en-US" sz="1400"/>
        </a:p>
      </dgm:t>
    </dgm:pt>
    <dgm:pt modelId="{AC2ACAD1-EBC0-4578-BC5A-9F174D3ED78F}">
      <dgm:prSet phldrT="[Text]" custT="1"/>
      <dgm:spPr>
        <a:ln>
          <a:solidFill>
            <a:srgbClr val="00B050"/>
          </a:solidFill>
        </a:ln>
      </dgm:spPr>
      <dgm:t>
        <a:bodyPr/>
        <a:lstStyle/>
        <a:p>
          <a:r>
            <a:rPr lang="en-US" sz="1000" b="1" dirty="0"/>
            <a:t>Mac 2009</a:t>
          </a:r>
        </a:p>
      </dgm:t>
    </dgm:pt>
    <dgm:pt modelId="{6069F6BB-E60A-49CB-B0C4-10C6F93FD8A2}" type="parTrans" cxnId="{CA2851B0-854E-4025-9660-34A7C485F8FF}">
      <dgm:prSet/>
      <dgm:spPr/>
      <dgm:t>
        <a:bodyPr/>
        <a:lstStyle/>
        <a:p>
          <a:endParaRPr lang="en-US" sz="1400"/>
        </a:p>
      </dgm:t>
    </dgm:pt>
    <dgm:pt modelId="{8C1065DF-C128-4240-85C2-71ADE357CD08}" type="sibTrans" cxnId="{CA2851B0-854E-4025-9660-34A7C485F8FF}">
      <dgm:prSet/>
      <dgm:spPr/>
      <dgm:t>
        <a:bodyPr/>
        <a:lstStyle/>
        <a:p>
          <a:endParaRPr lang="en-US" sz="1400"/>
        </a:p>
      </dgm:t>
    </dgm:pt>
    <dgm:pt modelId="{A18AF5AA-76B3-44C4-B881-23A522843231}">
      <dgm:prSet phldrT="[Text]" custT="1"/>
      <dgm:spPr>
        <a:ln>
          <a:solidFill>
            <a:srgbClr val="00B050"/>
          </a:solidFill>
        </a:ln>
      </dgm:spPr>
      <dgm:t>
        <a:bodyPr/>
        <a:lstStyle/>
        <a:p>
          <a:r>
            <a:rPr lang="en-MY" sz="900" b="1" dirty="0">
              <a:latin typeface="Segoe UI Light" panose="020B0502040204020203" pitchFamily="34" charset="0"/>
              <a:ea typeface="Tahoma" panose="020B0604030504040204" pitchFamily="34" charset="0"/>
              <a:cs typeface="Tahoma" panose="020B0604030504040204" pitchFamily="34" charset="0"/>
            </a:rPr>
            <a:t>Jun 2019</a:t>
          </a:r>
        </a:p>
      </dgm:t>
    </dgm:pt>
    <dgm:pt modelId="{64B2F94E-A03E-406A-94EE-95D39E1B68CA}" type="parTrans" cxnId="{3FB76ED3-6480-4C75-9CF4-5630C7000E84}">
      <dgm:prSet/>
      <dgm:spPr/>
      <dgm:t>
        <a:bodyPr/>
        <a:lstStyle/>
        <a:p>
          <a:endParaRPr lang="en-US"/>
        </a:p>
      </dgm:t>
    </dgm:pt>
    <dgm:pt modelId="{CD828AD6-1777-40F1-85AF-59F4D2A81142}" type="sibTrans" cxnId="{3FB76ED3-6480-4C75-9CF4-5630C7000E84}">
      <dgm:prSet/>
      <dgm:spPr/>
      <dgm:t>
        <a:bodyPr/>
        <a:lstStyle/>
        <a:p>
          <a:endParaRPr lang="en-US"/>
        </a:p>
      </dgm:t>
    </dgm:pt>
    <dgm:pt modelId="{7E252A31-2A62-43FC-B4FE-167780BD7C86}">
      <dgm:prSet phldrT="[Text]" custT="1"/>
      <dgm:spPr>
        <a:ln>
          <a:solidFill>
            <a:srgbClr val="00B050"/>
          </a:solidFill>
        </a:ln>
      </dgm:spPr>
      <dgm:t>
        <a:bodyPr/>
        <a:lstStyle/>
        <a:p>
          <a:r>
            <a:rPr lang="en-MY" sz="900" b="1" dirty="0">
              <a:latin typeface="Segoe UI Light" panose="020B0502040204020203" pitchFamily="34" charset="0"/>
              <a:ea typeface="Tahoma" panose="020B0604030504040204" pitchFamily="34" charset="0"/>
              <a:cs typeface="Tahoma" panose="020B0604030504040204" pitchFamily="34" charset="0"/>
            </a:rPr>
            <a:t>Feb 2019</a:t>
          </a:r>
        </a:p>
      </dgm:t>
    </dgm:pt>
    <dgm:pt modelId="{BD5B6F95-A835-455B-981D-6A3793128F71}" type="parTrans" cxnId="{F03ACA4E-EFE5-455A-98B8-5C21DDC73CD5}">
      <dgm:prSet/>
      <dgm:spPr/>
      <dgm:t>
        <a:bodyPr/>
        <a:lstStyle/>
        <a:p>
          <a:endParaRPr lang="en-US"/>
        </a:p>
      </dgm:t>
    </dgm:pt>
    <dgm:pt modelId="{E9000384-5973-4908-A8A5-54A3CD44FC0A}" type="sibTrans" cxnId="{F03ACA4E-EFE5-455A-98B8-5C21DDC73CD5}">
      <dgm:prSet/>
      <dgm:spPr/>
      <dgm:t>
        <a:bodyPr/>
        <a:lstStyle/>
        <a:p>
          <a:endParaRPr lang="en-US"/>
        </a:p>
      </dgm:t>
    </dgm:pt>
    <dgm:pt modelId="{F558A425-C2BF-41F9-920A-55CB52C89870}">
      <dgm:prSet phldrT="[Text]" custT="1"/>
      <dgm:spPr>
        <a:solidFill>
          <a:srgbClr val="FFFF00">
            <a:alpha val="90000"/>
          </a:srgbClr>
        </a:solidFill>
        <a:ln>
          <a:solidFill>
            <a:srgbClr val="00B050"/>
          </a:solidFill>
        </a:ln>
      </dgm:spPr>
      <dgm:t>
        <a:bodyPr/>
        <a:lstStyle/>
        <a:p>
          <a:r>
            <a:rPr lang="en-MY" sz="1000" b="1" dirty="0" err="1">
              <a:latin typeface="Segoe UI Light" panose="020B0502040204020203" pitchFamily="34" charset="0"/>
              <a:ea typeface="Tahoma" panose="020B0604030504040204" pitchFamily="34" charset="0"/>
              <a:cs typeface="Tahoma" panose="020B0604030504040204" pitchFamily="34" charset="0"/>
            </a:rPr>
            <a:t>Semasa</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7EBED27E-8E9F-46FB-991B-95C87FE01063}" type="parTrans" cxnId="{6DBAC0E3-AEC5-4FFB-AA7E-30D864380D01}">
      <dgm:prSet/>
      <dgm:spPr/>
      <dgm:t>
        <a:bodyPr/>
        <a:lstStyle/>
        <a:p>
          <a:endParaRPr lang="en-US"/>
        </a:p>
      </dgm:t>
    </dgm:pt>
    <dgm:pt modelId="{4D3E1951-4DD4-4A1D-B2AD-7156FE37EDAA}" type="sibTrans" cxnId="{6DBAC0E3-AEC5-4FFB-AA7E-30D864380D01}">
      <dgm:prSet/>
      <dgm:spPr/>
      <dgm:t>
        <a:bodyPr/>
        <a:lstStyle/>
        <a:p>
          <a:endParaRPr lang="en-US"/>
        </a:p>
      </dgm:t>
    </dgm:pt>
    <dgm:pt modelId="{A7BD64F3-4947-4B08-893F-FF70EB6B51D3}" type="pres">
      <dgm:prSet presAssocID="{C2EAB2D7-CC78-49FD-A03E-29A45BCC6349}" presName="Name0" presStyleCnt="0">
        <dgm:presLayoutVars>
          <dgm:dir/>
          <dgm:resizeHandles val="exact"/>
        </dgm:presLayoutVars>
      </dgm:prSet>
      <dgm:spPr/>
    </dgm:pt>
    <dgm:pt modelId="{A9F62DE5-8EAE-4FA5-902E-BB1C29F05C9A}" type="pres">
      <dgm:prSet presAssocID="{E5BC6604-FEB5-41B2-86FC-63EA2BE17FED}" presName="composite" presStyleCnt="0"/>
      <dgm:spPr/>
    </dgm:pt>
    <dgm:pt modelId="{01719EF2-B64F-418D-9A78-C9809881D040}" type="pres">
      <dgm:prSet presAssocID="{E5BC6604-FEB5-41B2-86FC-63EA2BE17FED}" presName="bgChev" presStyleLbl="node1" presStyleIdx="0" presStyleCnt="11"/>
      <dgm:spPr/>
    </dgm:pt>
    <dgm:pt modelId="{E9200A34-85DA-463B-B5E3-9FC8E6FEB64A}" type="pres">
      <dgm:prSet presAssocID="{E5BC6604-FEB5-41B2-86FC-63EA2BE17FED}" presName="txNode" presStyleLbl="fgAcc1" presStyleIdx="0" presStyleCnt="11">
        <dgm:presLayoutVars>
          <dgm:bulletEnabled val="1"/>
        </dgm:presLayoutVars>
      </dgm:prSet>
      <dgm:spPr/>
    </dgm:pt>
    <dgm:pt modelId="{2165CDDE-0A39-4958-B95F-85A490D7928E}" type="pres">
      <dgm:prSet presAssocID="{02BF3477-5BE0-49E5-B79B-265DDA8AA2B3}" presName="compositeSpace" presStyleCnt="0"/>
      <dgm:spPr/>
    </dgm:pt>
    <dgm:pt modelId="{65291684-BB7D-4A2C-A592-EB9B8D64B06C}" type="pres">
      <dgm:prSet presAssocID="{AC2ACAD1-EBC0-4578-BC5A-9F174D3ED78F}" presName="composite" presStyleCnt="0"/>
      <dgm:spPr/>
    </dgm:pt>
    <dgm:pt modelId="{200923D8-49A4-4E6B-9B6E-D6DEC2521E1C}" type="pres">
      <dgm:prSet presAssocID="{AC2ACAD1-EBC0-4578-BC5A-9F174D3ED78F}" presName="bgChev" presStyleLbl="node1" presStyleIdx="1" presStyleCnt="11"/>
      <dgm:spPr/>
    </dgm:pt>
    <dgm:pt modelId="{0A19DB59-805C-4527-A95F-23959BD94183}" type="pres">
      <dgm:prSet presAssocID="{AC2ACAD1-EBC0-4578-BC5A-9F174D3ED78F}" presName="txNode" presStyleLbl="fgAcc1" presStyleIdx="1" presStyleCnt="11">
        <dgm:presLayoutVars>
          <dgm:bulletEnabled val="1"/>
        </dgm:presLayoutVars>
      </dgm:prSet>
      <dgm:spPr/>
    </dgm:pt>
    <dgm:pt modelId="{B4A373BA-AB40-4C3F-B0D3-92279F57AE22}" type="pres">
      <dgm:prSet presAssocID="{8C1065DF-C128-4240-85C2-71ADE357CD08}" presName="compositeSpace" presStyleCnt="0"/>
      <dgm:spPr/>
    </dgm:pt>
    <dgm:pt modelId="{538DF62D-ACE8-4CCA-ACD6-1CD15750F944}" type="pres">
      <dgm:prSet presAssocID="{11C51D52-C291-4B28-BC37-42083158DD43}" presName="composite" presStyleCnt="0"/>
      <dgm:spPr/>
    </dgm:pt>
    <dgm:pt modelId="{5E42EF4A-32EE-4109-A265-07D0C7B21CB7}" type="pres">
      <dgm:prSet presAssocID="{11C51D52-C291-4B28-BC37-42083158DD43}" presName="bgChev" presStyleLbl="node1" presStyleIdx="2" presStyleCnt="11"/>
      <dgm:spPr/>
    </dgm:pt>
    <dgm:pt modelId="{CDC629B1-9AF9-433E-9BB2-A6801794987C}" type="pres">
      <dgm:prSet presAssocID="{11C51D52-C291-4B28-BC37-42083158DD43}" presName="txNode" presStyleLbl="fgAcc1" presStyleIdx="2" presStyleCnt="11">
        <dgm:presLayoutVars>
          <dgm:bulletEnabled val="1"/>
        </dgm:presLayoutVars>
      </dgm:prSet>
      <dgm:spPr/>
    </dgm:pt>
    <dgm:pt modelId="{7ABA71C5-1D22-446B-9581-0CDA20A2B712}" type="pres">
      <dgm:prSet presAssocID="{B2751ABB-B50E-4008-A674-B493FF48000D}" presName="compositeSpace" presStyleCnt="0"/>
      <dgm:spPr/>
    </dgm:pt>
    <dgm:pt modelId="{CDE0B4A7-98F3-416A-A0BB-8F928A6A702C}" type="pres">
      <dgm:prSet presAssocID="{64FC1B0D-61B0-4FF3-8A6C-F1AEED38E6EF}" presName="composite" presStyleCnt="0"/>
      <dgm:spPr/>
    </dgm:pt>
    <dgm:pt modelId="{B3AA1EAE-06EE-4FA5-A824-B48FFD03F754}" type="pres">
      <dgm:prSet presAssocID="{64FC1B0D-61B0-4FF3-8A6C-F1AEED38E6EF}" presName="bgChev" presStyleLbl="node1" presStyleIdx="3" presStyleCnt="11"/>
      <dgm:spPr/>
    </dgm:pt>
    <dgm:pt modelId="{EF8C07D8-7300-4A8E-AE0B-8F8CDBD27CC8}" type="pres">
      <dgm:prSet presAssocID="{64FC1B0D-61B0-4FF3-8A6C-F1AEED38E6EF}" presName="txNode" presStyleLbl="fgAcc1" presStyleIdx="3" presStyleCnt="11">
        <dgm:presLayoutVars>
          <dgm:bulletEnabled val="1"/>
        </dgm:presLayoutVars>
      </dgm:prSet>
      <dgm:spPr/>
    </dgm:pt>
    <dgm:pt modelId="{2FDF6D50-20A4-4E30-B39B-C053D866B7AD}" type="pres">
      <dgm:prSet presAssocID="{685A3344-1C0D-47B6-ABDF-DF237FA639A5}" presName="compositeSpace" presStyleCnt="0"/>
      <dgm:spPr/>
    </dgm:pt>
    <dgm:pt modelId="{70E8D106-97D8-4209-8292-D2AE3499F4BA}" type="pres">
      <dgm:prSet presAssocID="{9BCCC2C1-E7DF-46AF-B33A-5CDDBE5EDF7C}" presName="composite" presStyleCnt="0"/>
      <dgm:spPr/>
    </dgm:pt>
    <dgm:pt modelId="{B9BE5CC2-30DA-47E4-A6DF-A248B7CF59D2}" type="pres">
      <dgm:prSet presAssocID="{9BCCC2C1-E7DF-46AF-B33A-5CDDBE5EDF7C}" presName="bgChev" presStyleLbl="node1" presStyleIdx="4" presStyleCnt="11"/>
      <dgm:spPr/>
    </dgm:pt>
    <dgm:pt modelId="{140525FC-F60C-4779-9436-938CDCBADFC5}" type="pres">
      <dgm:prSet presAssocID="{9BCCC2C1-E7DF-46AF-B33A-5CDDBE5EDF7C}" presName="txNode" presStyleLbl="fgAcc1" presStyleIdx="4" presStyleCnt="11">
        <dgm:presLayoutVars>
          <dgm:bulletEnabled val="1"/>
        </dgm:presLayoutVars>
      </dgm:prSet>
      <dgm:spPr/>
    </dgm:pt>
    <dgm:pt modelId="{84D3A98F-086F-4359-A394-5B6863D915CD}" type="pres">
      <dgm:prSet presAssocID="{348FA671-427C-4B48-8A69-6E44D7618C06}" presName="compositeSpace" presStyleCnt="0"/>
      <dgm:spPr/>
    </dgm:pt>
    <dgm:pt modelId="{042B7B28-BBE7-44E5-8E2D-4DD7D4B5771B}" type="pres">
      <dgm:prSet presAssocID="{EF0B0DF1-5486-4495-97FD-B78960BD614D}" presName="composite" presStyleCnt="0"/>
      <dgm:spPr/>
    </dgm:pt>
    <dgm:pt modelId="{CB0A02FB-4A4E-4963-BEC9-D47077A770A9}" type="pres">
      <dgm:prSet presAssocID="{EF0B0DF1-5486-4495-97FD-B78960BD614D}" presName="bgChev" presStyleLbl="node1" presStyleIdx="5" presStyleCnt="11"/>
      <dgm:spPr/>
    </dgm:pt>
    <dgm:pt modelId="{990EEBCE-CDE1-43FE-A2E8-021A2F80DD6E}" type="pres">
      <dgm:prSet presAssocID="{EF0B0DF1-5486-4495-97FD-B78960BD614D}" presName="txNode" presStyleLbl="fgAcc1" presStyleIdx="5" presStyleCnt="11">
        <dgm:presLayoutVars>
          <dgm:bulletEnabled val="1"/>
        </dgm:presLayoutVars>
      </dgm:prSet>
      <dgm:spPr/>
    </dgm:pt>
    <dgm:pt modelId="{716FC86D-F049-4F36-97EC-9CC12FEB5E4C}" type="pres">
      <dgm:prSet presAssocID="{AB588816-71A1-4272-927A-8A885DACF1EE}" presName="compositeSpace" presStyleCnt="0"/>
      <dgm:spPr/>
    </dgm:pt>
    <dgm:pt modelId="{F4678D00-88C6-4251-B92B-F06AA74DC4F7}" type="pres">
      <dgm:prSet presAssocID="{1C81A901-0587-4528-9AF5-3CB27F5B0AAB}" presName="composite" presStyleCnt="0"/>
      <dgm:spPr/>
    </dgm:pt>
    <dgm:pt modelId="{90D6D5F6-5818-4A73-9E83-109DF2036DDC}" type="pres">
      <dgm:prSet presAssocID="{1C81A901-0587-4528-9AF5-3CB27F5B0AAB}" presName="bgChev" presStyleLbl="node1" presStyleIdx="6" presStyleCnt="11"/>
      <dgm:spPr/>
    </dgm:pt>
    <dgm:pt modelId="{4A7A5FA4-2196-4717-8599-DEA5ABFF33EE}" type="pres">
      <dgm:prSet presAssocID="{1C81A901-0587-4528-9AF5-3CB27F5B0AAB}" presName="txNode" presStyleLbl="fgAcc1" presStyleIdx="6" presStyleCnt="11">
        <dgm:presLayoutVars>
          <dgm:bulletEnabled val="1"/>
        </dgm:presLayoutVars>
      </dgm:prSet>
      <dgm:spPr/>
    </dgm:pt>
    <dgm:pt modelId="{5D3D7EBD-DB31-403E-85B7-1C5476AFE7E0}" type="pres">
      <dgm:prSet presAssocID="{5ECC6C57-58D7-48D5-81A4-2F562E2A2DD8}" presName="compositeSpace" presStyleCnt="0"/>
      <dgm:spPr/>
    </dgm:pt>
    <dgm:pt modelId="{43591170-86D2-4A35-8D75-843A37BB50EE}" type="pres">
      <dgm:prSet presAssocID="{7C93E215-CD43-4079-A3C3-E3B1DAE836E9}" presName="composite" presStyleCnt="0"/>
      <dgm:spPr/>
    </dgm:pt>
    <dgm:pt modelId="{A513C84B-6982-4EC5-8C36-D8B25AC1214B}" type="pres">
      <dgm:prSet presAssocID="{7C93E215-CD43-4079-A3C3-E3B1DAE836E9}" presName="bgChev" presStyleLbl="node1" presStyleIdx="7" presStyleCnt="11"/>
      <dgm:spPr/>
    </dgm:pt>
    <dgm:pt modelId="{1CE57B8E-BB60-4CE7-8D36-30D252B502B8}" type="pres">
      <dgm:prSet presAssocID="{7C93E215-CD43-4079-A3C3-E3B1DAE836E9}" presName="txNode" presStyleLbl="fgAcc1" presStyleIdx="7" presStyleCnt="11">
        <dgm:presLayoutVars>
          <dgm:bulletEnabled val="1"/>
        </dgm:presLayoutVars>
      </dgm:prSet>
      <dgm:spPr/>
    </dgm:pt>
    <dgm:pt modelId="{AF076DA0-D5F1-4F2D-A0E5-664B85CBB1ED}" type="pres">
      <dgm:prSet presAssocID="{1DDEFF37-CB63-4587-8084-9021EF977BAB}" presName="compositeSpace" presStyleCnt="0"/>
      <dgm:spPr/>
    </dgm:pt>
    <dgm:pt modelId="{3EFC9173-87D9-46DC-A167-DC3A7819D7C3}" type="pres">
      <dgm:prSet presAssocID="{F558A425-C2BF-41F9-920A-55CB52C89870}" presName="composite" presStyleCnt="0"/>
      <dgm:spPr/>
    </dgm:pt>
    <dgm:pt modelId="{BC8AD60C-85F2-449B-B518-8EC866028AF4}" type="pres">
      <dgm:prSet presAssocID="{F558A425-C2BF-41F9-920A-55CB52C89870}" presName="bgChev" presStyleLbl="node1" presStyleIdx="8" presStyleCnt="11"/>
      <dgm:spPr/>
    </dgm:pt>
    <dgm:pt modelId="{9D764041-CF31-401F-8A04-5FA6F0836DEA}" type="pres">
      <dgm:prSet presAssocID="{F558A425-C2BF-41F9-920A-55CB52C89870}" presName="txNode" presStyleLbl="fgAcc1" presStyleIdx="8" presStyleCnt="11">
        <dgm:presLayoutVars>
          <dgm:bulletEnabled val="1"/>
        </dgm:presLayoutVars>
      </dgm:prSet>
      <dgm:spPr/>
    </dgm:pt>
    <dgm:pt modelId="{24F2FD94-55BD-4E47-9944-115BECE2524B}" type="pres">
      <dgm:prSet presAssocID="{4D3E1951-4DD4-4A1D-B2AD-7156FE37EDAA}" presName="compositeSpace" presStyleCnt="0"/>
      <dgm:spPr/>
    </dgm:pt>
    <dgm:pt modelId="{981E5AAC-6095-438B-85E2-9787816E5EDE}" type="pres">
      <dgm:prSet presAssocID="{7E252A31-2A62-43FC-B4FE-167780BD7C86}" presName="composite" presStyleCnt="0"/>
      <dgm:spPr/>
    </dgm:pt>
    <dgm:pt modelId="{52C389B6-7554-4970-B84B-9F7E407DA7BE}" type="pres">
      <dgm:prSet presAssocID="{7E252A31-2A62-43FC-B4FE-167780BD7C86}" presName="bgChev" presStyleLbl="node1" presStyleIdx="9" presStyleCnt="11"/>
      <dgm:spPr/>
    </dgm:pt>
    <dgm:pt modelId="{32F6B95D-2BE9-47CE-B938-5A6A5E85D85A}" type="pres">
      <dgm:prSet presAssocID="{7E252A31-2A62-43FC-B4FE-167780BD7C86}" presName="txNode" presStyleLbl="fgAcc1" presStyleIdx="9" presStyleCnt="11">
        <dgm:presLayoutVars>
          <dgm:bulletEnabled val="1"/>
        </dgm:presLayoutVars>
      </dgm:prSet>
      <dgm:spPr/>
    </dgm:pt>
    <dgm:pt modelId="{D6E1C163-BE7E-420D-93AF-73B2B6BB5A65}" type="pres">
      <dgm:prSet presAssocID="{E9000384-5973-4908-A8A5-54A3CD44FC0A}" presName="compositeSpace" presStyleCnt="0"/>
      <dgm:spPr/>
    </dgm:pt>
    <dgm:pt modelId="{1FF46226-B247-41AA-B888-1E07E825849A}" type="pres">
      <dgm:prSet presAssocID="{A18AF5AA-76B3-44C4-B881-23A522843231}" presName="composite" presStyleCnt="0"/>
      <dgm:spPr/>
    </dgm:pt>
    <dgm:pt modelId="{94F2CF0E-6908-4F06-B7B9-0E3CC6884B46}" type="pres">
      <dgm:prSet presAssocID="{A18AF5AA-76B3-44C4-B881-23A522843231}" presName="bgChev" presStyleLbl="node1" presStyleIdx="10" presStyleCnt="11"/>
      <dgm:spPr/>
    </dgm:pt>
    <dgm:pt modelId="{8B25877E-2411-47F9-854D-D12C4B7E1F36}" type="pres">
      <dgm:prSet presAssocID="{A18AF5AA-76B3-44C4-B881-23A522843231}" presName="txNode" presStyleLbl="fgAcc1" presStyleIdx="10" presStyleCnt="11">
        <dgm:presLayoutVars>
          <dgm:bulletEnabled val="1"/>
        </dgm:presLayoutVars>
      </dgm:prSet>
      <dgm:spPr/>
    </dgm:pt>
  </dgm:ptLst>
  <dgm:cxnLst>
    <dgm:cxn modelId="{982FEC06-86BF-4B6F-B426-D701EA5A764F}" type="presOf" srcId="{1C81A901-0587-4528-9AF5-3CB27F5B0AAB}" destId="{4A7A5FA4-2196-4717-8599-DEA5ABFF33EE}" srcOrd="0" destOrd="0" presId="urn:microsoft.com/office/officeart/2005/8/layout/chevronAccent+Icon"/>
    <dgm:cxn modelId="{E9A7D816-EAFC-4BEB-93C7-BA4783CDC167}" type="presOf" srcId="{7E252A31-2A62-43FC-B4FE-167780BD7C86}" destId="{32F6B95D-2BE9-47CE-B938-5A6A5E85D85A}" srcOrd="0" destOrd="0" presId="urn:microsoft.com/office/officeart/2005/8/layout/chevronAccent+Icon"/>
    <dgm:cxn modelId="{4DE04F1C-1B74-4681-AE55-2488643FBBB1}" type="presOf" srcId="{11C51D52-C291-4B28-BC37-42083158DD43}" destId="{CDC629B1-9AF9-433E-9BB2-A6801794987C}" srcOrd="0" destOrd="0" presId="urn:microsoft.com/office/officeart/2005/8/layout/chevronAccent+Icon"/>
    <dgm:cxn modelId="{B51AC924-A601-448E-8C45-4BCEB7C578D4}" srcId="{C2EAB2D7-CC78-49FD-A03E-29A45BCC6349}" destId="{1C81A901-0587-4528-9AF5-3CB27F5B0AAB}" srcOrd="6" destOrd="0" parTransId="{24103FA3-536A-41AA-9D79-9B0E27271163}" sibTransId="{5ECC6C57-58D7-48D5-81A4-2F562E2A2DD8}"/>
    <dgm:cxn modelId="{38695229-6857-437D-BEA9-2FF1D13F412C}" type="presOf" srcId="{7C93E215-CD43-4079-A3C3-E3B1DAE836E9}" destId="{1CE57B8E-BB60-4CE7-8D36-30D252B502B8}" srcOrd="0" destOrd="0" presId="urn:microsoft.com/office/officeart/2005/8/layout/chevronAccent+Icon"/>
    <dgm:cxn modelId="{73034B2A-AEF6-49B0-853D-1A7CEA71D7D1}" srcId="{C2EAB2D7-CC78-49FD-A03E-29A45BCC6349}" destId="{9BCCC2C1-E7DF-46AF-B33A-5CDDBE5EDF7C}" srcOrd="4" destOrd="0" parTransId="{F249E397-FBB0-46E0-8880-F095F891206D}" sibTransId="{348FA671-427C-4B48-8A69-6E44D7618C06}"/>
    <dgm:cxn modelId="{4E7F1667-5E81-4709-8CBD-4491AF4D058C}" type="presOf" srcId="{F558A425-C2BF-41F9-920A-55CB52C89870}" destId="{9D764041-CF31-401F-8A04-5FA6F0836DEA}" srcOrd="0" destOrd="0" presId="urn:microsoft.com/office/officeart/2005/8/layout/chevronAccent+Icon"/>
    <dgm:cxn modelId="{051E9D6C-F2EB-44C4-B312-872E8AD66906}" srcId="{C2EAB2D7-CC78-49FD-A03E-29A45BCC6349}" destId="{EF0B0DF1-5486-4495-97FD-B78960BD614D}" srcOrd="5" destOrd="0" parTransId="{287364BA-E5B2-4AA3-831A-79352C09B560}" sibTransId="{AB588816-71A1-4272-927A-8A885DACF1EE}"/>
    <dgm:cxn modelId="{DD72056D-6040-47FE-A267-6BBC31A79961}" srcId="{C2EAB2D7-CC78-49FD-A03E-29A45BCC6349}" destId="{11C51D52-C291-4B28-BC37-42083158DD43}" srcOrd="2" destOrd="0" parTransId="{61B637BD-6457-4916-B1CD-80D68A33DC3E}" sibTransId="{B2751ABB-B50E-4008-A674-B493FF48000D}"/>
    <dgm:cxn modelId="{F03ACA4E-EFE5-455A-98B8-5C21DDC73CD5}" srcId="{C2EAB2D7-CC78-49FD-A03E-29A45BCC6349}" destId="{7E252A31-2A62-43FC-B4FE-167780BD7C86}" srcOrd="9" destOrd="0" parTransId="{BD5B6F95-A835-455B-981D-6A3793128F71}" sibTransId="{E9000384-5973-4908-A8A5-54A3CD44FC0A}"/>
    <dgm:cxn modelId="{6D4A1D57-C689-4F97-B13D-EDD15EC50717}" type="presOf" srcId="{64FC1B0D-61B0-4FF3-8A6C-F1AEED38E6EF}" destId="{EF8C07D8-7300-4A8E-AE0B-8F8CDBD27CC8}" srcOrd="0" destOrd="0" presId="urn:microsoft.com/office/officeart/2005/8/layout/chevronAccent+Icon"/>
    <dgm:cxn modelId="{34A25679-855D-4058-990B-AAFA30BC77BC}" srcId="{C2EAB2D7-CC78-49FD-A03E-29A45BCC6349}" destId="{64FC1B0D-61B0-4FF3-8A6C-F1AEED38E6EF}" srcOrd="3" destOrd="0" parTransId="{80D48FB3-20BB-4EB6-8782-6F3FC9CC81FA}" sibTransId="{685A3344-1C0D-47B6-ABDF-DF237FA639A5}"/>
    <dgm:cxn modelId="{FF267288-0791-483D-8A94-0938545031D0}" srcId="{C2EAB2D7-CC78-49FD-A03E-29A45BCC6349}" destId="{7C93E215-CD43-4079-A3C3-E3B1DAE836E9}" srcOrd="7" destOrd="0" parTransId="{5E60FC2A-4B85-4406-880C-547B72FA4A7E}" sibTransId="{1DDEFF37-CB63-4587-8084-9021EF977BAB}"/>
    <dgm:cxn modelId="{6B6B4794-C820-44B3-8EFD-7F68A620D400}" srcId="{C2EAB2D7-CC78-49FD-A03E-29A45BCC6349}" destId="{E5BC6604-FEB5-41B2-86FC-63EA2BE17FED}" srcOrd="0" destOrd="0" parTransId="{CA98BD0A-4202-43D8-BB71-456C7F9E4CF2}" sibTransId="{02BF3477-5BE0-49E5-B79B-265DDA8AA2B3}"/>
    <dgm:cxn modelId="{F586B09C-6780-43BD-B549-28E789C251EB}" type="presOf" srcId="{E5BC6604-FEB5-41B2-86FC-63EA2BE17FED}" destId="{E9200A34-85DA-463B-B5E3-9FC8E6FEB64A}" srcOrd="0" destOrd="0" presId="urn:microsoft.com/office/officeart/2005/8/layout/chevronAccent+Icon"/>
    <dgm:cxn modelId="{979FE89C-A4A7-4BDF-A886-F099D1839672}" type="presOf" srcId="{C2EAB2D7-CC78-49FD-A03E-29A45BCC6349}" destId="{A7BD64F3-4947-4B08-893F-FF70EB6B51D3}" srcOrd="0" destOrd="0" presId="urn:microsoft.com/office/officeart/2005/8/layout/chevronAccent+Icon"/>
    <dgm:cxn modelId="{ED6144A7-4C25-42DB-B867-F0A661F239BD}" type="presOf" srcId="{9BCCC2C1-E7DF-46AF-B33A-5CDDBE5EDF7C}" destId="{140525FC-F60C-4779-9436-938CDCBADFC5}" srcOrd="0" destOrd="0" presId="urn:microsoft.com/office/officeart/2005/8/layout/chevronAccent+Icon"/>
    <dgm:cxn modelId="{EFC649A8-6DEA-4366-9281-C6B995C76A46}" type="presOf" srcId="{A18AF5AA-76B3-44C4-B881-23A522843231}" destId="{8B25877E-2411-47F9-854D-D12C4B7E1F36}" srcOrd="0" destOrd="0" presId="urn:microsoft.com/office/officeart/2005/8/layout/chevronAccent+Icon"/>
    <dgm:cxn modelId="{CA2851B0-854E-4025-9660-34A7C485F8FF}" srcId="{C2EAB2D7-CC78-49FD-A03E-29A45BCC6349}" destId="{AC2ACAD1-EBC0-4578-BC5A-9F174D3ED78F}" srcOrd="1" destOrd="0" parTransId="{6069F6BB-E60A-49CB-B0C4-10C6F93FD8A2}" sibTransId="{8C1065DF-C128-4240-85C2-71ADE357CD08}"/>
    <dgm:cxn modelId="{2BE27FB6-F6E3-42CE-9D76-4BF6653EAEC2}" type="presOf" srcId="{EF0B0DF1-5486-4495-97FD-B78960BD614D}" destId="{990EEBCE-CDE1-43FE-A2E8-021A2F80DD6E}" srcOrd="0" destOrd="0" presId="urn:microsoft.com/office/officeart/2005/8/layout/chevronAccent+Icon"/>
    <dgm:cxn modelId="{3FB76ED3-6480-4C75-9CF4-5630C7000E84}" srcId="{C2EAB2D7-CC78-49FD-A03E-29A45BCC6349}" destId="{A18AF5AA-76B3-44C4-B881-23A522843231}" srcOrd="10" destOrd="0" parTransId="{64B2F94E-A03E-406A-94EE-95D39E1B68CA}" sibTransId="{CD828AD6-1777-40F1-85AF-59F4D2A81142}"/>
    <dgm:cxn modelId="{64C9C6DF-0F50-4AEC-B296-6931C236C69F}" type="presOf" srcId="{AC2ACAD1-EBC0-4578-BC5A-9F174D3ED78F}" destId="{0A19DB59-805C-4527-A95F-23959BD94183}" srcOrd="0" destOrd="0" presId="urn:microsoft.com/office/officeart/2005/8/layout/chevronAccent+Icon"/>
    <dgm:cxn modelId="{6DBAC0E3-AEC5-4FFB-AA7E-30D864380D01}" srcId="{C2EAB2D7-CC78-49FD-A03E-29A45BCC6349}" destId="{F558A425-C2BF-41F9-920A-55CB52C89870}" srcOrd="8" destOrd="0" parTransId="{7EBED27E-8E9F-46FB-991B-95C87FE01063}" sibTransId="{4D3E1951-4DD4-4A1D-B2AD-7156FE37EDAA}"/>
    <dgm:cxn modelId="{0F300591-EF16-45C5-AE07-B3E2CCE7D6D6}" type="presParOf" srcId="{A7BD64F3-4947-4B08-893F-FF70EB6B51D3}" destId="{A9F62DE5-8EAE-4FA5-902E-BB1C29F05C9A}" srcOrd="0" destOrd="0" presId="urn:microsoft.com/office/officeart/2005/8/layout/chevronAccent+Icon"/>
    <dgm:cxn modelId="{F8AA10AF-B0FD-4FA2-8582-9BCCD7C7BD54}" type="presParOf" srcId="{A9F62DE5-8EAE-4FA5-902E-BB1C29F05C9A}" destId="{01719EF2-B64F-418D-9A78-C9809881D040}" srcOrd="0" destOrd="0" presId="urn:microsoft.com/office/officeart/2005/8/layout/chevronAccent+Icon"/>
    <dgm:cxn modelId="{9D0FA630-1B1E-4FB0-AF33-624163EAA3B3}" type="presParOf" srcId="{A9F62DE5-8EAE-4FA5-902E-BB1C29F05C9A}" destId="{E9200A34-85DA-463B-B5E3-9FC8E6FEB64A}" srcOrd="1" destOrd="0" presId="urn:microsoft.com/office/officeart/2005/8/layout/chevronAccent+Icon"/>
    <dgm:cxn modelId="{3531B756-AA95-4695-ACD9-9DD2AF1C67D7}" type="presParOf" srcId="{A7BD64F3-4947-4B08-893F-FF70EB6B51D3}" destId="{2165CDDE-0A39-4958-B95F-85A490D7928E}" srcOrd="1" destOrd="0" presId="urn:microsoft.com/office/officeart/2005/8/layout/chevronAccent+Icon"/>
    <dgm:cxn modelId="{255882FC-1088-4192-8BD1-8D2BBBF927E1}" type="presParOf" srcId="{A7BD64F3-4947-4B08-893F-FF70EB6B51D3}" destId="{65291684-BB7D-4A2C-A592-EB9B8D64B06C}" srcOrd="2" destOrd="0" presId="urn:microsoft.com/office/officeart/2005/8/layout/chevronAccent+Icon"/>
    <dgm:cxn modelId="{DA51B19A-FCE8-4A6A-876A-DFE65BB68035}" type="presParOf" srcId="{65291684-BB7D-4A2C-A592-EB9B8D64B06C}" destId="{200923D8-49A4-4E6B-9B6E-D6DEC2521E1C}" srcOrd="0" destOrd="0" presId="urn:microsoft.com/office/officeart/2005/8/layout/chevronAccent+Icon"/>
    <dgm:cxn modelId="{9A079D55-6B7D-4E4F-9D8E-859E13490133}" type="presParOf" srcId="{65291684-BB7D-4A2C-A592-EB9B8D64B06C}" destId="{0A19DB59-805C-4527-A95F-23959BD94183}" srcOrd="1" destOrd="0" presId="urn:microsoft.com/office/officeart/2005/8/layout/chevronAccent+Icon"/>
    <dgm:cxn modelId="{5F60F81C-35FB-4C26-85F0-27D270E87A87}" type="presParOf" srcId="{A7BD64F3-4947-4B08-893F-FF70EB6B51D3}" destId="{B4A373BA-AB40-4C3F-B0D3-92279F57AE22}" srcOrd="3" destOrd="0" presId="urn:microsoft.com/office/officeart/2005/8/layout/chevronAccent+Icon"/>
    <dgm:cxn modelId="{CD529D7F-3C43-4232-9558-14F904CFA6DE}" type="presParOf" srcId="{A7BD64F3-4947-4B08-893F-FF70EB6B51D3}" destId="{538DF62D-ACE8-4CCA-ACD6-1CD15750F944}" srcOrd="4" destOrd="0" presId="urn:microsoft.com/office/officeart/2005/8/layout/chevronAccent+Icon"/>
    <dgm:cxn modelId="{15947DFD-3C9E-4FCA-81B2-513F18C44B06}" type="presParOf" srcId="{538DF62D-ACE8-4CCA-ACD6-1CD15750F944}" destId="{5E42EF4A-32EE-4109-A265-07D0C7B21CB7}" srcOrd="0" destOrd="0" presId="urn:microsoft.com/office/officeart/2005/8/layout/chevronAccent+Icon"/>
    <dgm:cxn modelId="{613D4E7A-3178-4C50-A0FF-89AA22DCA566}" type="presParOf" srcId="{538DF62D-ACE8-4CCA-ACD6-1CD15750F944}" destId="{CDC629B1-9AF9-433E-9BB2-A6801794987C}" srcOrd="1" destOrd="0" presId="urn:microsoft.com/office/officeart/2005/8/layout/chevronAccent+Icon"/>
    <dgm:cxn modelId="{E30DD78C-8B40-4CAF-BCD3-22BF811608D2}" type="presParOf" srcId="{A7BD64F3-4947-4B08-893F-FF70EB6B51D3}" destId="{7ABA71C5-1D22-446B-9581-0CDA20A2B712}" srcOrd="5" destOrd="0" presId="urn:microsoft.com/office/officeart/2005/8/layout/chevronAccent+Icon"/>
    <dgm:cxn modelId="{7ED4AAF6-323A-4EDC-8EAC-2660033E927F}" type="presParOf" srcId="{A7BD64F3-4947-4B08-893F-FF70EB6B51D3}" destId="{CDE0B4A7-98F3-416A-A0BB-8F928A6A702C}" srcOrd="6" destOrd="0" presId="urn:microsoft.com/office/officeart/2005/8/layout/chevronAccent+Icon"/>
    <dgm:cxn modelId="{E84D02F5-D130-47AD-B2EC-C51E4783F91F}" type="presParOf" srcId="{CDE0B4A7-98F3-416A-A0BB-8F928A6A702C}" destId="{B3AA1EAE-06EE-4FA5-A824-B48FFD03F754}" srcOrd="0" destOrd="0" presId="urn:microsoft.com/office/officeart/2005/8/layout/chevronAccent+Icon"/>
    <dgm:cxn modelId="{FBF6FBDA-29FC-46AB-B554-647C1F6064E0}" type="presParOf" srcId="{CDE0B4A7-98F3-416A-A0BB-8F928A6A702C}" destId="{EF8C07D8-7300-4A8E-AE0B-8F8CDBD27CC8}" srcOrd="1" destOrd="0" presId="urn:microsoft.com/office/officeart/2005/8/layout/chevronAccent+Icon"/>
    <dgm:cxn modelId="{97685D91-3AD3-4480-AFBD-BF24A84537EE}" type="presParOf" srcId="{A7BD64F3-4947-4B08-893F-FF70EB6B51D3}" destId="{2FDF6D50-20A4-4E30-B39B-C053D866B7AD}" srcOrd="7" destOrd="0" presId="urn:microsoft.com/office/officeart/2005/8/layout/chevronAccent+Icon"/>
    <dgm:cxn modelId="{147DACEC-8C30-4A3D-87B4-92C175B8E5D4}" type="presParOf" srcId="{A7BD64F3-4947-4B08-893F-FF70EB6B51D3}" destId="{70E8D106-97D8-4209-8292-D2AE3499F4BA}" srcOrd="8" destOrd="0" presId="urn:microsoft.com/office/officeart/2005/8/layout/chevronAccent+Icon"/>
    <dgm:cxn modelId="{961748B2-AAF8-40F3-B802-7F4C9DE4B40A}" type="presParOf" srcId="{70E8D106-97D8-4209-8292-D2AE3499F4BA}" destId="{B9BE5CC2-30DA-47E4-A6DF-A248B7CF59D2}" srcOrd="0" destOrd="0" presId="urn:microsoft.com/office/officeart/2005/8/layout/chevronAccent+Icon"/>
    <dgm:cxn modelId="{4422FE94-A062-496C-9673-B2725378C580}" type="presParOf" srcId="{70E8D106-97D8-4209-8292-D2AE3499F4BA}" destId="{140525FC-F60C-4779-9436-938CDCBADFC5}" srcOrd="1" destOrd="0" presId="urn:microsoft.com/office/officeart/2005/8/layout/chevronAccent+Icon"/>
    <dgm:cxn modelId="{A69B0BB8-C8D3-4D2A-ACCE-CEBF261FF897}" type="presParOf" srcId="{A7BD64F3-4947-4B08-893F-FF70EB6B51D3}" destId="{84D3A98F-086F-4359-A394-5B6863D915CD}" srcOrd="9" destOrd="0" presId="urn:microsoft.com/office/officeart/2005/8/layout/chevronAccent+Icon"/>
    <dgm:cxn modelId="{2204DC6F-3EC3-4134-B0D2-0DC8ADF2AD54}" type="presParOf" srcId="{A7BD64F3-4947-4B08-893F-FF70EB6B51D3}" destId="{042B7B28-BBE7-44E5-8E2D-4DD7D4B5771B}" srcOrd="10" destOrd="0" presId="urn:microsoft.com/office/officeart/2005/8/layout/chevronAccent+Icon"/>
    <dgm:cxn modelId="{2B2A6366-CE52-4466-8A9A-47BA2BC54C67}" type="presParOf" srcId="{042B7B28-BBE7-44E5-8E2D-4DD7D4B5771B}" destId="{CB0A02FB-4A4E-4963-BEC9-D47077A770A9}" srcOrd="0" destOrd="0" presId="urn:microsoft.com/office/officeart/2005/8/layout/chevronAccent+Icon"/>
    <dgm:cxn modelId="{116E4E72-C766-4B34-95BF-FCC16077ECF9}" type="presParOf" srcId="{042B7B28-BBE7-44E5-8E2D-4DD7D4B5771B}" destId="{990EEBCE-CDE1-43FE-A2E8-021A2F80DD6E}" srcOrd="1" destOrd="0" presId="urn:microsoft.com/office/officeart/2005/8/layout/chevronAccent+Icon"/>
    <dgm:cxn modelId="{908624A6-5353-4567-AEAB-1E6633A89143}" type="presParOf" srcId="{A7BD64F3-4947-4B08-893F-FF70EB6B51D3}" destId="{716FC86D-F049-4F36-97EC-9CC12FEB5E4C}" srcOrd="11" destOrd="0" presId="urn:microsoft.com/office/officeart/2005/8/layout/chevronAccent+Icon"/>
    <dgm:cxn modelId="{BB41107A-9E9E-4322-94E6-154D6BAC4975}" type="presParOf" srcId="{A7BD64F3-4947-4B08-893F-FF70EB6B51D3}" destId="{F4678D00-88C6-4251-B92B-F06AA74DC4F7}" srcOrd="12" destOrd="0" presId="urn:microsoft.com/office/officeart/2005/8/layout/chevronAccent+Icon"/>
    <dgm:cxn modelId="{1D0E12B7-70C3-4C70-AAF8-93AFA9F5FCD4}" type="presParOf" srcId="{F4678D00-88C6-4251-B92B-F06AA74DC4F7}" destId="{90D6D5F6-5818-4A73-9E83-109DF2036DDC}" srcOrd="0" destOrd="0" presId="urn:microsoft.com/office/officeart/2005/8/layout/chevronAccent+Icon"/>
    <dgm:cxn modelId="{FCFE7530-F875-459B-AFA0-E0F82E068F2E}" type="presParOf" srcId="{F4678D00-88C6-4251-B92B-F06AA74DC4F7}" destId="{4A7A5FA4-2196-4717-8599-DEA5ABFF33EE}" srcOrd="1" destOrd="0" presId="urn:microsoft.com/office/officeart/2005/8/layout/chevronAccent+Icon"/>
    <dgm:cxn modelId="{298A4780-00D0-4DC7-830B-FC80FA90C7C5}" type="presParOf" srcId="{A7BD64F3-4947-4B08-893F-FF70EB6B51D3}" destId="{5D3D7EBD-DB31-403E-85B7-1C5476AFE7E0}" srcOrd="13" destOrd="0" presId="urn:microsoft.com/office/officeart/2005/8/layout/chevronAccent+Icon"/>
    <dgm:cxn modelId="{5DA1DB24-8408-4192-B290-ECFB7DCE7F7A}" type="presParOf" srcId="{A7BD64F3-4947-4B08-893F-FF70EB6B51D3}" destId="{43591170-86D2-4A35-8D75-843A37BB50EE}" srcOrd="14" destOrd="0" presId="urn:microsoft.com/office/officeart/2005/8/layout/chevronAccent+Icon"/>
    <dgm:cxn modelId="{A1366ECF-CC69-44F1-B0FD-CA9A347DC858}" type="presParOf" srcId="{43591170-86D2-4A35-8D75-843A37BB50EE}" destId="{A513C84B-6982-4EC5-8C36-D8B25AC1214B}" srcOrd="0" destOrd="0" presId="urn:microsoft.com/office/officeart/2005/8/layout/chevronAccent+Icon"/>
    <dgm:cxn modelId="{DBBF398E-2541-4FB2-AACD-4092459D9DFD}" type="presParOf" srcId="{43591170-86D2-4A35-8D75-843A37BB50EE}" destId="{1CE57B8E-BB60-4CE7-8D36-30D252B502B8}" srcOrd="1" destOrd="0" presId="urn:microsoft.com/office/officeart/2005/8/layout/chevronAccent+Icon"/>
    <dgm:cxn modelId="{3FED8C9B-348A-4DA4-A979-39C34A4AB062}" type="presParOf" srcId="{A7BD64F3-4947-4B08-893F-FF70EB6B51D3}" destId="{AF076DA0-D5F1-4F2D-A0E5-664B85CBB1ED}" srcOrd="15" destOrd="0" presId="urn:microsoft.com/office/officeart/2005/8/layout/chevronAccent+Icon"/>
    <dgm:cxn modelId="{864100E9-6F22-4AB1-B96F-0FF3AB6F233B}" type="presParOf" srcId="{A7BD64F3-4947-4B08-893F-FF70EB6B51D3}" destId="{3EFC9173-87D9-46DC-A167-DC3A7819D7C3}" srcOrd="16" destOrd="0" presId="urn:microsoft.com/office/officeart/2005/8/layout/chevronAccent+Icon"/>
    <dgm:cxn modelId="{9C21BCD6-2B55-4F23-8D94-6CEDB228E6F2}" type="presParOf" srcId="{3EFC9173-87D9-46DC-A167-DC3A7819D7C3}" destId="{BC8AD60C-85F2-449B-B518-8EC866028AF4}" srcOrd="0" destOrd="0" presId="urn:microsoft.com/office/officeart/2005/8/layout/chevronAccent+Icon"/>
    <dgm:cxn modelId="{4E36EA73-B9E6-4CA4-A097-6BF6EF730192}" type="presParOf" srcId="{3EFC9173-87D9-46DC-A167-DC3A7819D7C3}" destId="{9D764041-CF31-401F-8A04-5FA6F0836DEA}" srcOrd="1" destOrd="0" presId="urn:microsoft.com/office/officeart/2005/8/layout/chevronAccent+Icon"/>
    <dgm:cxn modelId="{E6AC72D0-87AF-42DA-931F-D8E3C7BAB5F8}" type="presParOf" srcId="{A7BD64F3-4947-4B08-893F-FF70EB6B51D3}" destId="{24F2FD94-55BD-4E47-9944-115BECE2524B}" srcOrd="17" destOrd="0" presId="urn:microsoft.com/office/officeart/2005/8/layout/chevronAccent+Icon"/>
    <dgm:cxn modelId="{267E16EE-A6CA-431C-926C-92E1BA74E9FE}" type="presParOf" srcId="{A7BD64F3-4947-4B08-893F-FF70EB6B51D3}" destId="{981E5AAC-6095-438B-85E2-9787816E5EDE}" srcOrd="18" destOrd="0" presId="urn:microsoft.com/office/officeart/2005/8/layout/chevronAccent+Icon"/>
    <dgm:cxn modelId="{26AFE213-27CD-4C22-AF09-8B8373EC2682}" type="presParOf" srcId="{981E5AAC-6095-438B-85E2-9787816E5EDE}" destId="{52C389B6-7554-4970-B84B-9F7E407DA7BE}" srcOrd="0" destOrd="0" presId="urn:microsoft.com/office/officeart/2005/8/layout/chevronAccent+Icon"/>
    <dgm:cxn modelId="{5B4B6C36-E0E7-4B02-8C1D-E196EE9CDF3F}" type="presParOf" srcId="{981E5AAC-6095-438B-85E2-9787816E5EDE}" destId="{32F6B95D-2BE9-47CE-B938-5A6A5E85D85A}" srcOrd="1" destOrd="0" presId="urn:microsoft.com/office/officeart/2005/8/layout/chevronAccent+Icon"/>
    <dgm:cxn modelId="{663F6FDA-3C7F-4734-9DDE-3537AE8584CD}" type="presParOf" srcId="{A7BD64F3-4947-4B08-893F-FF70EB6B51D3}" destId="{D6E1C163-BE7E-420D-93AF-73B2B6BB5A65}" srcOrd="19" destOrd="0" presId="urn:microsoft.com/office/officeart/2005/8/layout/chevronAccent+Icon"/>
    <dgm:cxn modelId="{DDA26336-62F2-4C3F-B49C-FB6B1FC01BB1}" type="presParOf" srcId="{A7BD64F3-4947-4B08-893F-FF70EB6B51D3}" destId="{1FF46226-B247-41AA-B888-1E07E825849A}" srcOrd="20" destOrd="0" presId="urn:microsoft.com/office/officeart/2005/8/layout/chevronAccent+Icon"/>
    <dgm:cxn modelId="{92C2355C-E720-4212-B7EB-E1A9EE970D22}" type="presParOf" srcId="{1FF46226-B247-41AA-B888-1E07E825849A}" destId="{94F2CF0E-6908-4F06-B7B9-0E3CC6884B46}" srcOrd="0" destOrd="0" presId="urn:microsoft.com/office/officeart/2005/8/layout/chevronAccent+Icon"/>
    <dgm:cxn modelId="{F68817E4-27A7-4605-BCAC-3AEEB5F3F2E1}" type="presParOf" srcId="{1FF46226-B247-41AA-B888-1E07E825849A}" destId="{8B25877E-2411-47F9-854D-D12C4B7E1F3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BB11F-08E8-462B-B895-0CDFFDF78C34}" type="doc">
      <dgm:prSet loTypeId="urn:microsoft.com/office/officeart/2005/8/layout/chevron1" loCatId="process" qsTypeId="urn:microsoft.com/office/officeart/2005/8/quickstyle/3d2" qsCatId="3D" csTypeId="urn:microsoft.com/office/officeart/2005/8/colors/colorful5" csCatId="colorful" phldr="1"/>
      <dgm:spPr/>
    </dgm:pt>
    <dgm:pt modelId="{5949CAC0-5A3E-4F31-9BBD-BE3AE6DA4E6B}">
      <dgm:prSet phldrT="[Text]" custT="1"/>
      <dgm:spPr/>
      <dgm:t>
        <a:bodyPr/>
        <a:lstStyle/>
        <a:p>
          <a:pPr algn="ctr"/>
          <a:r>
            <a:rPr lang="en-US" sz="900" b="1" dirty="0">
              <a:solidFill>
                <a:schemeClr val="tx1"/>
              </a:solidFill>
              <a:latin typeface="Arial" pitchFamily="34" charset="0"/>
              <a:cs typeface="Arial" pitchFamily="34" charset="0"/>
            </a:rPr>
            <a:t>2005</a:t>
          </a:r>
          <a:endParaRPr lang="en-MY" sz="900" b="1" dirty="0">
            <a:solidFill>
              <a:schemeClr val="tx1"/>
            </a:solidFill>
            <a:latin typeface="Arial" pitchFamily="34" charset="0"/>
            <a:cs typeface="Arial" pitchFamily="34" charset="0"/>
          </a:endParaRPr>
        </a:p>
      </dgm:t>
    </dgm:pt>
    <dgm:pt modelId="{1B201B96-9278-442F-9EA8-526CAECEF26C}" type="parTrans" cxnId="{369877AB-D8FC-4D0B-AC7F-5D17818A93DE}">
      <dgm:prSet/>
      <dgm:spPr/>
      <dgm:t>
        <a:bodyPr/>
        <a:lstStyle/>
        <a:p>
          <a:pPr algn="ctr"/>
          <a:endParaRPr lang="en-MY" sz="1200" b="1">
            <a:solidFill>
              <a:schemeClr val="tx1"/>
            </a:solidFill>
            <a:latin typeface="Arial" pitchFamily="34" charset="0"/>
            <a:cs typeface="Arial" pitchFamily="34" charset="0"/>
          </a:endParaRPr>
        </a:p>
      </dgm:t>
    </dgm:pt>
    <dgm:pt modelId="{866D4F16-4854-45D9-887C-86876CC3C03F}" type="sibTrans" cxnId="{369877AB-D8FC-4D0B-AC7F-5D17818A93DE}">
      <dgm:prSet/>
      <dgm:spPr/>
      <dgm:t>
        <a:bodyPr/>
        <a:lstStyle/>
        <a:p>
          <a:pPr algn="ctr"/>
          <a:endParaRPr lang="en-MY" sz="1200" b="1">
            <a:solidFill>
              <a:schemeClr val="tx1"/>
            </a:solidFill>
            <a:latin typeface="Arial" pitchFamily="34" charset="0"/>
            <a:cs typeface="Arial" pitchFamily="34" charset="0"/>
          </a:endParaRPr>
        </a:p>
      </dgm:t>
    </dgm:pt>
    <dgm:pt modelId="{6D99CD8D-3869-46BA-8490-01625F0BA651}">
      <dgm:prSet phldrT="[Text]" custT="1"/>
      <dgm:spPr/>
      <dgm:t>
        <a:bodyPr/>
        <a:lstStyle/>
        <a:p>
          <a:pPr algn="ctr"/>
          <a:r>
            <a:rPr lang="en-US" sz="900" b="1" dirty="0">
              <a:solidFill>
                <a:schemeClr val="tx1"/>
              </a:solidFill>
              <a:latin typeface="Arial" pitchFamily="34" charset="0"/>
              <a:cs typeface="Arial" pitchFamily="34" charset="0"/>
            </a:rPr>
            <a:t>2016</a:t>
          </a:r>
          <a:endParaRPr lang="en-MY" sz="900" b="1" dirty="0">
            <a:solidFill>
              <a:schemeClr val="tx1"/>
            </a:solidFill>
            <a:latin typeface="Arial" pitchFamily="34" charset="0"/>
            <a:cs typeface="Arial" pitchFamily="34" charset="0"/>
          </a:endParaRPr>
        </a:p>
      </dgm:t>
    </dgm:pt>
    <dgm:pt modelId="{77DCD6CF-BCBF-441D-BF2A-D43428D9F581}" type="parTrans" cxnId="{79ED0A51-1AF3-4A62-936B-F8B797BB01EC}">
      <dgm:prSet/>
      <dgm:spPr/>
      <dgm:t>
        <a:bodyPr/>
        <a:lstStyle/>
        <a:p>
          <a:pPr algn="ctr"/>
          <a:endParaRPr lang="en-MY" sz="1200" b="1">
            <a:solidFill>
              <a:schemeClr val="tx1"/>
            </a:solidFill>
            <a:latin typeface="Arial" pitchFamily="34" charset="0"/>
            <a:cs typeface="Arial" pitchFamily="34" charset="0"/>
          </a:endParaRPr>
        </a:p>
      </dgm:t>
    </dgm:pt>
    <dgm:pt modelId="{DF8909AD-4E97-4C0F-9FAA-D272846C920F}" type="sibTrans" cxnId="{79ED0A51-1AF3-4A62-936B-F8B797BB01EC}">
      <dgm:prSet/>
      <dgm:spPr/>
      <dgm:t>
        <a:bodyPr/>
        <a:lstStyle/>
        <a:p>
          <a:pPr algn="ctr"/>
          <a:endParaRPr lang="en-MY" sz="1200" b="1">
            <a:solidFill>
              <a:schemeClr val="tx1"/>
            </a:solidFill>
            <a:latin typeface="Arial" pitchFamily="34" charset="0"/>
            <a:cs typeface="Arial" pitchFamily="34" charset="0"/>
          </a:endParaRPr>
        </a:p>
      </dgm:t>
    </dgm:pt>
    <dgm:pt modelId="{5CFBB782-DFA0-40D0-ACBB-CE780086AE04}">
      <dgm:prSet phldrT="[Text]" custT="1"/>
      <dgm:spPr/>
      <dgm:t>
        <a:bodyPr/>
        <a:lstStyle/>
        <a:p>
          <a:pPr algn="ctr"/>
          <a:r>
            <a:rPr lang="en-US" sz="900" b="1" dirty="0">
              <a:solidFill>
                <a:schemeClr val="tx1"/>
              </a:solidFill>
              <a:latin typeface="Arial" pitchFamily="34" charset="0"/>
              <a:cs typeface="Arial" pitchFamily="34" charset="0"/>
            </a:rPr>
            <a:t>2017</a:t>
          </a:r>
          <a:endParaRPr lang="en-MY" sz="900" b="1" dirty="0">
            <a:solidFill>
              <a:schemeClr val="tx1"/>
            </a:solidFill>
            <a:latin typeface="Arial" pitchFamily="34" charset="0"/>
            <a:cs typeface="Arial" pitchFamily="34" charset="0"/>
          </a:endParaRPr>
        </a:p>
      </dgm:t>
    </dgm:pt>
    <dgm:pt modelId="{88B07225-8346-4F8E-AD6D-21FA4A6222F3}" type="parTrans" cxnId="{B4DC0615-A328-4FE1-A373-EFA94F52E220}">
      <dgm:prSet/>
      <dgm:spPr/>
      <dgm:t>
        <a:bodyPr/>
        <a:lstStyle/>
        <a:p>
          <a:pPr algn="ctr"/>
          <a:endParaRPr lang="en-MY" sz="1200" b="1">
            <a:solidFill>
              <a:schemeClr val="tx1"/>
            </a:solidFill>
            <a:latin typeface="Arial" pitchFamily="34" charset="0"/>
            <a:cs typeface="Arial" pitchFamily="34" charset="0"/>
          </a:endParaRPr>
        </a:p>
      </dgm:t>
    </dgm:pt>
    <dgm:pt modelId="{95764E27-2F23-43F7-A076-0E6AA94FE27E}" type="sibTrans" cxnId="{B4DC0615-A328-4FE1-A373-EFA94F52E220}">
      <dgm:prSet/>
      <dgm:spPr/>
      <dgm:t>
        <a:bodyPr/>
        <a:lstStyle/>
        <a:p>
          <a:pPr algn="ctr"/>
          <a:endParaRPr lang="en-MY" sz="1200" b="1">
            <a:solidFill>
              <a:schemeClr val="tx1"/>
            </a:solidFill>
            <a:latin typeface="Arial" pitchFamily="34" charset="0"/>
            <a:cs typeface="Arial" pitchFamily="34" charset="0"/>
          </a:endParaRPr>
        </a:p>
      </dgm:t>
    </dgm:pt>
    <dgm:pt modelId="{E413A9AF-7638-4A89-9C84-F87E2493119C}">
      <dgm:prSet phldrT="[Text]" custT="1"/>
      <dgm:spPr/>
      <dgm:t>
        <a:bodyPr/>
        <a:lstStyle/>
        <a:p>
          <a:pPr algn="ctr"/>
          <a:r>
            <a:rPr lang="en-US" sz="900" b="1" dirty="0">
              <a:solidFill>
                <a:schemeClr val="tx1"/>
              </a:solidFill>
              <a:latin typeface="Arial" pitchFamily="34" charset="0"/>
              <a:cs typeface="Arial" pitchFamily="34" charset="0"/>
            </a:rPr>
            <a:t>2018</a:t>
          </a:r>
          <a:endParaRPr lang="en-MY" sz="900" b="1" dirty="0">
            <a:solidFill>
              <a:schemeClr val="tx1"/>
            </a:solidFill>
            <a:latin typeface="Arial" pitchFamily="34" charset="0"/>
            <a:cs typeface="Arial" pitchFamily="34" charset="0"/>
          </a:endParaRPr>
        </a:p>
      </dgm:t>
    </dgm:pt>
    <dgm:pt modelId="{7BA91228-5D08-4F96-B2A3-FB0091B2E0F7}" type="parTrans" cxnId="{CD7E9154-FEA9-4473-BF35-51571765293C}">
      <dgm:prSet/>
      <dgm:spPr/>
      <dgm:t>
        <a:bodyPr/>
        <a:lstStyle/>
        <a:p>
          <a:pPr algn="ctr"/>
          <a:endParaRPr lang="en-MY" sz="1200" b="1">
            <a:solidFill>
              <a:schemeClr val="tx1"/>
            </a:solidFill>
            <a:latin typeface="Arial" pitchFamily="34" charset="0"/>
            <a:cs typeface="Arial" pitchFamily="34" charset="0"/>
          </a:endParaRPr>
        </a:p>
      </dgm:t>
    </dgm:pt>
    <dgm:pt modelId="{4EF5D3D2-828D-454E-AF0F-01EBB82C910B}" type="sibTrans" cxnId="{CD7E9154-FEA9-4473-BF35-51571765293C}">
      <dgm:prSet/>
      <dgm:spPr/>
      <dgm:t>
        <a:bodyPr/>
        <a:lstStyle/>
        <a:p>
          <a:pPr algn="ctr"/>
          <a:endParaRPr lang="en-MY" sz="1200" b="1">
            <a:solidFill>
              <a:schemeClr val="tx1"/>
            </a:solidFill>
            <a:latin typeface="Arial" pitchFamily="34" charset="0"/>
            <a:cs typeface="Arial" pitchFamily="34" charset="0"/>
          </a:endParaRPr>
        </a:p>
      </dgm:t>
    </dgm:pt>
    <dgm:pt modelId="{176F6E1C-C518-4A5A-B0A2-EFD4A6831012}">
      <dgm:prSet phldrT="[Text]" custT="1"/>
      <dgm:spPr/>
      <dgm:t>
        <a:bodyPr/>
        <a:lstStyle/>
        <a:p>
          <a:pPr algn="ctr"/>
          <a:r>
            <a:rPr lang="en-US" sz="900" b="1" dirty="0">
              <a:solidFill>
                <a:schemeClr val="tx1"/>
              </a:solidFill>
              <a:latin typeface="Arial" pitchFamily="34" charset="0"/>
              <a:cs typeface="Arial" pitchFamily="34" charset="0"/>
            </a:rPr>
            <a:t>2020</a:t>
          </a:r>
          <a:endParaRPr lang="en-MY" sz="900" b="1" dirty="0">
            <a:solidFill>
              <a:schemeClr val="tx1"/>
            </a:solidFill>
            <a:latin typeface="Arial" pitchFamily="34" charset="0"/>
            <a:cs typeface="Arial" pitchFamily="34" charset="0"/>
          </a:endParaRPr>
        </a:p>
      </dgm:t>
    </dgm:pt>
    <dgm:pt modelId="{F1597D27-BD83-4E66-A655-EE74C1FBCE48}" type="parTrans" cxnId="{BBFA15E5-DBC7-4149-80A8-2F3D4A0EECC2}">
      <dgm:prSet/>
      <dgm:spPr/>
      <dgm:t>
        <a:bodyPr/>
        <a:lstStyle/>
        <a:p>
          <a:pPr algn="ctr"/>
          <a:endParaRPr lang="en-MY" sz="1200" b="1">
            <a:solidFill>
              <a:schemeClr val="tx1"/>
            </a:solidFill>
            <a:latin typeface="Arial" pitchFamily="34" charset="0"/>
            <a:cs typeface="Arial" pitchFamily="34" charset="0"/>
          </a:endParaRPr>
        </a:p>
      </dgm:t>
    </dgm:pt>
    <dgm:pt modelId="{17105613-D332-4100-A813-32840F69488E}" type="sibTrans" cxnId="{BBFA15E5-DBC7-4149-80A8-2F3D4A0EECC2}">
      <dgm:prSet/>
      <dgm:spPr/>
      <dgm:t>
        <a:bodyPr/>
        <a:lstStyle/>
        <a:p>
          <a:pPr algn="ctr"/>
          <a:endParaRPr lang="en-MY" sz="1200" b="1">
            <a:solidFill>
              <a:schemeClr val="tx1"/>
            </a:solidFill>
            <a:latin typeface="Arial" pitchFamily="34" charset="0"/>
            <a:cs typeface="Arial" pitchFamily="34" charset="0"/>
          </a:endParaRPr>
        </a:p>
      </dgm:t>
    </dgm:pt>
    <dgm:pt modelId="{1EBF3A83-72BE-4412-B003-E010EC97EC89}">
      <dgm:prSet phldrT="[Text]" custT="1"/>
      <dgm:spPr/>
      <dgm:t>
        <a:bodyPr/>
        <a:lstStyle/>
        <a:p>
          <a:pPr algn="ctr"/>
          <a:r>
            <a:rPr lang="en-US" sz="900" b="1" dirty="0">
              <a:solidFill>
                <a:schemeClr val="tx1"/>
              </a:solidFill>
              <a:latin typeface="Arial" pitchFamily="34" charset="0"/>
              <a:cs typeface="Arial" pitchFamily="34" charset="0"/>
            </a:rPr>
            <a:t>2015</a:t>
          </a:r>
          <a:endParaRPr lang="en-MY" sz="900" b="1" dirty="0">
            <a:solidFill>
              <a:schemeClr val="tx1"/>
            </a:solidFill>
            <a:latin typeface="Arial" pitchFamily="34" charset="0"/>
            <a:cs typeface="Arial" pitchFamily="34" charset="0"/>
          </a:endParaRPr>
        </a:p>
      </dgm:t>
    </dgm:pt>
    <dgm:pt modelId="{D9908657-502F-477B-8936-66A7ECD72330}" type="parTrans" cxnId="{8C6E3963-19A8-4AB2-8E03-25A9DE3A0065}">
      <dgm:prSet/>
      <dgm:spPr/>
      <dgm:t>
        <a:bodyPr/>
        <a:lstStyle/>
        <a:p>
          <a:pPr algn="ctr"/>
          <a:endParaRPr lang="en-MY" sz="1200" b="1">
            <a:solidFill>
              <a:schemeClr val="tx1"/>
            </a:solidFill>
            <a:latin typeface="Arial" pitchFamily="34" charset="0"/>
            <a:cs typeface="Arial" pitchFamily="34" charset="0"/>
          </a:endParaRPr>
        </a:p>
      </dgm:t>
    </dgm:pt>
    <dgm:pt modelId="{D7ECC83C-3A35-48D2-A4B6-5E014D5BD38C}" type="sibTrans" cxnId="{8C6E3963-19A8-4AB2-8E03-25A9DE3A0065}">
      <dgm:prSet/>
      <dgm:spPr/>
      <dgm:t>
        <a:bodyPr/>
        <a:lstStyle/>
        <a:p>
          <a:pPr algn="ctr"/>
          <a:endParaRPr lang="en-MY" sz="1200" b="1">
            <a:solidFill>
              <a:schemeClr val="tx1"/>
            </a:solidFill>
            <a:latin typeface="Arial" pitchFamily="34" charset="0"/>
            <a:cs typeface="Arial" pitchFamily="34" charset="0"/>
          </a:endParaRPr>
        </a:p>
      </dgm:t>
    </dgm:pt>
    <dgm:pt modelId="{0392B04E-64B9-46DC-AC1D-182C02C717EB}">
      <dgm:prSet phldrT="[Text]" custT="1"/>
      <dgm:spPr/>
      <dgm:t>
        <a:bodyPr/>
        <a:lstStyle/>
        <a:p>
          <a:pPr algn="ctr"/>
          <a:r>
            <a:rPr lang="en-US" sz="900" b="1" dirty="0" err="1">
              <a:solidFill>
                <a:schemeClr val="tx1"/>
              </a:solidFill>
              <a:latin typeface="Arial" pitchFamily="34" charset="0"/>
              <a:cs typeface="Arial" pitchFamily="34" charset="0"/>
            </a:rPr>
            <a:t>Sebelum</a:t>
          </a:r>
          <a:r>
            <a:rPr lang="en-US" sz="900" b="1" dirty="0">
              <a:solidFill>
                <a:schemeClr val="tx1"/>
              </a:solidFill>
              <a:latin typeface="Arial" pitchFamily="34" charset="0"/>
              <a:cs typeface="Arial" pitchFamily="34" charset="0"/>
            </a:rPr>
            <a:t> 2005</a:t>
          </a:r>
          <a:endParaRPr lang="en-MY" sz="900" b="1" dirty="0">
            <a:solidFill>
              <a:schemeClr val="tx1"/>
            </a:solidFill>
            <a:latin typeface="Arial" pitchFamily="34" charset="0"/>
            <a:cs typeface="Arial" pitchFamily="34" charset="0"/>
          </a:endParaRPr>
        </a:p>
      </dgm:t>
    </dgm:pt>
    <dgm:pt modelId="{CBBE00CB-CAE2-4801-B188-B3EEDA157C23}" type="parTrans" cxnId="{4E457D5F-CB79-4559-A776-12148E738532}">
      <dgm:prSet/>
      <dgm:spPr/>
      <dgm:t>
        <a:bodyPr/>
        <a:lstStyle/>
        <a:p>
          <a:pPr algn="ctr"/>
          <a:endParaRPr lang="en-MY" sz="1200" b="1">
            <a:solidFill>
              <a:schemeClr val="tx1"/>
            </a:solidFill>
            <a:latin typeface="Arial" pitchFamily="34" charset="0"/>
            <a:cs typeface="Arial" pitchFamily="34" charset="0"/>
          </a:endParaRPr>
        </a:p>
      </dgm:t>
    </dgm:pt>
    <dgm:pt modelId="{E2A33EA1-2520-4711-A6F1-C01C20351FC8}" type="sibTrans" cxnId="{4E457D5F-CB79-4559-A776-12148E738532}">
      <dgm:prSet/>
      <dgm:spPr/>
      <dgm:t>
        <a:bodyPr/>
        <a:lstStyle/>
        <a:p>
          <a:pPr algn="ctr"/>
          <a:endParaRPr lang="en-MY" sz="1200" b="1">
            <a:solidFill>
              <a:schemeClr val="tx1"/>
            </a:solidFill>
            <a:latin typeface="Arial" pitchFamily="34" charset="0"/>
            <a:cs typeface="Arial" pitchFamily="34" charset="0"/>
          </a:endParaRPr>
        </a:p>
      </dgm:t>
    </dgm:pt>
    <dgm:pt modelId="{F2BC9FFD-3336-42ED-8707-F5DAAED11E77}">
      <dgm:prSet phldrT="[Text]" custT="1"/>
      <dgm:spPr/>
      <dgm:t>
        <a:bodyPr/>
        <a:lstStyle/>
        <a:p>
          <a:pPr algn="ctr"/>
          <a:r>
            <a:rPr lang="en-US" sz="900" b="1" dirty="0">
              <a:solidFill>
                <a:schemeClr val="tx1"/>
              </a:solidFill>
              <a:latin typeface="Arial" pitchFamily="34" charset="0"/>
              <a:cs typeface="Arial" pitchFamily="34" charset="0"/>
            </a:rPr>
            <a:t>2014</a:t>
          </a:r>
          <a:endParaRPr lang="en-MY" sz="900" b="1" dirty="0">
            <a:solidFill>
              <a:schemeClr val="tx1"/>
            </a:solidFill>
            <a:latin typeface="Arial" pitchFamily="34" charset="0"/>
            <a:cs typeface="Arial" pitchFamily="34" charset="0"/>
          </a:endParaRPr>
        </a:p>
      </dgm:t>
    </dgm:pt>
    <dgm:pt modelId="{9267F11F-D51F-42C5-B903-FBC1A2C73F69}" type="parTrans" cxnId="{5540BE76-AC1D-42B7-92A1-ED88D1122E4C}">
      <dgm:prSet/>
      <dgm:spPr/>
      <dgm:t>
        <a:bodyPr/>
        <a:lstStyle/>
        <a:p>
          <a:endParaRPr lang="en-MY"/>
        </a:p>
      </dgm:t>
    </dgm:pt>
    <dgm:pt modelId="{D7508727-9102-4E84-98A9-89E32331B3CA}" type="sibTrans" cxnId="{5540BE76-AC1D-42B7-92A1-ED88D1122E4C}">
      <dgm:prSet/>
      <dgm:spPr/>
      <dgm:t>
        <a:bodyPr/>
        <a:lstStyle/>
        <a:p>
          <a:endParaRPr lang="en-MY"/>
        </a:p>
      </dgm:t>
    </dgm:pt>
    <dgm:pt modelId="{5E261C4D-CF7F-4937-B367-3CC5DCFEDE39}">
      <dgm:prSet phldrT="[Text]" custT="1"/>
      <dgm:spPr/>
      <dgm:t>
        <a:bodyPr/>
        <a:lstStyle/>
        <a:p>
          <a:pPr algn="ctr"/>
          <a:r>
            <a:rPr lang="en-MY" sz="900" b="1" dirty="0">
              <a:solidFill>
                <a:schemeClr val="tx1"/>
              </a:solidFill>
              <a:latin typeface="Arial" pitchFamily="34" charset="0"/>
              <a:cs typeface="Arial" pitchFamily="34" charset="0"/>
            </a:rPr>
            <a:t>2021</a:t>
          </a:r>
        </a:p>
      </dgm:t>
    </dgm:pt>
    <dgm:pt modelId="{63259DD3-802B-446E-8E79-1B2B5D7AB25B}" type="parTrans" cxnId="{98C80C17-8721-45A2-80B7-FA7CBD51178A}">
      <dgm:prSet/>
      <dgm:spPr/>
      <dgm:t>
        <a:bodyPr/>
        <a:lstStyle/>
        <a:p>
          <a:endParaRPr lang="en-US"/>
        </a:p>
      </dgm:t>
    </dgm:pt>
    <dgm:pt modelId="{E6A4E46F-1B23-49E1-83E9-579D79B9C57C}" type="sibTrans" cxnId="{98C80C17-8721-45A2-80B7-FA7CBD51178A}">
      <dgm:prSet/>
      <dgm:spPr/>
      <dgm:t>
        <a:bodyPr/>
        <a:lstStyle/>
        <a:p>
          <a:endParaRPr lang="en-US"/>
        </a:p>
      </dgm:t>
    </dgm:pt>
    <dgm:pt modelId="{4F4B3DFF-CF0E-4DFD-89C0-AFBEC4D45828}">
      <dgm:prSet phldrT="[Text]" custT="1"/>
      <dgm:spPr/>
      <dgm:t>
        <a:bodyPr/>
        <a:lstStyle/>
        <a:p>
          <a:pPr algn="ctr"/>
          <a:r>
            <a:rPr lang="en-MY" sz="900" b="1" dirty="0">
              <a:solidFill>
                <a:schemeClr val="tx1"/>
              </a:solidFill>
              <a:latin typeface="Arial" pitchFamily="34" charset="0"/>
              <a:cs typeface="Arial" pitchFamily="34" charset="0"/>
            </a:rPr>
            <a:t>2019</a:t>
          </a:r>
        </a:p>
      </dgm:t>
    </dgm:pt>
    <dgm:pt modelId="{0D83EA4A-8567-4A64-A702-FBBCA526487E}" type="parTrans" cxnId="{35FF2B98-9026-4DB6-BACD-9A0634C06AE7}">
      <dgm:prSet/>
      <dgm:spPr/>
      <dgm:t>
        <a:bodyPr/>
        <a:lstStyle/>
        <a:p>
          <a:endParaRPr lang="en-US"/>
        </a:p>
      </dgm:t>
    </dgm:pt>
    <dgm:pt modelId="{D7F75F87-881E-4DDB-9CE8-1C40CE0C4B6C}" type="sibTrans" cxnId="{35FF2B98-9026-4DB6-BACD-9A0634C06AE7}">
      <dgm:prSet/>
      <dgm:spPr/>
      <dgm:t>
        <a:bodyPr/>
        <a:lstStyle/>
        <a:p>
          <a:endParaRPr lang="en-US"/>
        </a:p>
      </dgm:t>
    </dgm:pt>
    <dgm:pt modelId="{EEAF062B-C348-4799-BA31-AD93F0615499}">
      <dgm:prSet phldrT="[Text]" custT="1"/>
      <dgm:spPr/>
      <dgm:t>
        <a:bodyPr/>
        <a:lstStyle/>
        <a:p>
          <a:pPr algn="ctr"/>
          <a:r>
            <a:rPr lang="en-MY" sz="900" b="1" dirty="0">
              <a:solidFill>
                <a:schemeClr val="tx1"/>
              </a:solidFill>
              <a:latin typeface="Arial" pitchFamily="34" charset="0"/>
              <a:cs typeface="Arial" pitchFamily="34" charset="0"/>
            </a:rPr>
            <a:t>2022</a:t>
          </a:r>
        </a:p>
      </dgm:t>
    </dgm:pt>
    <dgm:pt modelId="{87DDCE8D-5BFF-491D-A3F2-F5B07D2FDE90}" type="parTrans" cxnId="{B14369F6-76AC-4C01-AD5D-33E41F1601AA}">
      <dgm:prSet/>
      <dgm:spPr/>
      <dgm:t>
        <a:bodyPr/>
        <a:lstStyle/>
        <a:p>
          <a:endParaRPr lang="en-US"/>
        </a:p>
      </dgm:t>
    </dgm:pt>
    <dgm:pt modelId="{ED7C19BB-0AF1-4AE7-BD26-37FA35144F08}" type="sibTrans" cxnId="{B14369F6-76AC-4C01-AD5D-33E41F1601AA}">
      <dgm:prSet/>
      <dgm:spPr/>
      <dgm:t>
        <a:bodyPr/>
        <a:lstStyle/>
        <a:p>
          <a:endParaRPr lang="en-US"/>
        </a:p>
      </dgm:t>
    </dgm:pt>
    <dgm:pt modelId="{882CDD03-ADDE-4205-9BA5-AA4F962ABEB9}" type="pres">
      <dgm:prSet presAssocID="{645BB11F-08E8-462B-B895-0CDFFDF78C34}" presName="Name0" presStyleCnt="0">
        <dgm:presLayoutVars>
          <dgm:dir/>
          <dgm:animLvl val="lvl"/>
          <dgm:resizeHandles val="exact"/>
        </dgm:presLayoutVars>
      </dgm:prSet>
      <dgm:spPr/>
    </dgm:pt>
    <dgm:pt modelId="{2E1E0D79-DA83-46EF-94D2-40F35A792AFF}" type="pres">
      <dgm:prSet presAssocID="{0392B04E-64B9-46DC-AC1D-182C02C717EB}" presName="parTxOnly" presStyleLbl="node1" presStyleIdx="0" presStyleCnt="11">
        <dgm:presLayoutVars>
          <dgm:chMax val="0"/>
          <dgm:chPref val="0"/>
          <dgm:bulletEnabled val="1"/>
        </dgm:presLayoutVars>
      </dgm:prSet>
      <dgm:spPr/>
    </dgm:pt>
    <dgm:pt modelId="{A53D81DD-B78B-43AF-A73E-79B790DFD2B9}" type="pres">
      <dgm:prSet presAssocID="{E2A33EA1-2520-4711-A6F1-C01C20351FC8}" presName="parTxOnlySpace" presStyleCnt="0"/>
      <dgm:spPr/>
    </dgm:pt>
    <dgm:pt modelId="{EF84D676-E25D-40EC-AD02-93F066B9D36C}" type="pres">
      <dgm:prSet presAssocID="{5949CAC0-5A3E-4F31-9BBD-BE3AE6DA4E6B}" presName="parTxOnly" presStyleLbl="node1" presStyleIdx="1" presStyleCnt="11">
        <dgm:presLayoutVars>
          <dgm:chMax val="0"/>
          <dgm:chPref val="0"/>
          <dgm:bulletEnabled val="1"/>
        </dgm:presLayoutVars>
      </dgm:prSet>
      <dgm:spPr/>
    </dgm:pt>
    <dgm:pt modelId="{7B4B664C-945A-4530-B426-775E1D28B6BF}" type="pres">
      <dgm:prSet presAssocID="{866D4F16-4854-45D9-887C-86876CC3C03F}" presName="parTxOnlySpace" presStyleCnt="0"/>
      <dgm:spPr/>
    </dgm:pt>
    <dgm:pt modelId="{2041493D-99A7-435A-AB59-84E206EA0C4D}" type="pres">
      <dgm:prSet presAssocID="{F2BC9FFD-3336-42ED-8707-F5DAAED11E77}" presName="parTxOnly" presStyleLbl="node1" presStyleIdx="2" presStyleCnt="11">
        <dgm:presLayoutVars>
          <dgm:chMax val="0"/>
          <dgm:chPref val="0"/>
          <dgm:bulletEnabled val="1"/>
        </dgm:presLayoutVars>
      </dgm:prSet>
      <dgm:spPr/>
    </dgm:pt>
    <dgm:pt modelId="{14353553-E6E3-4625-A2DB-D0D3568A7640}" type="pres">
      <dgm:prSet presAssocID="{D7508727-9102-4E84-98A9-89E32331B3CA}" presName="parTxOnlySpace" presStyleCnt="0"/>
      <dgm:spPr/>
    </dgm:pt>
    <dgm:pt modelId="{4976FFCE-EF12-4F7E-B774-A40236123E4C}" type="pres">
      <dgm:prSet presAssocID="{1EBF3A83-72BE-4412-B003-E010EC97EC89}" presName="parTxOnly" presStyleLbl="node1" presStyleIdx="3" presStyleCnt="11">
        <dgm:presLayoutVars>
          <dgm:chMax val="0"/>
          <dgm:chPref val="0"/>
          <dgm:bulletEnabled val="1"/>
        </dgm:presLayoutVars>
      </dgm:prSet>
      <dgm:spPr/>
    </dgm:pt>
    <dgm:pt modelId="{1450B730-16DF-41D2-B411-2439EC756A0D}" type="pres">
      <dgm:prSet presAssocID="{D7ECC83C-3A35-48D2-A4B6-5E014D5BD38C}" presName="parTxOnlySpace" presStyleCnt="0"/>
      <dgm:spPr/>
    </dgm:pt>
    <dgm:pt modelId="{C01A0C94-64EF-4EE8-B10C-37CE40550FB2}" type="pres">
      <dgm:prSet presAssocID="{6D99CD8D-3869-46BA-8490-01625F0BA651}" presName="parTxOnly" presStyleLbl="node1" presStyleIdx="4" presStyleCnt="11">
        <dgm:presLayoutVars>
          <dgm:chMax val="0"/>
          <dgm:chPref val="0"/>
          <dgm:bulletEnabled val="1"/>
        </dgm:presLayoutVars>
      </dgm:prSet>
      <dgm:spPr/>
    </dgm:pt>
    <dgm:pt modelId="{E5E2BEE1-E9F7-4CDB-ABA0-E1AE88CB6030}" type="pres">
      <dgm:prSet presAssocID="{DF8909AD-4E97-4C0F-9FAA-D272846C920F}" presName="parTxOnlySpace" presStyleCnt="0"/>
      <dgm:spPr/>
    </dgm:pt>
    <dgm:pt modelId="{D5C7379C-5385-40B6-9EB8-53A8D930E0E4}" type="pres">
      <dgm:prSet presAssocID="{5CFBB782-DFA0-40D0-ACBB-CE780086AE04}" presName="parTxOnly" presStyleLbl="node1" presStyleIdx="5" presStyleCnt="11">
        <dgm:presLayoutVars>
          <dgm:chMax val="0"/>
          <dgm:chPref val="0"/>
          <dgm:bulletEnabled val="1"/>
        </dgm:presLayoutVars>
      </dgm:prSet>
      <dgm:spPr/>
    </dgm:pt>
    <dgm:pt modelId="{D193C8BC-6221-4A60-824F-1825612D2444}" type="pres">
      <dgm:prSet presAssocID="{95764E27-2F23-43F7-A076-0E6AA94FE27E}" presName="parTxOnlySpace" presStyleCnt="0"/>
      <dgm:spPr/>
    </dgm:pt>
    <dgm:pt modelId="{E1C2CE17-C68B-46F7-86C1-A3F2F99660AA}" type="pres">
      <dgm:prSet presAssocID="{E413A9AF-7638-4A89-9C84-F87E2493119C}" presName="parTxOnly" presStyleLbl="node1" presStyleIdx="6" presStyleCnt="11">
        <dgm:presLayoutVars>
          <dgm:chMax val="0"/>
          <dgm:chPref val="0"/>
          <dgm:bulletEnabled val="1"/>
        </dgm:presLayoutVars>
      </dgm:prSet>
      <dgm:spPr/>
    </dgm:pt>
    <dgm:pt modelId="{5560312A-0AF7-48DF-804C-6D50EF27E773}" type="pres">
      <dgm:prSet presAssocID="{4EF5D3D2-828D-454E-AF0F-01EBB82C910B}" presName="parTxOnlySpace" presStyleCnt="0"/>
      <dgm:spPr/>
    </dgm:pt>
    <dgm:pt modelId="{5917D40C-F29A-4A33-B06E-480BA07721E9}" type="pres">
      <dgm:prSet presAssocID="{4F4B3DFF-CF0E-4DFD-89C0-AFBEC4D45828}" presName="parTxOnly" presStyleLbl="node1" presStyleIdx="7" presStyleCnt="11">
        <dgm:presLayoutVars>
          <dgm:chMax val="0"/>
          <dgm:chPref val="0"/>
          <dgm:bulletEnabled val="1"/>
        </dgm:presLayoutVars>
      </dgm:prSet>
      <dgm:spPr/>
    </dgm:pt>
    <dgm:pt modelId="{A9C498D3-6585-4E75-9AF8-588D5C72C7EB}" type="pres">
      <dgm:prSet presAssocID="{D7F75F87-881E-4DDB-9CE8-1C40CE0C4B6C}" presName="parTxOnlySpace" presStyleCnt="0"/>
      <dgm:spPr/>
    </dgm:pt>
    <dgm:pt modelId="{554A5867-D04B-4E20-9443-E6B1022E5107}" type="pres">
      <dgm:prSet presAssocID="{176F6E1C-C518-4A5A-B0A2-EFD4A6831012}" presName="parTxOnly" presStyleLbl="node1" presStyleIdx="8" presStyleCnt="11">
        <dgm:presLayoutVars>
          <dgm:chMax val="0"/>
          <dgm:chPref val="0"/>
          <dgm:bulletEnabled val="1"/>
        </dgm:presLayoutVars>
      </dgm:prSet>
      <dgm:spPr/>
    </dgm:pt>
    <dgm:pt modelId="{152D0AB1-0630-437A-902D-67D04F939BC6}" type="pres">
      <dgm:prSet presAssocID="{17105613-D332-4100-A813-32840F69488E}" presName="parTxOnlySpace" presStyleCnt="0"/>
      <dgm:spPr/>
    </dgm:pt>
    <dgm:pt modelId="{B2FF814C-3F34-40AD-81CD-27A4AA07E040}" type="pres">
      <dgm:prSet presAssocID="{5E261C4D-CF7F-4937-B367-3CC5DCFEDE39}" presName="parTxOnly" presStyleLbl="node1" presStyleIdx="9" presStyleCnt="11">
        <dgm:presLayoutVars>
          <dgm:chMax val="0"/>
          <dgm:chPref val="0"/>
          <dgm:bulletEnabled val="1"/>
        </dgm:presLayoutVars>
      </dgm:prSet>
      <dgm:spPr/>
    </dgm:pt>
    <dgm:pt modelId="{AD6CD3F0-DA60-4B7C-B203-8F950EBD5DCD}" type="pres">
      <dgm:prSet presAssocID="{E6A4E46F-1B23-49E1-83E9-579D79B9C57C}" presName="parTxOnlySpace" presStyleCnt="0"/>
      <dgm:spPr/>
    </dgm:pt>
    <dgm:pt modelId="{83C8EBB9-61B7-4B51-9C21-9146A2CC1A85}" type="pres">
      <dgm:prSet presAssocID="{EEAF062B-C348-4799-BA31-AD93F0615499}" presName="parTxOnly" presStyleLbl="node1" presStyleIdx="10" presStyleCnt="11">
        <dgm:presLayoutVars>
          <dgm:chMax val="0"/>
          <dgm:chPref val="0"/>
          <dgm:bulletEnabled val="1"/>
        </dgm:presLayoutVars>
      </dgm:prSet>
      <dgm:spPr/>
    </dgm:pt>
  </dgm:ptLst>
  <dgm:cxnLst>
    <dgm:cxn modelId="{B4DC0615-A328-4FE1-A373-EFA94F52E220}" srcId="{645BB11F-08E8-462B-B895-0CDFFDF78C34}" destId="{5CFBB782-DFA0-40D0-ACBB-CE780086AE04}" srcOrd="5" destOrd="0" parTransId="{88B07225-8346-4F8E-AD6D-21FA4A6222F3}" sibTransId="{95764E27-2F23-43F7-A076-0E6AA94FE27E}"/>
    <dgm:cxn modelId="{98C80C17-8721-45A2-80B7-FA7CBD51178A}" srcId="{645BB11F-08E8-462B-B895-0CDFFDF78C34}" destId="{5E261C4D-CF7F-4937-B367-3CC5DCFEDE39}" srcOrd="9" destOrd="0" parTransId="{63259DD3-802B-446E-8E79-1B2B5D7AB25B}" sibTransId="{E6A4E46F-1B23-49E1-83E9-579D79B9C57C}"/>
    <dgm:cxn modelId="{B23D621D-40DF-4E7E-91F0-9A81C952AD3F}" type="presOf" srcId="{F2BC9FFD-3336-42ED-8707-F5DAAED11E77}" destId="{2041493D-99A7-435A-AB59-84E206EA0C4D}" srcOrd="0" destOrd="0" presId="urn:microsoft.com/office/officeart/2005/8/layout/chevron1"/>
    <dgm:cxn modelId="{B8D8F75E-6B87-4F4E-8FD4-D6D3BB8473A8}" type="presOf" srcId="{5E261C4D-CF7F-4937-B367-3CC5DCFEDE39}" destId="{B2FF814C-3F34-40AD-81CD-27A4AA07E040}" srcOrd="0" destOrd="0" presId="urn:microsoft.com/office/officeart/2005/8/layout/chevron1"/>
    <dgm:cxn modelId="{4E457D5F-CB79-4559-A776-12148E738532}" srcId="{645BB11F-08E8-462B-B895-0CDFFDF78C34}" destId="{0392B04E-64B9-46DC-AC1D-182C02C717EB}" srcOrd="0" destOrd="0" parTransId="{CBBE00CB-CAE2-4801-B188-B3EEDA157C23}" sibTransId="{E2A33EA1-2520-4711-A6F1-C01C20351FC8}"/>
    <dgm:cxn modelId="{8C6E3963-19A8-4AB2-8E03-25A9DE3A0065}" srcId="{645BB11F-08E8-462B-B895-0CDFFDF78C34}" destId="{1EBF3A83-72BE-4412-B003-E010EC97EC89}" srcOrd="3" destOrd="0" parTransId="{D9908657-502F-477B-8936-66A7ECD72330}" sibTransId="{D7ECC83C-3A35-48D2-A4B6-5E014D5BD38C}"/>
    <dgm:cxn modelId="{D0F67B46-D6FD-40C4-B1DF-5EF15C353C1A}" type="presOf" srcId="{5CFBB782-DFA0-40D0-ACBB-CE780086AE04}" destId="{D5C7379C-5385-40B6-9EB8-53A8D930E0E4}" srcOrd="0" destOrd="0" presId="urn:microsoft.com/office/officeart/2005/8/layout/chevron1"/>
    <dgm:cxn modelId="{79ED0A51-1AF3-4A62-936B-F8B797BB01EC}" srcId="{645BB11F-08E8-462B-B895-0CDFFDF78C34}" destId="{6D99CD8D-3869-46BA-8490-01625F0BA651}" srcOrd="4" destOrd="0" parTransId="{77DCD6CF-BCBF-441D-BF2A-D43428D9F581}" sibTransId="{DF8909AD-4E97-4C0F-9FAA-D272846C920F}"/>
    <dgm:cxn modelId="{08851971-AC5A-4692-821C-0740B993913C}" type="presOf" srcId="{4F4B3DFF-CF0E-4DFD-89C0-AFBEC4D45828}" destId="{5917D40C-F29A-4A33-B06E-480BA07721E9}" srcOrd="0" destOrd="0" presId="urn:microsoft.com/office/officeart/2005/8/layout/chevron1"/>
    <dgm:cxn modelId="{CD7E9154-FEA9-4473-BF35-51571765293C}" srcId="{645BB11F-08E8-462B-B895-0CDFFDF78C34}" destId="{E413A9AF-7638-4A89-9C84-F87E2493119C}" srcOrd="6" destOrd="0" parTransId="{7BA91228-5D08-4F96-B2A3-FB0091B2E0F7}" sibTransId="{4EF5D3D2-828D-454E-AF0F-01EBB82C910B}"/>
    <dgm:cxn modelId="{5540BE76-AC1D-42B7-92A1-ED88D1122E4C}" srcId="{645BB11F-08E8-462B-B895-0CDFFDF78C34}" destId="{F2BC9FFD-3336-42ED-8707-F5DAAED11E77}" srcOrd="2" destOrd="0" parTransId="{9267F11F-D51F-42C5-B903-FBC1A2C73F69}" sibTransId="{D7508727-9102-4E84-98A9-89E32331B3CA}"/>
    <dgm:cxn modelId="{9D642859-AD9C-421A-9B35-5CE7F0B32919}" type="presOf" srcId="{5949CAC0-5A3E-4F31-9BBD-BE3AE6DA4E6B}" destId="{EF84D676-E25D-40EC-AD02-93F066B9D36C}" srcOrd="0" destOrd="0" presId="urn:microsoft.com/office/officeart/2005/8/layout/chevron1"/>
    <dgm:cxn modelId="{2AFF527B-D7DF-4B60-B294-3B6A543FFAEE}" type="presOf" srcId="{1EBF3A83-72BE-4412-B003-E010EC97EC89}" destId="{4976FFCE-EF12-4F7E-B774-A40236123E4C}" srcOrd="0" destOrd="0" presId="urn:microsoft.com/office/officeart/2005/8/layout/chevron1"/>
    <dgm:cxn modelId="{5DAC6C80-965F-4C4A-B5F1-109CDE4443F5}" type="presOf" srcId="{645BB11F-08E8-462B-B895-0CDFFDF78C34}" destId="{882CDD03-ADDE-4205-9BA5-AA4F962ABEB9}" srcOrd="0" destOrd="0" presId="urn:microsoft.com/office/officeart/2005/8/layout/chevron1"/>
    <dgm:cxn modelId="{819C7996-05D6-481A-94FD-CE494A882015}" type="presOf" srcId="{0392B04E-64B9-46DC-AC1D-182C02C717EB}" destId="{2E1E0D79-DA83-46EF-94D2-40F35A792AFF}" srcOrd="0" destOrd="0" presId="urn:microsoft.com/office/officeart/2005/8/layout/chevron1"/>
    <dgm:cxn modelId="{35FF2B98-9026-4DB6-BACD-9A0634C06AE7}" srcId="{645BB11F-08E8-462B-B895-0CDFFDF78C34}" destId="{4F4B3DFF-CF0E-4DFD-89C0-AFBEC4D45828}" srcOrd="7" destOrd="0" parTransId="{0D83EA4A-8567-4A64-A702-FBBCA526487E}" sibTransId="{D7F75F87-881E-4DDB-9CE8-1C40CE0C4B6C}"/>
    <dgm:cxn modelId="{369877AB-D8FC-4D0B-AC7F-5D17818A93DE}" srcId="{645BB11F-08E8-462B-B895-0CDFFDF78C34}" destId="{5949CAC0-5A3E-4F31-9BBD-BE3AE6DA4E6B}" srcOrd="1" destOrd="0" parTransId="{1B201B96-9278-442F-9EA8-526CAECEF26C}" sibTransId="{866D4F16-4854-45D9-887C-86876CC3C03F}"/>
    <dgm:cxn modelId="{097637B5-B54B-4D57-9800-D92829F171A4}" type="presOf" srcId="{EEAF062B-C348-4799-BA31-AD93F0615499}" destId="{83C8EBB9-61B7-4B51-9C21-9146A2CC1A85}" srcOrd="0" destOrd="0" presId="urn:microsoft.com/office/officeart/2005/8/layout/chevron1"/>
    <dgm:cxn modelId="{20460AB8-1E78-4123-B12B-3C5FCEDAE8F7}" type="presOf" srcId="{176F6E1C-C518-4A5A-B0A2-EFD4A6831012}" destId="{554A5867-D04B-4E20-9443-E6B1022E5107}" srcOrd="0" destOrd="0" presId="urn:microsoft.com/office/officeart/2005/8/layout/chevron1"/>
    <dgm:cxn modelId="{11C23BCF-37E7-43E0-BAF8-495B2F00528D}" type="presOf" srcId="{6D99CD8D-3869-46BA-8490-01625F0BA651}" destId="{C01A0C94-64EF-4EE8-B10C-37CE40550FB2}" srcOrd="0" destOrd="0" presId="urn:microsoft.com/office/officeart/2005/8/layout/chevron1"/>
    <dgm:cxn modelId="{BB7899D4-0054-4837-A0B7-69CE20EC2F61}" type="presOf" srcId="{E413A9AF-7638-4A89-9C84-F87E2493119C}" destId="{E1C2CE17-C68B-46F7-86C1-A3F2F99660AA}" srcOrd="0" destOrd="0" presId="urn:microsoft.com/office/officeart/2005/8/layout/chevron1"/>
    <dgm:cxn modelId="{BBFA15E5-DBC7-4149-80A8-2F3D4A0EECC2}" srcId="{645BB11F-08E8-462B-B895-0CDFFDF78C34}" destId="{176F6E1C-C518-4A5A-B0A2-EFD4A6831012}" srcOrd="8" destOrd="0" parTransId="{F1597D27-BD83-4E66-A655-EE74C1FBCE48}" sibTransId="{17105613-D332-4100-A813-32840F69488E}"/>
    <dgm:cxn modelId="{B14369F6-76AC-4C01-AD5D-33E41F1601AA}" srcId="{645BB11F-08E8-462B-B895-0CDFFDF78C34}" destId="{EEAF062B-C348-4799-BA31-AD93F0615499}" srcOrd="10" destOrd="0" parTransId="{87DDCE8D-5BFF-491D-A3F2-F5B07D2FDE90}" sibTransId="{ED7C19BB-0AF1-4AE7-BD26-37FA35144F08}"/>
    <dgm:cxn modelId="{709F8DD4-C6BB-43BA-87D8-E5A2CA9A0016}" type="presParOf" srcId="{882CDD03-ADDE-4205-9BA5-AA4F962ABEB9}" destId="{2E1E0D79-DA83-46EF-94D2-40F35A792AFF}" srcOrd="0" destOrd="0" presId="urn:microsoft.com/office/officeart/2005/8/layout/chevron1"/>
    <dgm:cxn modelId="{802DA71F-9BC9-4493-A80C-0774ADBF690C}" type="presParOf" srcId="{882CDD03-ADDE-4205-9BA5-AA4F962ABEB9}" destId="{A53D81DD-B78B-43AF-A73E-79B790DFD2B9}" srcOrd="1" destOrd="0" presId="urn:microsoft.com/office/officeart/2005/8/layout/chevron1"/>
    <dgm:cxn modelId="{670EE4A2-CBE6-4D28-A3E6-C7C9E099F1A3}" type="presParOf" srcId="{882CDD03-ADDE-4205-9BA5-AA4F962ABEB9}" destId="{EF84D676-E25D-40EC-AD02-93F066B9D36C}" srcOrd="2" destOrd="0" presId="urn:microsoft.com/office/officeart/2005/8/layout/chevron1"/>
    <dgm:cxn modelId="{85050ED7-AA49-4CAF-B32B-1025A33E1E0C}" type="presParOf" srcId="{882CDD03-ADDE-4205-9BA5-AA4F962ABEB9}" destId="{7B4B664C-945A-4530-B426-775E1D28B6BF}" srcOrd="3" destOrd="0" presId="urn:microsoft.com/office/officeart/2005/8/layout/chevron1"/>
    <dgm:cxn modelId="{3C3C7482-4A1C-48AC-8A7C-1971698154F2}" type="presParOf" srcId="{882CDD03-ADDE-4205-9BA5-AA4F962ABEB9}" destId="{2041493D-99A7-435A-AB59-84E206EA0C4D}" srcOrd="4" destOrd="0" presId="urn:microsoft.com/office/officeart/2005/8/layout/chevron1"/>
    <dgm:cxn modelId="{8FBBE07F-DF11-412A-A461-659A0240D496}" type="presParOf" srcId="{882CDD03-ADDE-4205-9BA5-AA4F962ABEB9}" destId="{14353553-E6E3-4625-A2DB-D0D3568A7640}" srcOrd="5" destOrd="0" presId="urn:microsoft.com/office/officeart/2005/8/layout/chevron1"/>
    <dgm:cxn modelId="{F73A9030-446F-4783-BBC0-6415C66D03C8}" type="presParOf" srcId="{882CDD03-ADDE-4205-9BA5-AA4F962ABEB9}" destId="{4976FFCE-EF12-4F7E-B774-A40236123E4C}" srcOrd="6" destOrd="0" presId="urn:microsoft.com/office/officeart/2005/8/layout/chevron1"/>
    <dgm:cxn modelId="{F9D502B6-1C7D-4C74-99B3-352845BB71ED}" type="presParOf" srcId="{882CDD03-ADDE-4205-9BA5-AA4F962ABEB9}" destId="{1450B730-16DF-41D2-B411-2439EC756A0D}" srcOrd="7" destOrd="0" presId="urn:microsoft.com/office/officeart/2005/8/layout/chevron1"/>
    <dgm:cxn modelId="{E16A1230-184C-45D1-8883-EC12AC2949EB}" type="presParOf" srcId="{882CDD03-ADDE-4205-9BA5-AA4F962ABEB9}" destId="{C01A0C94-64EF-4EE8-B10C-37CE40550FB2}" srcOrd="8" destOrd="0" presId="urn:microsoft.com/office/officeart/2005/8/layout/chevron1"/>
    <dgm:cxn modelId="{82CCF53F-B066-4470-846A-A6BA107E669F}" type="presParOf" srcId="{882CDD03-ADDE-4205-9BA5-AA4F962ABEB9}" destId="{E5E2BEE1-E9F7-4CDB-ABA0-E1AE88CB6030}" srcOrd="9" destOrd="0" presId="urn:microsoft.com/office/officeart/2005/8/layout/chevron1"/>
    <dgm:cxn modelId="{9C8D3AB0-BB14-45AB-B72D-DE1D510F0154}" type="presParOf" srcId="{882CDD03-ADDE-4205-9BA5-AA4F962ABEB9}" destId="{D5C7379C-5385-40B6-9EB8-53A8D930E0E4}" srcOrd="10" destOrd="0" presId="urn:microsoft.com/office/officeart/2005/8/layout/chevron1"/>
    <dgm:cxn modelId="{60E96AD3-C71A-484B-8C8E-57F8F93BE844}" type="presParOf" srcId="{882CDD03-ADDE-4205-9BA5-AA4F962ABEB9}" destId="{D193C8BC-6221-4A60-824F-1825612D2444}" srcOrd="11" destOrd="0" presId="urn:microsoft.com/office/officeart/2005/8/layout/chevron1"/>
    <dgm:cxn modelId="{9F0C9126-8FDE-41F3-A8BF-9D12C7C340EE}" type="presParOf" srcId="{882CDD03-ADDE-4205-9BA5-AA4F962ABEB9}" destId="{E1C2CE17-C68B-46F7-86C1-A3F2F99660AA}" srcOrd="12" destOrd="0" presId="urn:microsoft.com/office/officeart/2005/8/layout/chevron1"/>
    <dgm:cxn modelId="{E164EAF4-5EF2-439B-8E06-F3B31D9542BB}" type="presParOf" srcId="{882CDD03-ADDE-4205-9BA5-AA4F962ABEB9}" destId="{5560312A-0AF7-48DF-804C-6D50EF27E773}" srcOrd="13" destOrd="0" presId="urn:microsoft.com/office/officeart/2005/8/layout/chevron1"/>
    <dgm:cxn modelId="{735D1559-0BFC-480C-B377-538C97D42C0B}" type="presParOf" srcId="{882CDD03-ADDE-4205-9BA5-AA4F962ABEB9}" destId="{5917D40C-F29A-4A33-B06E-480BA07721E9}" srcOrd="14" destOrd="0" presId="urn:microsoft.com/office/officeart/2005/8/layout/chevron1"/>
    <dgm:cxn modelId="{4ED12E3E-B846-43E1-92D6-DB16ED5E40AC}" type="presParOf" srcId="{882CDD03-ADDE-4205-9BA5-AA4F962ABEB9}" destId="{A9C498D3-6585-4E75-9AF8-588D5C72C7EB}" srcOrd="15" destOrd="0" presId="urn:microsoft.com/office/officeart/2005/8/layout/chevron1"/>
    <dgm:cxn modelId="{488EAE4E-9FDA-4224-A247-494D541912D2}" type="presParOf" srcId="{882CDD03-ADDE-4205-9BA5-AA4F962ABEB9}" destId="{554A5867-D04B-4E20-9443-E6B1022E5107}" srcOrd="16" destOrd="0" presId="urn:microsoft.com/office/officeart/2005/8/layout/chevron1"/>
    <dgm:cxn modelId="{32837A48-55C9-4A04-AB42-D303ECB70DC9}" type="presParOf" srcId="{882CDD03-ADDE-4205-9BA5-AA4F962ABEB9}" destId="{152D0AB1-0630-437A-902D-67D04F939BC6}" srcOrd="17" destOrd="0" presId="urn:microsoft.com/office/officeart/2005/8/layout/chevron1"/>
    <dgm:cxn modelId="{2EC901B4-0FD1-44F5-82C2-F2EFCD1067BE}" type="presParOf" srcId="{882CDD03-ADDE-4205-9BA5-AA4F962ABEB9}" destId="{B2FF814C-3F34-40AD-81CD-27A4AA07E040}" srcOrd="18" destOrd="0" presId="urn:microsoft.com/office/officeart/2005/8/layout/chevron1"/>
    <dgm:cxn modelId="{41F9CAF0-97DC-4DAA-8C12-CB14C7577D1A}" type="presParOf" srcId="{882CDD03-ADDE-4205-9BA5-AA4F962ABEB9}" destId="{AD6CD3F0-DA60-4B7C-B203-8F950EBD5DCD}" srcOrd="19" destOrd="0" presId="urn:microsoft.com/office/officeart/2005/8/layout/chevron1"/>
    <dgm:cxn modelId="{9E567995-9465-4CD4-9443-532890697044}" type="presParOf" srcId="{882CDD03-ADDE-4205-9BA5-AA4F962ABEB9}" destId="{83C8EBB9-61B7-4B51-9C21-9146A2CC1A85}" srcOrd="2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EAB2D7-CC78-49FD-A03E-29A45BCC634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5BC6604-FEB5-41B2-86FC-63EA2BE17FED}">
      <dgm:prSet phldrT="[Text]" custT="1"/>
      <dgm:spPr>
        <a:ln>
          <a:solidFill>
            <a:srgbClr val="00B050"/>
          </a:solidFill>
        </a:ln>
      </dgm:spPr>
      <dgm:t>
        <a:bodyPr/>
        <a:lstStyle/>
        <a:p>
          <a:r>
            <a:rPr lang="en-US" sz="1000" b="1" dirty="0">
              <a:latin typeface="Segoe UI Light" panose="020B0502040204020203" pitchFamily="34" charset="0"/>
              <a:ea typeface="Tahoma" panose="020B0604030504040204" pitchFamily="34" charset="0"/>
              <a:cs typeface="Tahoma" panose="020B0604030504040204" pitchFamily="34" charset="0"/>
            </a:rPr>
            <a:t>Mei 2008</a:t>
          </a:r>
          <a:endParaRPr lang="en-US" sz="1000" dirty="0"/>
        </a:p>
      </dgm:t>
    </dgm:pt>
    <dgm:pt modelId="{CA98BD0A-4202-43D8-BB71-456C7F9E4CF2}" type="parTrans" cxnId="{6B6B4794-C820-44B3-8EFD-7F68A620D400}">
      <dgm:prSet/>
      <dgm:spPr/>
      <dgm:t>
        <a:bodyPr/>
        <a:lstStyle/>
        <a:p>
          <a:endParaRPr lang="en-US" sz="1400"/>
        </a:p>
      </dgm:t>
    </dgm:pt>
    <dgm:pt modelId="{02BF3477-5BE0-49E5-B79B-265DDA8AA2B3}" type="sibTrans" cxnId="{6B6B4794-C820-44B3-8EFD-7F68A620D400}">
      <dgm:prSet/>
      <dgm:spPr/>
      <dgm:t>
        <a:bodyPr/>
        <a:lstStyle/>
        <a:p>
          <a:endParaRPr lang="en-US" sz="1400"/>
        </a:p>
      </dgm:t>
    </dgm:pt>
    <dgm:pt modelId="{11C51D52-C291-4B28-BC37-42083158DD43}">
      <dgm:prSet phldrT="[Text]" custT="1"/>
      <dgm:spPr>
        <a:ln>
          <a:solidFill>
            <a:srgbClr val="00B050"/>
          </a:solidFill>
        </a:ln>
      </dgm:spPr>
      <dgm:t>
        <a:bodyPr/>
        <a:lstStyle/>
        <a:p>
          <a:r>
            <a:rPr lang="en-US" sz="1000" b="1" dirty="0">
              <a:latin typeface="Segoe UI Light" panose="020B0502040204020203" pitchFamily="34" charset="0"/>
              <a:ea typeface="Tahoma" panose="020B0604030504040204" pitchFamily="34" charset="0"/>
              <a:cs typeface="Tahoma" panose="020B0604030504040204" pitchFamily="34" charset="0"/>
            </a:rPr>
            <a:t>Nov  2009</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61B637BD-6457-4916-B1CD-80D68A33DC3E}" type="parTrans" cxnId="{DD72056D-6040-47FE-A267-6BBC31A79961}">
      <dgm:prSet/>
      <dgm:spPr/>
      <dgm:t>
        <a:bodyPr/>
        <a:lstStyle/>
        <a:p>
          <a:endParaRPr lang="en-US" sz="1400"/>
        </a:p>
      </dgm:t>
    </dgm:pt>
    <dgm:pt modelId="{B2751ABB-B50E-4008-A674-B493FF48000D}" type="sibTrans" cxnId="{DD72056D-6040-47FE-A267-6BBC31A79961}">
      <dgm:prSet/>
      <dgm:spPr/>
      <dgm:t>
        <a:bodyPr/>
        <a:lstStyle/>
        <a:p>
          <a:endParaRPr lang="en-US" sz="1400"/>
        </a:p>
      </dgm:t>
    </dgm:pt>
    <dgm:pt modelId="{64FC1B0D-61B0-4FF3-8A6C-F1AEED38E6EF}">
      <dgm:prSet phldrT="[Text]" custT="1"/>
      <dgm:spPr>
        <a:ln>
          <a:solidFill>
            <a:srgbClr val="00B050"/>
          </a:solidFill>
        </a:ln>
      </dgm:spPr>
      <dgm:t>
        <a:bodyPr/>
        <a:lstStyle/>
        <a:p>
          <a:r>
            <a:rPr lang="en-US" sz="1000" b="1" dirty="0">
              <a:latin typeface="Segoe UI Light" panose="020B0502040204020203" pitchFamily="34" charset="0"/>
              <a:ea typeface="Tahoma" panose="020B0604030504040204" pitchFamily="34" charset="0"/>
              <a:cs typeface="Tahoma" panose="020B0604030504040204" pitchFamily="34" charset="0"/>
            </a:rPr>
            <a:t>Sep 2012</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80D48FB3-20BB-4EB6-8782-6F3FC9CC81FA}" type="parTrans" cxnId="{34A25679-855D-4058-990B-AAFA30BC77BC}">
      <dgm:prSet/>
      <dgm:spPr/>
      <dgm:t>
        <a:bodyPr/>
        <a:lstStyle/>
        <a:p>
          <a:endParaRPr lang="en-US" sz="1400"/>
        </a:p>
      </dgm:t>
    </dgm:pt>
    <dgm:pt modelId="{685A3344-1C0D-47B6-ABDF-DF237FA639A5}" type="sibTrans" cxnId="{34A25679-855D-4058-990B-AAFA30BC77BC}">
      <dgm:prSet/>
      <dgm:spPr/>
      <dgm:t>
        <a:bodyPr/>
        <a:lstStyle/>
        <a:p>
          <a:endParaRPr lang="en-US" sz="1400"/>
        </a:p>
      </dgm:t>
    </dgm:pt>
    <dgm:pt modelId="{9BCCC2C1-E7DF-46AF-B33A-5CDDBE5EDF7C}">
      <dgm:prSet phldrT="[Text]" custT="1"/>
      <dgm:spPr>
        <a:ln>
          <a:solidFill>
            <a:srgbClr val="00B050"/>
          </a:solidFill>
        </a:ln>
      </dgm:spPr>
      <dgm:t>
        <a:bodyPr/>
        <a:lstStyle/>
        <a:p>
          <a:r>
            <a:rPr lang="en-US" sz="1000" b="1" dirty="0">
              <a:latin typeface="Segoe UI Light" panose="020B0502040204020203" pitchFamily="34" charset="0"/>
              <a:ea typeface="Tahoma" panose="020B0604030504040204" pitchFamily="34" charset="0"/>
              <a:cs typeface="Tahoma" panose="020B0604030504040204" pitchFamily="34" charset="0"/>
            </a:rPr>
            <a:t>Feb 2013</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F249E397-FBB0-46E0-8880-F095F891206D}" type="parTrans" cxnId="{73034B2A-AEF6-49B0-853D-1A7CEA71D7D1}">
      <dgm:prSet/>
      <dgm:spPr/>
      <dgm:t>
        <a:bodyPr/>
        <a:lstStyle/>
        <a:p>
          <a:endParaRPr lang="en-US" sz="1400"/>
        </a:p>
      </dgm:t>
    </dgm:pt>
    <dgm:pt modelId="{348FA671-427C-4B48-8A69-6E44D7618C06}" type="sibTrans" cxnId="{73034B2A-AEF6-49B0-853D-1A7CEA71D7D1}">
      <dgm:prSet/>
      <dgm:spPr/>
      <dgm:t>
        <a:bodyPr/>
        <a:lstStyle/>
        <a:p>
          <a:endParaRPr lang="en-US" sz="1400"/>
        </a:p>
      </dgm:t>
    </dgm:pt>
    <dgm:pt modelId="{EF0B0DF1-5486-4495-97FD-B78960BD614D}">
      <dgm:prSet phldrT="[Text]" custT="1"/>
      <dgm:spPr>
        <a:ln>
          <a:solidFill>
            <a:srgbClr val="00B050"/>
          </a:solidFill>
        </a:ln>
      </dgm:spPr>
      <dgm:t>
        <a:bodyPr/>
        <a:lstStyle/>
        <a:p>
          <a:r>
            <a:rPr lang="en-US" sz="1000" b="1" dirty="0">
              <a:latin typeface="Segoe UI Light" panose="020B0502040204020203" pitchFamily="34" charset="0"/>
              <a:ea typeface="Tahoma" panose="020B0604030504040204" pitchFamily="34" charset="0"/>
              <a:cs typeface="Tahoma" panose="020B0604030504040204" pitchFamily="34" charset="0"/>
            </a:rPr>
            <a:t>1Okt 2014</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287364BA-E5B2-4AA3-831A-79352C09B560}" type="parTrans" cxnId="{051E9D6C-F2EB-44C4-B312-872E8AD66906}">
      <dgm:prSet/>
      <dgm:spPr/>
      <dgm:t>
        <a:bodyPr/>
        <a:lstStyle/>
        <a:p>
          <a:endParaRPr lang="en-US" sz="1400"/>
        </a:p>
      </dgm:t>
    </dgm:pt>
    <dgm:pt modelId="{AB588816-71A1-4272-927A-8A885DACF1EE}" type="sibTrans" cxnId="{051E9D6C-F2EB-44C4-B312-872E8AD66906}">
      <dgm:prSet/>
      <dgm:spPr/>
      <dgm:t>
        <a:bodyPr/>
        <a:lstStyle/>
        <a:p>
          <a:endParaRPr lang="en-US" sz="1400"/>
        </a:p>
      </dgm:t>
    </dgm:pt>
    <dgm:pt modelId="{1C81A901-0587-4528-9AF5-3CB27F5B0AAB}">
      <dgm:prSet phldrT="[Text]" custT="1"/>
      <dgm:spPr>
        <a:ln>
          <a:solidFill>
            <a:srgbClr val="00B050"/>
          </a:solidFill>
        </a:ln>
      </dgm:spPr>
      <dgm:t>
        <a:bodyPr/>
        <a:lstStyle/>
        <a:p>
          <a:r>
            <a:rPr lang="en-US" sz="1000" b="1" dirty="0">
              <a:latin typeface="Segoe UI Light" panose="020B0502040204020203" pitchFamily="34" charset="0"/>
              <a:ea typeface="Tahoma" panose="020B0604030504040204" pitchFamily="34" charset="0"/>
              <a:cs typeface="Tahoma" panose="020B0604030504040204" pitchFamily="34" charset="0"/>
            </a:rPr>
            <a:t>Mei 2017</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24103FA3-536A-41AA-9D79-9B0E27271163}" type="parTrans" cxnId="{B51AC924-A601-448E-8C45-4BCEB7C578D4}">
      <dgm:prSet/>
      <dgm:spPr/>
      <dgm:t>
        <a:bodyPr/>
        <a:lstStyle/>
        <a:p>
          <a:endParaRPr lang="en-US" sz="1400"/>
        </a:p>
      </dgm:t>
    </dgm:pt>
    <dgm:pt modelId="{5ECC6C57-58D7-48D5-81A4-2F562E2A2DD8}" type="sibTrans" cxnId="{B51AC924-A601-448E-8C45-4BCEB7C578D4}">
      <dgm:prSet/>
      <dgm:spPr/>
      <dgm:t>
        <a:bodyPr/>
        <a:lstStyle/>
        <a:p>
          <a:endParaRPr lang="en-US" sz="1400"/>
        </a:p>
      </dgm:t>
    </dgm:pt>
    <dgm:pt modelId="{7C93E215-CD43-4079-A3C3-E3B1DAE836E9}">
      <dgm:prSet phldrT="[Text]" custT="1"/>
      <dgm:spPr>
        <a:ln>
          <a:solidFill>
            <a:srgbClr val="00B050"/>
          </a:solidFill>
        </a:ln>
      </dgm:spPr>
      <dgm:t>
        <a:bodyPr/>
        <a:lstStyle/>
        <a:p>
          <a:r>
            <a:rPr lang="en-MY" sz="1000" b="1" dirty="0">
              <a:latin typeface="Segoe UI Light" panose="020B0502040204020203" pitchFamily="34" charset="0"/>
              <a:ea typeface="Tahoma" panose="020B0604030504040204" pitchFamily="34" charset="0"/>
              <a:cs typeface="Tahoma" panose="020B0604030504040204" pitchFamily="34" charset="0"/>
            </a:rPr>
            <a:t>Nov 2017</a:t>
          </a:r>
        </a:p>
      </dgm:t>
    </dgm:pt>
    <dgm:pt modelId="{5E60FC2A-4B85-4406-880C-547B72FA4A7E}" type="parTrans" cxnId="{FF267288-0791-483D-8A94-0938545031D0}">
      <dgm:prSet/>
      <dgm:spPr/>
      <dgm:t>
        <a:bodyPr/>
        <a:lstStyle/>
        <a:p>
          <a:endParaRPr lang="en-US" sz="1400"/>
        </a:p>
      </dgm:t>
    </dgm:pt>
    <dgm:pt modelId="{1DDEFF37-CB63-4587-8084-9021EF977BAB}" type="sibTrans" cxnId="{FF267288-0791-483D-8A94-0938545031D0}">
      <dgm:prSet/>
      <dgm:spPr/>
      <dgm:t>
        <a:bodyPr/>
        <a:lstStyle/>
        <a:p>
          <a:endParaRPr lang="en-US" sz="1400"/>
        </a:p>
      </dgm:t>
    </dgm:pt>
    <dgm:pt modelId="{AC2ACAD1-EBC0-4578-BC5A-9F174D3ED78F}">
      <dgm:prSet phldrT="[Text]" custT="1"/>
      <dgm:spPr>
        <a:ln>
          <a:solidFill>
            <a:srgbClr val="00B050"/>
          </a:solidFill>
        </a:ln>
      </dgm:spPr>
      <dgm:t>
        <a:bodyPr/>
        <a:lstStyle/>
        <a:p>
          <a:r>
            <a:rPr lang="en-US" sz="1000" b="1" dirty="0"/>
            <a:t>Mac 2009</a:t>
          </a:r>
        </a:p>
      </dgm:t>
    </dgm:pt>
    <dgm:pt modelId="{6069F6BB-E60A-49CB-B0C4-10C6F93FD8A2}" type="parTrans" cxnId="{CA2851B0-854E-4025-9660-34A7C485F8FF}">
      <dgm:prSet/>
      <dgm:spPr/>
      <dgm:t>
        <a:bodyPr/>
        <a:lstStyle/>
        <a:p>
          <a:endParaRPr lang="en-US" sz="1400"/>
        </a:p>
      </dgm:t>
    </dgm:pt>
    <dgm:pt modelId="{8C1065DF-C128-4240-85C2-71ADE357CD08}" type="sibTrans" cxnId="{CA2851B0-854E-4025-9660-34A7C485F8FF}">
      <dgm:prSet/>
      <dgm:spPr/>
      <dgm:t>
        <a:bodyPr/>
        <a:lstStyle/>
        <a:p>
          <a:endParaRPr lang="en-US" sz="1400"/>
        </a:p>
      </dgm:t>
    </dgm:pt>
    <dgm:pt modelId="{A18AF5AA-76B3-44C4-B881-23A522843231}">
      <dgm:prSet phldrT="[Text]" custT="1"/>
      <dgm:spPr>
        <a:ln>
          <a:solidFill>
            <a:srgbClr val="00B050"/>
          </a:solidFill>
        </a:ln>
      </dgm:spPr>
      <dgm:t>
        <a:bodyPr/>
        <a:lstStyle/>
        <a:p>
          <a:r>
            <a:rPr lang="en-MY" sz="900" b="1" dirty="0">
              <a:latin typeface="Segoe UI Light" panose="020B0502040204020203" pitchFamily="34" charset="0"/>
              <a:ea typeface="Tahoma" panose="020B0604030504040204" pitchFamily="34" charset="0"/>
              <a:cs typeface="Tahoma" panose="020B0604030504040204" pitchFamily="34" charset="0"/>
            </a:rPr>
            <a:t>Jun 2019</a:t>
          </a:r>
        </a:p>
      </dgm:t>
    </dgm:pt>
    <dgm:pt modelId="{64B2F94E-A03E-406A-94EE-95D39E1B68CA}" type="parTrans" cxnId="{3FB76ED3-6480-4C75-9CF4-5630C7000E84}">
      <dgm:prSet/>
      <dgm:spPr/>
      <dgm:t>
        <a:bodyPr/>
        <a:lstStyle/>
        <a:p>
          <a:endParaRPr lang="en-US"/>
        </a:p>
      </dgm:t>
    </dgm:pt>
    <dgm:pt modelId="{CD828AD6-1777-40F1-85AF-59F4D2A81142}" type="sibTrans" cxnId="{3FB76ED3-6480-4C75-9CF4-5630C7000E84}">
      <dgm:prSet/>
      <dgm:spPr/>
      <dgm:t>
        <a:bodyPr/>
        <a:lstStyle/>
        <a:p>
          <a:endParaRPr lang="en-US"/>
        </a:p>
      </dgm:t>
    </dgm:pt>
    <dgm:pt modelId="{7E252A31-2A62-43FC-B4FE-167780BD7C86}">
      <dgm:prSet phldrT="[Text]" custT="1"/>
      <dgm:spPr>
        <a:ln>
          <a:solidFill>
            <a:srgbClr val="00B050"/>
          </a:solidFill>
        </a:ln>
      </dgm:spPr>
      <dgm:t>
        <a:bodyPr/>
        <a:lstStyle/>
        <a:p>
          <a:r>
            <a:rPr lang="en-MY" sz="900" b="1" dirty="0">
              <a:latin typeface="Segoe UI Light" panose="020B0502040204020203" pitchFamily="34" charset="0"/>
              <a:ea typeface="Tahoma" panose="020B0604030504040204" pitchFamily="34" charset="0"/>
              <a:cs typeface="Tahoma" panose="020B0604030504040204" pitchFamily="34" charset="0"/>
            </a:rPr>
            <a:t>Feb 2019</a:t>
          </a:r>
        </a:p>
      </dgm:t>
    </dgm:pt>
    <dgm:pt modelId="{BD5B6F95-A835-455B-981D-6A3793128F71}" type="parTrans" cxnId="{F03ACA4E-EFE5-455A-98B8-5C21DDC73CD5}">
      <dgm:prSet/>
      <dgm:spPr/>
      <dgm:t>
        <a:bodyPr/>
        <a:lstStyle/>
        <a:p>
          <a:endParaRPr lang="en-US"/>
        </a:p>
      </dgm:t>
    </dgm:pt>
    <dgm:pt modelId="{E9000384-5973-4908-A8A5-54A3CD44FC0A}" type="sibTrans" cxnId="{F03ACA4E-EFE5-455A-98B8-5C21DDC73CD5}">
      <dgm:prSet/>
      <dgm:spPr/>
      <dgm:t>
        <a:bodyPr/>
        <a:lstStyle/>
        <a:p>
          <a:endParaRPr lang="en-US"/>
        </a:p>
      </dgm:t>
    </dgm:pt>
    <dgm:pt modelId="{F558A425-C2BF-41F9-920A-55CB52C89870}">
      <dgm:prSet phldrT="[Text]" custT="1"/>
      <dgm:spPr>
        <a:solidFill>
          <a:srgbClr val="FFFF00">
            <a:alpha val="90000"/>
          </a:srgbClr>
        </a:solidFill>
        <a:ln>
          <a:solidFill>
            <a:srgbClr val="00B050"/>
          </a:solidFill>
        </a:ln>
      </dgm:spPr>
      <dgm:t>
        <a:bodyPr/>
        <a:lstStyle/>
        <a:p>
          <a:r>
            <a:rPr lang="en-MY" sz="1000" b="1" dirty="0" err="1">
              <a:latin typeface="Segoe UI Light" panose="020B0502040204020203" pitchFamily="34" charset="0"/>
              <a:ea typeface="Tahoma" panose="020B0604030504040204" pitchFamily="34" charset="0"/>
              <a:cs typeface="Tahoma" panose="020B0604030504040204" pitchFamily="34" charset="0"/>
            </a:rPr>
            <a:t>Semasa</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7EBED27E-8E9F-46FB-991B-95C87FE01063}" type="parTrans" cxnId="{6DBAC0E3-AEC5-4FFB-AA7E-30D864380D01}">
      <dgm:prSet/>
      <dgm:spPr/>
      <dgm:t>
        <a:bodyPr/>
        <a:lstStyle/>
        <a:p>
          <a:endParaRPr lang="en-US"/>
        </a:p>
      </dgm:t>
    </dgm:pt>
    <dgm:pt modelId="{4D3E1951-4DD4-4A1D-B2AD-7156FE37EDAA}" type="sibTrans" cxnId="{6DBAC0E3-AEC5-4FFB-AA7E-30D864380D01}">
      <dgm:prSet/>
      <dgm:spPr/>
      <dgm:t>
        <a:bodyPr/>
        <a:lstStyle/>
        <a:p>
          <a:endParaRPr lang="en-US"/>
        </a:p>
      </dgm:t>
    </dgm:pt>
    <dgm:pt modelId="{A7BD64F3-4947-4B08-893F-FF70EB6B51D3}" type="pres">
      <dgm:prSet presAssocID="{C2EAB2D7-CC78-49FD-A03E-29A45BCC6349}" presName="Name0" presStyleCnt="0">
        <dgm:presLayoutVars>
          <dgm:dir/>
          <dgm:resizeHandles val="exact"/>
        </dgm:presLayoutVars>
      </dgm:prSet>
      <dgm:spPr/>
    </dgm:pt>
    <dgm:pt modelId="{A9F62DE5-8EAE-4FA5-902E-BB1C29F05C9A}" type="pres">
      <dgm:prSet presAssocID="{E5BC6604-FEB5-41B2-86FC-63EA2BE17FED}" presName="composite" presStyleCnt="0"/>
      <dgm:spPr/>
    </dgm:pt>
    <dgm:pt modelId="{01719EF2-B64F-418D-9A78-C9809881D040}" type="pres">
      <dgm:prSet presAssocID="{E5BC6604-FEB5-41B2-86FC-63EA2BE17FED}" presName="bgChev" presStyleLbl="node1" presStyleIdx="0" presStyleCnt="11"/>
      <dgm:spPr/>
    </dgm:pt>
    <dgm:pt modelId="{E9200A34-85DA-463B-B5E3-9FC8E6FEB64A}" type="pres">
      <dgm:prSet presAssocID="{E5BC6604-FEB5-41B2-86FC-63EA2BE17FED}" presName="txNode" presStyleLbl="fgAcc1" presStyleIdx="0" presStyleCnt="11">
        <dgm:presLayoutVars>
          <dgm:bulletEnabled val="1"/>
        </dgm:presLayoutVars>
      </dgm:prSet>
      <dgm:spPr/>
    </dgm:pt>
    <dgm:pt modelId="{2165CDDE-0A39-4958-B95F-85A490D7928E}" type="pres">
      <dgm:prSet presAssocID="{02BF3477-5BE0-49E5-B79B-265DDA8AA2B3}" presName="compositeSpace" presStyleCnt="0"/>
      <dgm:spPr/>
    </dgm:pt>
    <dgm:pt modelId="{65291684-BB7D-4A2C-A592-EB9B8D64B06C}" type="pres">
      <dgm:prSet presAssocID="{AC2ACAD1-EBC0-4578-BC5A-9F174D3ED78F}" presName="composite" presStyleCnt="0"/>
      <dgm:spPr/>
    </dgm:pt>
    <dgm:pt modelId="{200923D8-49A4-4E6B-9B6E-D6DEC2521E1C}" type="pres">
      <dgm:prSet presAssocID="{AC2ACAD1-EBC0-4578-BC5A-9F174D3ED78F}" presName="bgChev" presStyleLbl="node1" presStyleIdx="1" presStyleCnt="11"/>
      <dgm:spPr/>
    </dgm:pt>
    <dgm:pt modelId="{0A19DB59-805C-4527-A95F-23959BD94183}" type="pres">
      <dgm:prSet presAssocID="{AC2ACAD1-EBC0-4578-BC5A-9F174D3ED78F}" presName="txNode" presStyleLbl="fgAcc1" presStyleIdx="1" presStyleCnt="11">
        <dgm:presLayoutVars>
          <dgm:bulletEnabled val="1"/>
        </dgm:presLayoutVars>
      </dgm:prSet>
      <dgm:spPr/>
    </dgm:pt>
    <dgm:pt modelId="{B4A373BA-AB40-4C3F-B0D3-92279F57AE22}" type="pres">
      <dgm:prSet presAssocID="{8C1065DF-C128-4240-85C2-71ADE357CD08}" presName="compositeSpace" presStyleCnt="0"/>
      <dgm:spPr/>
    </dgm:pt>
    <dgm:pt modelId="{538DF62D-ACE8-4CCA-ACD6-1CD15750F944}" type="pres">
      <dgm:prSet presAssocID="{11C51D52-C291-4B28-BC37-42083158DD43}" presName="composite" presStyleCnt="0"/>
      <dgm:spPr/>
    </dgm:pt>
    <dgm:pt modelId="{5E42EF4A-32EE-4109-A265-07D0C7B21CB7}" type="pres">
      <dgm:prSet presAssocID="{11C51D52-C291-4B28-BC37-42083158DD43}" presName="bgChev" presStyleLbl="node1" presStyleIdx="2" presStyleCnt="11"/>
      <dgm:spPr/>
    </dgm:pt>
    <dgm:pt modelId="{CDC629B1-9AF9-433E-9BB2-A6801794987C}" type="pres">
      <dgm:prSet presAssocID="{11C51D52-C291-4B28-BC37-42083158DD43}" presName="txNode" presStyleLbl="fgAcc1" presStyleIdx="2" presStyleCnt="11">
        <dgm:presLayoutVars>
          <dgm:bulletEnabled val="1"/>
        </dgm:presLayoutVars>
      </dgm:prSet>
      <dgm:spPr/>
    </dgm:pt>
    <dgm:pt modelId="{7ABA71C5-1D22-446B-9581-0CDA20A2B712}" type="pres">
      <dgm:prSet presAssocID="{B2751ABB-B50E-4008-A674-B493FF48000D}" presName="compositeSpace" presStyleCnt="0"/>
      <dgm:spPr/>
    </dgm:pt>
    <dgm:pt modelId="{CDE0B4A7-98F3-416A-A0BB-8F928A6A702C}" type="pres">
      <dgm:prSet presAssocID="{64FC1B0D-61B0-4FF3-8A6C-F1AEED38E6EF}" presName="composite" presStyleCnt="0"/>
      <dgm:spPr/>
    </dgm:pt>
    <dgm:pt modelId="{B3AA1EAE-06EE-4FA5-A824-B48FFD03F754}" type="pres">
      <dgm:prSet presAssocID="{64FC1B0D-61B0-4FF3-8A6C-F1AEED38E6EF}" presName="bgChev" presStyleLbl="node1" presStyleIdx="3" presStyleCnt="11"/>
      <dgm:spPr/>
    </dgm:pt>
    <dgm:pt modelId="{EF8C07D8-7300-4A8E-AE0B-8F8CDBD27CC8}" type="pres">
      <dgm:prSet presAssocID="{64FC1B0D-61B0-4FF3-8A6C-F1AEED38E6EF}" presName="txNode" presStyleLbl="fgAcc1" presStyleIdx="3" presStyleCnt="11">
        <dgm:presLayoutVars>
          <dgm:bulletEnabled val="1"/>
        </dgm:presLayoutVars>
      </dgm:prSet>
      <dgm:spPr/>
    </dgm:pt>
    <dgm:pt modelId="{2FDF6D50-20A4-4E30-B39B-C053D866B7AD}" type="pres">
      <dgm:prSet presAssocID="{685A3344-1C0D-47B6-ABDF-DF237FA639A5}" presName="compositeSpace" presStyleCnt="0"/>
      <dgm:spPr/>
    </dgm:pt>
    <dgm:pt modelId="{70E8D106-97D8-4209-8292-D2AE3499F4BA}" type="pres">
      <dgm:prSet presAssocID="{9BCCC2C1-E7DF-46AF-B33A-5CDDBE5EDF7C}" presName="composite" presStyleCnt="0"/>
      <dgm:spPr/>
    </dgm:pt>
    <dgm:pt modelId="{B9BE5CC2-30DA-47E4-A6DF-A248B7CF59D2}" type="pres">
      <dgm:prSet presAssocID="{9BCCC2C1-E7DF-46AF-B33A-5CDDBE5EDF7C}" presName="bgChev" presStyleLbl="node1" presStyleIdx="4" presStyleCnt="11"/>
      <dgm:spPr/>
    </dgm:pt>
    <dgm:pt modelId="{140525FC-F60C-4779-9436-938CDCBADFC5}" type="pres">
      <dgm:prSet presAssocID="{9BCCC2C1-E7DF-46AF-B33A-5CDDBE5EDF7C}" presName="txNode" presStyleLbl="fgAcc1" presStyleIdx="4" presStyleCnt="11">
        <dgm:presLayoutVars>
          <dgm:bulletEnabled val="1"/>
        </dgm:presLayoutVars>
      </dgm:prSet>
      <dgm:spPr/>
    </dgm:pt>
    <dgm:pt modelId="{84D3A98F-086F-4359-A394-5B6863D915CD}" type="pres">
      <dgm:prSet presAssocID="{348FA671-427C-4B48-8A69-6E44D7618C06}" presName="compositeSpace" presStyleCnt="0"/>
      <dgm:spPr/>
    </dgm:pt>
    <dgm:pt modelId="{042B7B28-BBE7-44E5-8E2D-4DD7D4B5771B}" type="pres">
      <dgm:prSet presAssocID="{EF0B0DF1-5486-4495-97FD-B78960BD614D}" presName="composite" presStyleCnt="0"/>
      <dgm:spPr/>
    </dgm:pt>
    <dgm:pt modelId="{CB0A02FB-4A4E-4963-BEC9-D47077A770A9}" type="pres">
      <dgm:prSet presAssocID="{EF0B0DF1-5486-4495-97FD-B78960BD614D}" presName="bgChev" presStyleLbl="node1" presStyleIdx="5" presStyleCnt="11"/>
      <dgm:spPr/>
    </dgm:pt>
    <dgm:pt modelId="{990EEBCE-CDE1-43FE-A2E8-021A2F80DD6E}" type="pres">
      <dgm:prSet presAssocID="{EF0B0DF1-5486-4495-97FD-B78960BD614D}" presName="txNode" presStyleLbl="fgAcc1" presStyleIdx="5" presStyleCnt="11">
        <dgm:presLayoutVars>
          <dgm:bulletEnabled val="1"/>
        </dgm:presLayoutVars>
      </dgm:prSet>
      <dgm:spPr/>
    </dgm:pt>
    <dgm:pt modelId="{716FC86D-F049-4F36-97EC-9CC12FEB5E4C}" type="pres">
      <dgm:prSet presAssocID="{AB588816-71A1-4272-927A-8A885DACF1EE}" presName="compositeSpace" presStyleCnt="0"/>
      <dgm:spPr/>
    </dgm:pt>
    <dgm:pt modelId="{F4678D00-88C6-4251-B92B-F06AA74DC4F7}" type="pres">
      <dgm:prSet presAssocID="{1C81A901-0587-4528-9AF5-3CB27F5B0AAB}" presName="composite" presStyleCnt="0"/>
      <dgm:spPr/>
    </dgm:pt>
    <dgm:pt modelId="{90D6D5F6-5818-4A73-9E83-109DF2036DDC}" type="pres">
      <dgm:prSet presAssocID="{1C81A901-0587-4528-9AF5-3CB27F5B0AAB}" presName="bgChev" presStyleLbl="node1" presStyleIdx="6" presStyleCnt="11"/>
      <dgm:spPr/>
    </dgm:pt>
    <dgm:pt modelId="{4A7A5FA4-2196-4717-8599-DEA5ABFF33EE}" type="pres">
      <dgm:prSet presAssocID="{1C81A901-0587-4528-9AF5-3CB27F5B0AAB}" presName="txNode" presStyleLbl="fgAcc1" presStyleIdx="6" presStyleCnt="11">
        <dgm:presLayoutVars>
          <dgm:bulletEnabled val="1"/>
        </dgm:presLayoutVars>
      </dgm:prSet>
      <dgm:spPr/>
    </dgm:pt>
    <dgm:pt modelId="{5D3D7EBD-DB31-403E-85B7-1C5476AFE7E0}" type="pres">
      <dgm:prSet presAssocID="{5ECC6C57-58D7-48D5-81A4-2F562E2A2DD8}" presName="compositeSpace" presStyleCnt="0"/>
      <dgm:spPr/>
    </dgm:pt>
    <dgm:pt modelId="{43591170-86D2-4A35-8D75-843A37BB50EE}" type="pres">
      <dgm:prSet presAssocID="{7C93E215-CD43-4079-A3C3-E3B1DAE836E9}" presName="composite" presStyleCnt="0"/>
      <dgm:spPr/>
    </dgm:pt>
    <dgm:pt modelId="{A513C84B-6982-4EC5-8C36-D8B25AC1214B}" type="pres">
      <dgm:prSet presAssocID="{7C93E215-CD43-4079-A3C3-E3B1DAE836E9}" presName="bgChev" presStyleLbl="node1" presStyleIdx="7" presStyleCnt="11"/>
      <dgm:spPr/>
    </dgm:pt>
    <dgm:pt modelId="{1CE57B8E-BB60-4CE7-8D36-30D252B502B8}" type="pres">
      <dgm:prSet presAssocID="{7C93E215-CD43-4079-A3C3-E3B1DAE836E9}" presName="txNode" presStyleLbl="fgAcc1" presStyleIdx="7" presStyleCnt="11">
        <dgm:presLayoutVars>
          <dgm:bulletEnabled val="1"/>
        </dgm:presLayoutVars>
      </dgm:prSet>
      <dgm:spPr/>
    </dgm:pt>
    <dgm:pt modelId="{AF076DA0-D5F1-4F2D-A0E5-664B85CBB1ED}" type="pres">
      <dgm:prSet presAssocID="{1DDEFF37-CB63-4587-8084-9021EF977BAB}" presName="compositeSpace" presStyleCnt="0"/>
      <dgm:spPr/>
    </dgm:pt>
    <dgm:pt modelId="{3EFC9173-87D9-46DC-A167-DC3A7819D7C3}" type="pres">
      <dgm:prSet presAssocID="{F558A425-C2BF-41F9-920A-55CB52C89870}" presName="composite" presStyleCnt="0"/>
      <dgm:spPr/>
    </dgm:pt>
    <dgm:pt modelId="{BC8AD60C-85F2-449B-B518-8EC866028AF4}" type="pres">
      <dgm:prSet presAssocID="{F558A425-C2BF-41F9-920A-55CB52C89870}" presName="bgChev" presStyleLbl="node1" presStyleIdx="8" presStyleCnt="11"/>
      <dgm:spPr/>
    </dgm:pt>
    <dgm:pt modelId="{9D764041-CF31-401F-8A04-5FA6F0836DEA}" type="pres">
      <dgm:prSet presAssocID="{F558A425-C2BF-41F9-920A-55CB52C89870}" presName="txNode" presStyleLbl="fgAcc1" presStyleIdx="8" presStyleCnt="11">
        <dgm:presLayoutVars>
          <dgm:bulletEnabled val="1"/>
        </dgm:presLayoutVars>
      </dgm:prSet>
      <dgm:spPr/>
    </dgm:pt>
    <dgm:pt modelId="{24F2FD94-55BD-4E47-9944-115BECE2524B}" type="pres">
      <dgm:prSet presAssocID="{4D3E1951-4DD4-4A1D-B2AD-7156FE37EDAA}" presName="compositeSpace" presStyleCnt="0"/>
      <dgm:spPr/>
    </dgm:pt>
    <dgm:pt modelId="{981E5AAC-6095-438B-85E2-9787816E5EDE}" type="pres">
      <dgm:prSet presAssocID="{7E252A31-2A62-43FC-B4FE-167780BD7C86}" presName="composite" presStyleCnt="0"/>
      <dgm:spPr/>
    </dgm:pt>
    <dgm:pt modelId="{52C389B6-7554-4970-B84B-9F7E407DA7BE}" type="pres">
      <dgm:prSet presAssocID="{7E252A31-2A62-43FC-B4FE-167780BD7C86}" presName="bgChev" presStyleLbl="node1" presStyleIdx="9" presStyleCnt="11"/>
      <dgm:spPr/>
    </dgm:pt>
    <dgm:pt modelId="{32F6B95D-2BE9-47CE-B938-5A6A5E85D85A}" type="pres">
      <dgm:prSet presAssocID="{7E252A31-2A62-43FC-B4FE-167780BD7C86}" presName="txNode" presStyleLbl="fgAcc1" presStyleIdx="9" presStyleCnt="11">
        <dgm:presLayoutVars>
          <dgm:bulletEnabled val="1"/>
        </dgm:presLayoutVars>
      </dgm:prSet>
      <dgm:spPr/>
    </dgm:pt>
    <dgm:pt modelId="{D6E1C163-BE7E-420D-93AF-73B2B6BB5A65}" type="pres">
      <dgm:prSet presAssocID="{E9000384-5973-4908-A8A5-54A3CD44FC0A}" presName="compositeSpace" presStyleCnt="0"/>
      <dgm:spPr/>
    </dgm:pt>
    <dgm:pt modelId="{1FF46226-B247-41AA-B888-1E07E825849A}" type="pres">
      <dgm:prSet presAssocID="{A18AF5AA-76B3-44C4-B881-23A522843231}" presName="composite" presStyleCnt="0"/>
      <dgm:spPr/>
    </dgm:pt>
    <dgm:pt modelId="{94F2CF0E-6908-4F06-B7B9-0E3CC6884B46}" type="pres">
      <dgm:prSet presAssocID="{A18AF5AA-76B3-44C4-B881-23A522843231}" presName="bgChev" presStyleLbl="node1" presStyleIdx="10" presStyleCnt="11"/>
      <dgm:spPr/>
    </dgm:pt>
    <dgm:pt modelId="{8B25877E-2411-47F9-854D-D12C4B7E1F36}" type="pres">
      <dgm:prSet presAssocID="{A18AF5AA-76B3-44C4-B881-23A522843231}" presName="txNode" presStyleLbl="fgAcc1" presStyleIdx="10" presStyleCnt="11">
        <dgm:presLayoutVars>
          <dgm:bulletEnabled val="1"/>
        </dgm:presLayoutVars>
      </dgm:prSet>
      <dgm:spPr/>
    </dgm:pt>
  </dgm:ptLst>
  <dgm:cxnLst>
    <dgm:cxn modelId="{982FEC06-86BF-4B6F-B426-D701EA5A764F}" type="presOf" srcId="{1C81A901-0587-4528-9AF5-3CB27F5B0AAB}" destId="{4A7A5FA4-2196-4717-8599-DEA5ABFF33EE}" srcOrd="0" destOrd="0" presId="urn:microsoft.com/office/officeart/2005/8/layout/chevronAccent+Icon"/>
    <dgm:cxn modelId="{E9A7D816-EAFC-4BEB-93C7-BA4783CDC167}" type="presOf" srcId="{7E252A31-2A62-43FC-B4FE-167780BD7C86}" destId="{32F6B95D-2BE9-47CE-B938-5A6A5E85D85A}" srcOrd="0" destOrd="0" presId="urn:microsoft.com/office/officeart/2005/8/layout/chevronAccent+Icon"/>
    <dgm:cxn modelId="{4DE04F1C-1B74-4681-AE55-2488643FBBB1}" type="presOf" srcId="{11C51D52-C291-4B28-BC37-42083158DD43}" destId="{CDC629B1-9AF9-433E-9BB2-A6801794987C}" srcOrd="0" destOrd="0" presId="urn:microsoft.com/office/officeart/2005/8/layout/chevronAccent+Icon"/>
    <dgm:cxn modelId="{B51AC924-A601-448E-8C45-4BCEB7C578D4}" srcId="{C2EAB2D7-CC78-49FD-A03E-29A45BCC6349}" destId="{1C81A901-0587-4528-9AF5-3CB27F5B0AAB}" srcOrd="6" destOrd="0" parTransId="{24103FA3-536A-41AA-9D79-9B0E27271163}" sibTransId="{5ECC6C57-58D7-48D5-81A4-2F562E2A2DD8}"/>
    <dgm:cxn modelId="{38695229-6857-437D-BEA9-2FF1D13F412C}" type="presOf" srcId="{7C93E215-CD43-4079-A3C3-E3B1DAE836E9}" destId="{1CE57B8E-BB60-4CE7-8D36-30D252B502B8}" srcOrd="0" destOrd="0" presId="urn:microsoft.com/office/officeart/2005/8/layout/chevronAccent+Icon"/>
    <dgm:cxn modelId="{73034B2A-AEF6-49B0-853D-1A7CEA71D7D1}" srcId="{C2EAB2D7-CC78-49FD-A03E-29A45BCC6349}" destId="{9BCCC2C1-E7DF-46AF-B33A-5CDDBE5EDF7C}" srcOrd="4" destOrd="0" parTransId="{F249E397-FBB0-46E0-8880-F095F891206D}" sibTransId="{348FA671-427C-4B48-8A69-6E44D7618C06}"/>
    <dgm:cxn modelId="{4E7F1667-5E81-4709-8CBD-4491AF4D058C}" type="presOf" srcId="{F558A425-C2BF-41F9-920A-55CB52C89870}" destId="{9D764041-CF31-401F-8A04-5FA6F0836DEA}" srcOrd="0" destOrd="0" presId="urn:microsoft.com/office/officeart/2005/8/layout/chevronAccent+Icon"/>
    <dgm:cxn modelId="{051E9D6C-F2EB-44C4-B312-872E8AD66906}" srcId="{C2EAB2D7-CC78-49FD-A03E-29A45BCC6349}" destId="{EF0B0DF1-5486-4495-97FD-B78960BD614D}" srcOrd="5" destOrd="0" parTransId="{287364BA-E5B2-4AA3-831A-79352C09B560}" sibTransId="{AB588816-71A1-4272-927A-8A885DACF1EE}"/>
    <dgm:cxn modelId="{DD72056D-6040-47FE-A267-6BBC31A79961}" srcId="{C2EAB2D7-CC78-49FD-A03E-29A45BCC6349}" destId="{11C51D52-C291-4B28-BC37-42083158DD43}" srcOrd="2" destOrd="0" parTransId="{61B637BD-6457-4916-B1CD-80D68A33DC3E}" sibTransId="{B2751ABB-B50E-4008-A674-B493FF48000D}"/>
    <dgm:cxn modelId="{F03ACA4E-EFE5-455A-98B8-5C21DDC73CD5}" srcId="{C2EAB2D7-CC78-49FD-A03E-29A45BCC6349}" destId="{7E252A31-2A62-43FC-B4FE-167780BD7C86}" srcOrd="9" destOrd="0" parTransId="{BD5B6F95-A835-455B-981D-6A3793128F71}" sibTransId="{E9000384-5973-4908-A8A5-54A3CD44FC0A}"/>
    <dgm:cxn modelId="{6D4A1D57-C689-4F97-B13D-EDD15EC50717}" type="presOf" srcId="{64FC1B0D-61B0-4FF3-8A6C-F1AEED38E6EF}" destId="{EF8C07D8-7300-4A8E-AE0B-8F8CDBD27CC8}" srcOrd="0" destOrd="0" presId="urn:microsoft.com/office/officeart/2005/8/layout/chevronAccent+Icon"/>
    <dgm:cxn modelId="{34A25679-855D-4058-990B-AAFA30BC77BC}" srcId="{C2EAB2D7-CC78-49FD-A03E-29A45BCC6349}" destId="{64FC1B0D-61B0-4FF3-8A6C-F1AEED38E6EF}" srcOrd="3" destOrd="0" parTransId="{80D48FB3-20BB-4EB6-8782-6F3FC9CC81FA}" sibTransId="{685A3344-1C0D-47B6-ABDF-DF237FA639A5}"/>
    <dgm:cxn modelId="{FF267288-0791-483D-8A94-0938545031D0}" srcId="{C2EAB2D7-CC78-49FD-A03E-29A45BCC6349}" destId="{7C93E215-CD43-4079-A3C3-E3B1DAE836E9}" srcOrd="7" destOrd="0" parTransId="{5E60FC2A-4B85-4406-880C-547B72FA4A7E}" sibTransId="{1DDEFF37-CB63-4587-8084-9021EF977BAB}"/>
    <dgm:cxn modelId="{6B6B4794-C820-44B3-8EFD-7F68A620D400}" srcId="{C2EAB2D7-CC78-49FD-A03E-29A45BCC6349}" destId="{E5BC6604-FEB5-41B2-86FC-63EA2BE17FED}" srcOrd="0" destOrd="0" parTransId="{CA98BD0A-4202-43D8-BB71-456C7F9E4CF2}" sibTransId="{02BF3477-5BE0-49E5-B79B-265DDA8AA2B3}"/>
    <dgm:cxn modelId="{F586B09C-6780-43BD-B549-28E789C251EB}" type="presOf" srcId="{E5BC6604-FEB5-41B2-86FC-63EA2BE17FED}" destId="{E9200A34-85DA-463B-B5E3-9FC8E6FEB64A}" srcOrd="0" destOrd="0" presId="urn:microsoft.com/office/officeart/2005/8/layout/chevronAccent+Icon"/>
    <dgm:cxn modelId="{979FE89C-A4A7-4BDF-A886-F099D1839672}" type="presOf" srcId="{C2EAB2D7-CC78-49FD-A03E-29A45BCC6349}" destId="{A7BD64F3-4947-4B08-893F-FF70EB6B51D3}" srcOrd="0" destOrd="0" presId="urn:microsoft.com/office/officeart/2005/8/layout/chevronAccent+Icon"/>
    <dgm:cxn modelId="{ED6144A7-4C25-42DB-B867-F0A661F239BD}" type="presOf" srcId="{9BCCC2C1-E7DF-46AF-B33A-5CDDBE5EDF7C}" destId="{140525FC-F60C-4779-9436-938CDCBADFC5}" srcOrd="0" destOrd="0" presId="urn:microsoft.com/office/officeart/2005/8/layout/chevronAccent+Icon"/>
    <dgm:cxn modelId="{EFC649A8-6DEA-4366-9281-C6B995C76A46}" type="presOf" srcId="{A18AF5AA-76B3-44C4-B881-23A522843231}" destId="{8B25877E-2411-47F9-854D-D12C4B7E1F36}" srcOrd="0" destOrd="0" presId="urn:microsoft.com/office/officeart/2005/8/layout/chevronAccent+Icon"/>
    <dgm:cxn modelId="{CA2851B0-854E-4025-9660-34A7C485F8FF}" srcId="{C2EAB2D7-CC78-49FD-A03E-29A45BCC6349}" destId="{AC2ACAD1-EBC0-4578-BC5A-9F174D3ED78F}" srcOrd="1" destOrd="0" parTransId="{6069F6BB-E60A-49CB-B0C4-10C6F93FD8A2}" sibTransId="{8C1065DF-C128-4240-85C2-71ADE357CD08}"/>
    <dgm:cxn modelId="{2BE27FB6-F6E3-42CE-9D76-4BF6653EAEC2}" type="presOf" srcId="{EF0B0DF1-5486-4495-97FD-B78960BD614D}" destId="{990EEBCE-CDE1-43FE-A2E8-021A2F80DD6E}" srcOrd="0" destOrd="0" presId="urn:microsoft.com/office/officeart/2005/8/layout/chevronAccent+Icon"/>
    <dgm:cxn modelId="{3FB76ED3-6480-4C75-9CF4-5630C7000E84}" srcId="{C2EAB2D7-CC78-49FD-A03E-29A45BCC6349}" destId="{A18AF5AA-76B3-44C4-B881-23A522843231}" srcOrd="10" destOrd="0" parTransId="{64B2F94E-A03E-406A-94EE-95D39E1B68CA}" sibTransId="{CD828AD6-1777-40F1-85AF-59F4D2A81142}"/>
    <dgm:cxn modelId="{64C9C6DF-0F50-4AEC-B296-6931C236C69F}" type="presOf" srcId="{AC2ACAD1-EBC0-4578-BC5A-9F174D3ED78F}" destId="{0A19DB59-805C-4527-A95F-23959BD94183}" srcOrd="0" destOrd="0" presId="urn:microsoft.com/office/officeart/2005/8/layout/chevronAccent+Icon"/>
    <dgm:cxn modelId="{6DBAC0E3-AEC5-4FFB-AA7E-30D864380D01}" srcId="{C2EAB2D7-CC78-49FD-A03E-29A45BCC6349}" destId="{F558A425-C2BF-41F9-920A-55CB52C89870}" srcOrd="8" destOrd="0" parTransId="{7EBED27E-8E9F-46FB-991B-95C87FE01063}" sibTransId="{4D3E1951-4DD4-4A1D-B2AD-7156FE37EDAA}"/>
    <dgm:cxn modelId="{0F300591-EF16-45C5-AE07-B3E2CCE7D6D6}" type="presParOf" srcId="{A7BD64F3-4947-4B08-893F-FF70EB6B51D3}" destId="{A9F62DE5-8EAE-4FA5-902E-BB1C29F05C9A}" srcOrd="0" destOrd="0" presId="urn:microsoft.com/office/officeart/2005/8/layout/chevronAccent+Icon"/>
    <dgm:cxn modelId="{F8AA10AF-B0FD-4FA2-8582-9BCCD7C7BD54}" type="presParOf" srcId="{A9F62DE5-8EAE-4FA5-902E-BB1C29F05C9A}" destId="{01719EF2-B64F-418D-9A78-C9809881D040}" srcOrd="0" destOrd="0" presId="urn:microsoft.com/office/officeart/2005/8/layout/chevronAccent+Icon"/>
    <dgm:cxn modelId="{9D0FA630-1B1E-4FB0-AF33-624163EAA3B3}" type="presParOf" srcId="{A9F62DE5-8EAE-4FA5-902E-BB1C29F05C9A}" destId="{E9200A34-85DA-463B-B5E3-9FC8E6FEB64A}" srcOrd="1" destOrd="0" presId="urn:microsoft.com/office/officeart/2005/8/layout/chevronAccent+Icon"/>
    <dgm:cxn modelId="{3531B756-AA95-4695-ACD9-9DD2AF1C67D7}" type="presParOf" srcId="{A7BD64F3-4947-4B08-893F-FF70EB6B51D3}" destId="{2165CDDE-0A39-4958-B95F-85A490D7928E}" srcOrd="1" destOrd="0" presId="urn:microsoft.com/office/officeart/2005/8/layout/chevronAccent+Icon"/>
    <dgm:cxn modelId="{255882FC-1088-4192-8BD1-8D2BBBF927E1}" type="presParOf" srcId="{A7BD64F3-4947-4B08-893F-FF70EB6B51D3}" destId="{65291684-BB7D-4A2C-A592-EB9B8D64B06C}" srcOrd="2" destOrd="0" presId="urn:microsoft.com/office/officeart/2005/8/layout/chevronAccent+Icon"/>
    <dgm:cxn modelId="{DA51B19A-FCE8-4A6A-876A-DFE65BB68035}" type="presParOf" srcId="{65291684-BB7D-4A2C-A592-EB9B8D64B06C}" destId="{200923D8-49A4-4E6B-9B6E-D6DEC2521E1C}" srcOrd="0" destOrd="0" presId="urn:microsoft.com/office/officeart/2005/8/layout/chevronAccent+Icon"/>
    <dgm:cxn modelId="{9A079D55-6B7D-4E4F-9D8E-859E13490133}" type="presParOf" srcId="{65291684-BB7D-4A2C-A592-EB9B8D64B06C}" destId="{0A19DB59-805C-4527-A95F-23959BD94183}" srcOrd="1" destOrd="0" presId="urn:microsoft.com/office/officeart/2005/8/layout/chevronAccent+Icon"/>
    <dgm:cxn modelId="{5F60F81C-35FB-4C26-85F0-27D270E87A87}" type="presParOf" srcId="{A7BD64F3-4947-4B08-893F-FF70EB6B51D3}" destId="{B4A373BA-AB40-4C3F-B0D3-92279F57AE22}" srcOrd="3" destOrd="0" presId="urn:microsoft.com/office/officeart/2005/8/layout/chevronAccent+Icon"/>
    <dgm:cxn modelId="{CD529D7F-3C43-4232-9558-14F904CFA6DE}" type="presParOf" srcId="{A7BD64F3-4947-4B08-893F-FF70EB6B51D3}" destId="{538DF62D-ACE8-4CCA-ACD6-1CD15750F944}" srcOrd="4" destOrd="0" presId="urn:microsoft.com/office/officeart/2005/8/layout/chevronAccent+Icon"/>
    <dgm:cxn modelId="{15947DFD-3C9E-4FCA-81B2-513F18C44B06}" type="presParOf" srcId="{538DF62D-ACE8-4CCA-ACD6-1CD15750F944}" destId="{5E42EF4A-32EE-4109-A265-07D0C7B21CB7}" srcOrd="0" destOrd="0" presId="urn:microsoft.com/office/officeart/2005/8/layout/chevronAccent+Icon"/>
    <dgm:cxn modelId="{613D4E7A-3178-4C50-A0FF-89AA22DCA566}" type="presParOf" srcId="{538DF62D-ACE8-4CCA-ACD6-1CD15750F944}" destId="{CDC629B1-9AF9-433E-9BB2-A6801794987C}" srcOrd="1" destOrd="0" presId="urn:microsoft.com/office/officeart/2005/8/layout/chevronAccent+Icon"/>
    <dgm:cxn modelId="{E30DD78C-8B40-4CAF-BCD3-22BF811608D2}" type="presParOf" srcId="{A7BD64F3-4947-4B08-893F-FF70EB6B51D3}" destId="{7ABA71C5-1D22-446B-9581-0CDA20A2B712}" srcOrd="5" destOrd="0" presId="urn:microsoft.com/office/officeart/2005/8/layout/chevronAccent+Icon"/>
    <dgm:cxn modelId="{7ED4AAF6-323A-4EDC-8EAC-2660033E927F}" type="presParOf" srcId="{A7BD64F3-4947-4B08-893F-FF70EB6B51D3}" destId="{CDE0B4A7-98F3-416A-A0BB-8F928A6A702C}" srcOrd="6" destOrd="0" presId="urn:microsoft.com/office/officeart/2005/8/layout/chevronAccent+Icon"/>
    <dgm:cxn modelId="{E84D02F5-D130-47AD-B2EC-C51E4783F91F}" type="presParOf" srcId="{CDE0B4A7-98F3-416A-A0BB-8F928A6A702C}" destId="{B3AA1EAE-06EE-4FA5-A824-B48FFD03F754}" srcOrd="0" destOrd="0" presId="urn:microsoft.com/office/officeart/2005/8/layout/chevronAccent+Icon"/>
    <dgm:cxn modelId="{FBF6FBDA-29FC-46AB-B554-647C1F6064E0}" type="presParOf" srcId="{CDE0B4A7-98F3-416A-A0BB-8F928A6A702C}" destId="{EF8C07D8-7300-4A8E-AE0B-8F8CDBD27CC8}" srcOrd="1" destOrd="0" presId="urn:microsoft.com/office/officeart/2005/8/layout/chevronAccent+Icon"/>
    <dgm:cxn modelId="{97685D91-3AD3-4480-AFBD-BF24A84537EE}" type="presParOf" srcId="{A7BD64F3-4947-4B08-893F-FF70EB6B51D3}" destId="{2FDF6D50-20A4-4E30-B39B-C053D866B7AD}" srcOrd="7" destOrd="0" presId="urn:microsoft.com/office/officeart/2005/8/layout/chevronAccent+Icon"/>
    <dgm:cxn modelId="{147DACEC-8C30-4A3D-87B4-92C175B8E5D4}" type="presParOf" srcId="{A7BD64F3-4947-4B08-893F-FF70EB6B51D3}" destId="{70E8D106-97D8-4209-8292-D2AE3499F4BA}" srcOrd="8" destOrd="0" presId="urn:microsoft.com/office/officeart/2005/8/layout/chevronAccent+Icon"/>
    <dgm:cxn modelId="{961748B2-AAF8-40F3-B802-7F4C9DE4B40A}" type="presParOf" srcId="{70E8D106-97D8-4209-8292-D2AE3499F4BA}" destId="{B9BE5CC2-30DA-47E4-A6DF-A248B7CF59D2}" srcOrd="0" destOrd="0" presId="urn:microsoft.com/office/officeart/2005/8/layout/chevronAccent+Icon"/>
    <dgm:cxn modelId="{4422FE94-A062-496C-9673-B2725378C580}" type="presParOf" srcId="{70E8D106-97D8-4209-8292-D2AE3499F4BA}" destId="{140525FC-F60C-4779-9436-938CDCBADFC5}" srcOrd="1" destOrd="0" presId="urn:microsoft.com/office/officeart/2005/8/layout/chevronAccent+Icon"/>
    <dgm:cxn modelId="{A69B0BB8-C8D3-4D2A-ACCE-CEBF261FF897}" type="presParOf" srcId="{A7BD64F3-4947-4B08-893F-FF70EB6B51D3}" destId="{84D3A98F-086F-4359-A394-5B6863D915CD}" srcOrd="9" destOrd="0" presId="urn:microsoft.com/office/officeart/2005/8/layout/chevronAccent+Icon"/>
    <dgm:cxn modelId="{2204DC6F-3EC3-4134-B0D2-0DC8ADF2AD54}" type="presParOf" srcId="{A7BD64F3-4947-4B08-893F-FF70EB6B51D3}" destId="{042B7B28-BBE7-44E5-8E2D-4DD7D4B5771B}" srcOrd="10" destOrd="0" presId="urn:microsoft.com/office/officeart/2005/8/layout/chevronAccent+Icon"/>
    <dgm:cxn modelId="{2B2A6366-CE52-4466-8A9A-47BA2BC54C67}" type="presParOf" srcId="{042B7B28-BBE7-44E5-8E2D-4DD7D4B5771B}" destId="{CB0A02FB-4A4E-4963-BEC9-D47077A770A9}" srcOrd="0" destOrd="0" presId="urn:microsoft.com/office/officeart/2005/8/layout/chevronAccent+Icon"/>
    <dgm:cxn modelId="{116E4E72-C766-4B34-95BF-FCC16077ECF9}" type="presParOf" srcId="{042B7B28-BBE7-44E5-8E2D-4DD7D4B5771B}" destId="{990EEBCE-CDE1-43FE-A2E8-021A2F80DD6E}" srcOrd="1" destOrd="0" presId="urn:microsoft.com/office/officeart/2005/8/layout/chevronAccent+Icon"/>
    <dgm:cxn modelId="{908624A6-5353-4567-AEAB-1E6633A89143}" type="presParOf" srcId="{A7BD64F3-4947-4B08-893F-FF70EB6B51D3}" destId="{716FC86D-F049-4F36-97EC-9CC12FEB5E4C}" srcOrd="11" destOrd="0" presId="urn:microsoft.com/office/officeart/2005/8/layout/chevronAccent+Icon"/>
    <dgm:cxn modelId="{BB41107A-9E9E-4322-94E6-154D6BAC4975}" type="presParOf" srcId="{A7BD64F3-4947-4B08-893F-FF70EB6B51D3}" destId="{F4678D00-88C6-4251-B92B-F06AA74DC4F7}" srcOrd="12" destOrd="0" presId="urn:microsoft.com/office/officeart/2005/8/layout/chevronAccent+Icon"/>
    <dgm:cxn modelId="{1D0E12B7-70C3-4C70-AAF8-93AFA9F5FCD4}" type="presParOf" srcId="{F4678D00-88C6-4251-B92B-F06AA74DC4F7}" destId="{90D6D5F6-5818-4A73-9E83-109DF2036DDC}" srcOrd="0" destOrd="0" presId="urn:microsoft.com/office/officeart/2005/8/layout/chevronAccent+Icon"/>
    <dgm:cxn modelId="{FCFE7530-F875-459B-AFA0-E0F82E068F2E}" type="presParOf" srcId="{F4678D00-88C6-4251-B92B-F06AA74DC4F7}" destId="{4A7A5FA4-2196-4717-8599-DEA5ABFF33EE}" srcOrd="1" destOrd="0" presId="urn:microsoft.com/office/officeart/2005/8/layout/chevronAccent+Icon"/>
    <dgm:cxn modelId="{298A4780-00D0-4DC7-830B-FC80FA90C7C5}" type="presParOf" srcId="{A7BD64F3-4947-4B08-893F-FF70EB6B51D3}" destId="{5D3D7EBD-DB31-403E-85B7-1C5476AFE7E0}" srcOrd="13" destOrd="0" presId="urn:microsoft.com/office/officeart/2005/8/layout/chevronAccent+Icon"/>
    <dgm:cxn modelId="{5DA1DB24-8408-4192-B290-ECFB7DCE7F7A}" type="presParOf" srcId="{A7BD64F3-4947-4B08-893F-FF70EB6B51D3}" destId="{43591170-86D2-4A35-8D75-843A37BB50EE}" srcOrd="14" destOrd="0" presId="urn:microsoft.com/office/officeart/2005/8/layout/chevronAccent+Icon"/>
    <dgm:cxn modelId="{A1366ECF-CC69-44F1-B0FD-CA9A347DC858}" type="presParOf" srcId="{43591170-86D2-4A35-8D75-843A37BB50EE}" destId="{A513C84B-6982-4EC5-8C36-D8B25AC1214B}" srcOrd="0" destOrd="0" presId="urn:microsoft.com/office/officeart/2005/8/layout/chevronAccent+Icon"/>
    <dgm:cxn modelId="{DBBF398E-2541-4FB2-AACD-4092459D9DFD}" type="presParOf" srcId="{43591170-86D2-4A35-8D75-843A37BB50EE}" destId="{1CE57B8E-BB60-4CE7-8D36-30D252B502B8}" srcOrd="1" destOrd="0" presId="urn:microsoft.com/office/officeart/2005/8/layout/chevronAccent+Icon"/>
    <dgm:cxn modelId="{3FED8C9B-348A-4DA4-A979-39C34A4AB062}" type="presParOf" srcId="{A7BD64F3-4947-4B08-893F-FF70EB6B51D3}" destId="{AF076DA0-D5F1-4F2D-A0E5-664B85CBB1ED}" srcOrd="15" destOrd="0" presId="urn:microsoft.com/office/officeart/2005/8/layout/chevronAccent+Icon"/>
    <dgm:cxn modelId="{864100E9-6F22-4AB1-B96F-0FF3AB6F233B}" type="presParOf" srcId="{A7BD64F3-4947-4B08-893F-FF70EB6B51D3}" destId="{3EFC9173-87D9-46DC-A167-DC3A7819D7C3}" srcOrd="16" destOrd="0" presId="urn:microsoft.com/office/officeart/2005/8/layout/chevronAccent+Icon"/>
    <dgm:cxn modelId="{9C21BCD6-2B55-4F23-8D94-6CEDB228E6F2}" type="presParOf" srcId="{3EFC9173-87D9-46DC-A167-DC3A7819D7C3}" destId="{BC8AD60C-85F2-449B-B518-8EC866028AF4}" srcOrd="0" destOrd="0" presId="urn:microsoft.com/office/officeart/2005/8/layout/chevronAccent+Icon"/>
    <dgm:cxn modelId="{4E36EA73-B9E6-4CA4-A097-6BF6EF730192}" type="presParOf" srcId="{3EFC9173-87D9-46DC-A167-DC3A7819D7C3}" destId="{9D764041-CF31-401F-8A04-5FA6F0836DEA}" srcOrd="1" destOrd="0" presId="urn:microsoft.com/office/officeart/2005/8/layout/chevronAccent+Icon"/>
    <dgm:cxn modelId="{E6AC72D0-87AF-42DA-931F-D8E3C7BAB5F8}" type="presParOf" srcId="{A7BD64F3-4947-4B08-893F-FF70EB6B51D3}" destId="{24F2FD94-55BD-4E47-9944-115BECE2524B}" srcOrd="17" destOrd="0" presId="urn:microsoft.com/office/officeart/2005/8/layout/chevronAccent+Icon"/>
    <dgm:cxn modelId="{267E16EE-A6CA-431C-926C-92E1BA74E9FE}" type="presParOf" srcId="{A7BD64F3-4947-4B08-893F-FF70EB6B51D3}" destId="{981E5AAC-6095-438B-85E2-9787816E5EDE}" srcOrd="18" destOrd="0" presId="urn:microsoft.com/office/officeart/2005/8/layout/chevronAccent+Icon"/>
    <dgm:cxn modelId="{26AFE213-27CD-4C22-AF09-8B8373EC2682}" type="presParOf" srcId="{981E5AAC-6095-438B-85E2-9787816E5EDE}" destId="{52C389B6-7554-4970-B84B-9F7E407DA7BE}" srcOrd="0" destOrd="0" presId="urn:microsoft.com/office/officeart/2005/8/layout/chevronAccent+Icon"/>
    <dgm:cxn modelId="{5B4B6C36-E0E7-4B02-8C1D-E196EE9CDF3F}" type="presParOf" srcId="{981E5AAC-6095-438B-85E2-9787816E5EDE}" destId="{32F6B95D-2BE9-47CE-B938-5A6A5E85D85A}" srcOrd="1" destOrd="0" presId="urn:microsoft.com/office/officeart/2005/8/layout/chevronAccent+Icon"/>
    <dgm:cxn modelId="{663F6FDA-3C7F-4734-9DDE-3537AE8584CD}" type="presParOf" srcId="{A7BD64F3-4947-4B08-893F-FF70EB6B51D3}" destId="{D6E1C163-BE7E-420D-93AF-73B2B6BB5A65}" srcOrd="19" destOrd="0" presId="urn:microsoft.com/office/officeart/2005/8/layout/chevronAccent+Icon"/>
    <dgm:cxn modelId="{DDA26336-62F2-4C3F-B49C-FB6B1FC01BB1}" type="presParOf" srcId="{A7BD64F3-4947-4B08-893F-FF70EB6B51D3}" destId="{1FF46226-B247-41AA-B888-1E07E825849A}" srcOrd="20" destOrd="0" presId="urn:microsoft.com/office/officeart/2005/8/layout/chevronAccent+Icon"/>
    <dgm:cxn modelId="{92C2355C-E720-4212-B7EB-E1A9EE970D22}" type="presParOf" srcId="{1FF46226-B247-41AA-B888-1E07E825849A}" destId="{94F2CF0E-6908-4F06-B7B9-0E3CC6884B46}" srcOrd="0" destOrd="0" presId="urn:microsoft.com/office/officeart/2005/8/layout/chevronAccent+Icon"/>
    <dgm:cxn modelId="{F68817E4-27A7-4605-BCAC-3AEEB5F3F2E1}" type="presParOf" srcId="{1FF46226-B247-41AA-B888-1E07E825849A}" destId="{8B25877E-2411-47F9-854D-D12C4B7E1F3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EAB2D7-CC78-49FD-A03E-29A45BCC634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5BC6604-FEB5-41B2-86FC-63EA2BE17FED}">
      <dgm:prSet phldrT="[Text]" custT="1"/>
      <dgm:spPr>
        <a:ln>
          <a:solidFill>
            <a:srgbClr val="00B050"/>
          </a:solidFill>
        </a:ln>
      </dgm:spPr>
      <dgm:t>
        <a:bodyPr/>
        <a:lstStyle/>
        <a:p>
          <a:r>
            <a:rPr lang="en-US" sz="1300" b="1" dirty="0">
              <a:latin typeface="+mj-lt"/>
              <a:ea typeface="Tahoma" panose="020B0604030504040204" pitchFamily="34" charset="0"/>
              <a:cs typeface="Tahoma" panose="020B0604030504040204" pitchFamily="34" charset="0"/>
            </a:rPr>
            <a:t>2010</a:t>
          </a:r>
          <a:endParaRPr lang="en-US" sz="1300" dirty="0">
            <a:latin typeface="+mj-lt"/>
          </a:endParaRPr>
        </a:p>
      </dgm:t>
    </dgm:pt>
    <dgm:pt modelId="{CA98BD0A-4202-43D8-BB71-456C7F9E4CF2}" type="parTrans" cxnId="{6B6B4794-C820-44B3-8EFD-7F68A620D400}">
      <dgm:prSet/>
      <dgm:spPr/>
      <dgm:t>
        <a:bodyPr/>
        <a:lstStyle/>
        <a:p>
          <a:endParaRPr lang="en-US" sz="1300">
            <a:latin typeface="+mj-lt"/>
          </a:endParaRPr>
        </a:p>
      </dgm:t>
    </dgm:pt>
    <dgm:pt modelId="{02BF3477-5BE0-49E5-B79B-265DDA8AA2B3}" type="sibTrans" cxnId="{6B6B4794-C820-44B3-8EFD-7F68A620D400}">
      <dgm:prSet/>
      <dgm:spPr/>
      <dgm:t>
        <a:bodyPr/>
        <a:lstStyle/>
        <a:p>
          <a:endParaRPr lang="en-US" sz="1300">
            <a:latin typeface="+mj-lt"/>
          </a:endParaRPr>
        </a:p>
      </dgm:t>
    </dgm:pt>
    <dgm:pt modelId="{11C51D52-C291-4B28-BC37-42083158DD43}">
      <dgm:prSet phldrT="[Text]" custT="1"/>
      <dgm:spPr>
        <a:ln>
          <a:solidFill>
            <a:srgbClr val="00B050"/>
          </a:solidFill>
        </a:ln>
      </dgm:spPr>
      <dgm:t>
        <a:bodyPr/>
        <a:lstStyle/>
        <a:p>
          <a:r>
            <a:rPr lang="en-MY" sz="1300" b="1" dirty="0">
              <a:latin typeface="+mj-lt"/>
              <a:ea typeface="Tahoma" panose="020B0604030504040204" pitchFamily="34" charset="0"/>
              <a:cs typeface="Tahoma" panose="020B0604030504040204" pitchFamily="34" charset="0"/>
            </a:rPr>
            <a:t>2013</a:t>
          </a:r>
        </a:p>
      </dgm:t>
    </dgm:pt>
    <dgm:pt modelId="{61B637BD-6457-4916-B1CD-80D68A33DC3E}" type="parTrans" cxnId="{DD72056D-6040-47FE-A267-6BBC31A79961}">
      <dgm:prSet/>
      <dgm:spPr/>
      <dgm:t>
        <a:bodyPr/>
        <a:lstStyle/>
        <a:p>
          <a:endParaRPr lang="en-US" sz="1300">
            <a:latin typeface="+mj-lt"/>
          </a:endParaRPr>
        </a:p>
      </dgm:t>
    </dgm:pt>
    <dgm:pt modelId="{B2751ABB-B50E-4008-A674-B493FF48000D}" type="sibTrans" cxnId="{DD72056D-6040-47FE-A267-6BBC31A79961}">
      <dgm:prSet/>
      <dgm:spPr/>
      <dgm:t>
        <a:bodyPr/>
        <a:lstStyle/>
        <a:p>
          <a:endParaRPr lang="en-US" sz="1300">
            <a:latin typeface="+mj-lt"/>
          </a:endParaRPr>
        </a:p>
      </dgm:t>
    </dgm:pt>
    <dgm:pt modelId="{64FC1B0D-61B0-4FF3-8A6C-F1AEED38E6EF}">
      <dgm:prSet phldrT="[Text]" custT="1"/>
      <dgm:spPr>
        <a:ln>
          <a:solidFill>
            <a:srgbClr val="00B050"/>
          </a:solidFill>
        </a:ln>
      </dgm:spPr>
      <dgm:t>
        <a:bodyPr/>
        <a:lstStyle/>
        <a:p>
          <a:r>
            <a:rPr lang="en-US" sz="1300" b="1" dirty="0">
              <a:latin typeface="+mj-lt"/>
              <a:ea typeface="Tahoma" panose="020B0604030504040204" pitchFamily="34" charset="0"/>
              <a:cs typeface="Tahoma" panose="020B0604030504040204" pitchFamily="34" charset="0"/>
            </a:rPr>
            <a:t>2014</a:t>
          </a:r>
          <a:endParaRPr lang="en-MY" sz="1300" b="1" dirty="0">
            <a:latin typeface="+mj-lt"/>
            <a:ea typeface="Tahoma" panose="020B0604030504040204" pitchFamily="34" charset="0"/>
            <a:cs typeface="Tahoma" panose="020B0604030504040204" pitchFamily="34" charset="0"/>
          </a:endParaRPr>
        </a:p>
      </dgm:t>
    </dgm:pt>
    <dgm:pt modelId="{80D48FB3-20BB-4EB6-8782-6F3FC9CC81FA}" type="parTrans" cxnId="{34A25679-855D-4058-990B-AAFA30BC77BC}">
      <dgm:prSet/>
      <dgm:spPr/>
      <dgm:t>
        <a:bodyPr/>
        <a:lstStyle/>
        <a:p>
          <a:endParaRPr lang="en-US" sz="1300">
            <a:latin typeface="+mj-lt"/>
          </a:endParaRPr>
        </a:p>
      </dgm:t>
    </dgm:pt>
    <dgm:pt modelId="{685A3344-1C0D-47B6-ABDF-DF237FA639A5}" type="sibTrans" cxnId="{34A25679-855D-4058-990B-AAFA30BC77BC}">
      <dgm:prSet/>
      <dgm:spPr/>
      <dgm:t>
        <a:bodyPr/>
        <a:lstStyle/>
        <a:p>
          <a:endParaRPr lang="en-US" sz="1300">
            <a:latin typeface="+mj-lt"/>
          </a:endParaRPr>
        </a:p>
      </dgm:t>
    </dgm:pt>
    <dgm:pt modelId="{9BCCC2C1-E7DF-46AF-B33A-5CDDBE5EDF7C}">
      <dgm:prSet phldrT="[Text]" custT="1"/>
      <dgm:spPr>
        <a:ln>
          <a:solidFill>
            <a:srgbClr val="00B050"/>
          </a:solidFill>
        </a:ln>
      </dgm:spPr>
      <dgm:t>
        <a:bodyPr/>
        <a:lstStyle/>
        <a:p>
          <a:r>
            <a:rPr lang="en-US" sz="1300" b="1" dirty="0">
              <a:latin typeface="+mj-lt"/>
              <a:ea typeface="Tahoma" panose="020B0604030504040204" pitchFamily="34" charset="0"/>
              <a:cs typeface="Tahoma" panose="020B0604030504040204" pitchFamily="34" charset="0"/>
            </a:rPr>
            <a:t>2015</a:t>
          </a:r>
          <a:endParaRPr lang="en-MY" sz="1300" b="1" dirty="0">
            <a:latin typeface="+mj-lt"/>
            <a:ea typeface="Tahoma" panose="020B0604030504040204" pitchFamily="34" charset="0"/>
            <a:cs typeface="Tahoma" panose="020B0604030504040204" pitchFamily="34" charset="0"/>
          </a:endParaRPr>
        </a:p>
      </dgm:t>
    </dgm:pt>
    <dgm:pt modelId="{F249E397-FBB0-46E0-8880-F095F891206D}" type="parTrans" cxnId="{73034B2A-AEF6-49B0-853D-1A7CEA71D7D1}">
      <dgm:prSet/>
      <dgm:spPr/>
      <dgm:t>
        <a:bodyPr/>
        <a:lstStyle/>
        <a:p>
          <a:endParaRPr lang="en-US" sz="1300">
            <a:latin typeface="+mj-lt"/>
          </a:endParaRPr>
        </a:p>
      </dgm:t>
    </dgm:pt>
    <dgm:pt modelId="{348FA671-427C-4B48-8A69-6E44D7618C06}" type="sibTrans" cxnId="{73034B2A-AEF6-49B0-853D-1A7CEA71D7D1}">
      <dgm:prSet/>
      <dgm:spPr/>
      <dgm:t>
        <a:bodyPr/>
        <a:lstStyle/>
        <a:p>
          <a:endParaRPr lang="en-US" sz="1300">
            <a:latin typeface="+mj-lt"/>
          </a:endParaRPr>
        </a:p>
      </dgm:t>
    </dgm:pt>
    <dgm:pt modelId="{EF0B0DF1-5486-4495-97FD-B78960BD614D}">
      <dgm:prSet phldrT="[Text]" custT="1"/>
      <dgm:spPr>
        <a:ln>
          <a:solidFill>
            <a:srgbClr val="00B050"/>
          </a:solidFill>
        </a:ln>
      </dgm:spPr>
      <dgm:t>
        <a:bodyPr/>
        <a:lstStyle/>
        <a:p>
          <a:r>
            <a:rPr lang="en-US" sz="1300" b="1" dirty="0">
              <a:latin typeface="+mj-lt"/>
              <a:ea typeface="Tahoma" panose="020B0604030504040204" pitchFamily="34" charset="0"/>
              <a:cs typeface="Tahoma" panose="020B0604030504040204" pitchFamily="34" charset="0"/>
            </a:rPr>
            <a:t>2017</a:t>
          </a:r>
          <a:endParaRPr lang="en-MY" sz="1300" b="1" dirty="0">
            <a:latin typeface="+mj-lt"/>
            <a:ea typeface="Tahoma" panose="020B0604030504040204" pitchFamily="34" charset="0"/>
            <a:cs typeface="Tahoma" panose="020B0604030504040204" pitchFamily="34" charset="0"/>
          </a:endParaRPr>
        </a:p>
      </dgm:t>
    </dgm:pt>
    <dgm:pt modelId="{287364BA-E5B2-4AA3-831A-79352C09B560}" type="parTrans" cxnId="{051E9D6C-F2EB-44C4-B312-872E8AD66906}">
      <dgm:prSet/>
      <dgm:spPr/>
      <dgm:t>
        <a:bodyPr/>
        <a:lstStyle/>
        <a:p>
          <a:endParaRPr lang="en-US" sz="1300">
            <a:latin typeface="+mj-lt"/>
          </a:endParaRPr>
        </a:p>
      </dgm:t>
    </dgm:pt>
    <dgm:pt modelId="{AB588816-71A1-4272-927A-8A885DACF1EE}" type="sibTrans" cxnId="{051E9D6C-F2EB-44C4-B312-872E8AD66906}">
      <dgm:prSet/>
      <dgm:spPr/>
      <dgm:t>
        <a:bodyPr/>
        <a:lstStyle/>
        <a:p>
          <a:endParaRPr lang="en-US" sz="1300">
            <a:latin typeface="+mj-lt"/>
          </a:endParaRPr>
        </a:p>
      </dgm:t>
    </dgm:pt>
    <dgm:pt modelId="{AC2ACAD1-EBC0-4578-BC5A-9F174D3ED78F}">
      <dgm:prSet phldrT="[Text]" custT="1"/>
      <dgm:spPr>
        <a:ln>
          <a:solidFill>
            <a:srgbClr val="00B050"/>
          </a:solidFill>
        </a:ln>
      </dgm:spPr>
      <dgm:t>
        <a:bodyPr/>
        <a:lstStyle/>
        <a:p>
          <a:r>
            <a:rPr lang="en-US" sz="1300" b="1" dirty="0">
              <a:latin typeface="+mj-lt"/>
            </a:rPr>
            <a:t>2012</a:t>
          </a:r>
        </a:p>
      </dgm:t>
    </dgm:pt>
    <dgm:pt modelId="{6069F6BB-E60A-49CB-B0C4-10C6F93FD8A2}" type="parTrans" cxnId="{CA2851B0-854E-4025-9660-34A7C485F8FF}">
      <dgm:prSet/>
      <dgm:spPr/>
      <dgm:t>
        <a:bodyPr/>
        <a:lstStyle/>
        <a:p>
          <a:endParaRPr lang="en-US" sz="1300">
            <a:latin typeface="+mj-lt"/>
          </a:endParaRPr>
        </a:p>
      </dgm:t>
    </dgm:pt>
    <dgm:pt modelId="{8C1065DF-C128-4240-85C2-71ADE357CD08}" type="sibTrans" cxnId="{CA2851B0-854E-4025-9660-34A7C485F8FF}">
      <dgm:prSet/>
      <dgm:spPr/>
      <dgm:t>
        <a:bodyPr/>
        <a:lstStyle/>
        <a:p>
          <a:endParaRPr lang="en-US" sz="1300">
            <a:latin typeface="+mj-lt"/>
          </a:endParaRPr>
        </a:p>
      </dgm:t>
    </dgm:pt>
    <dgm:pt modelId="{7E252A31-2A62-43FC-B4FE-167780BD7C86}">
      <dgm:prSet phldrT="[Text]" custT="1"/>
      <dgm:spPr>
        <a:solidFill>
          <a:srgbClr val="FFFF00">
            <a:alpha val="90000"/>
          </a:srgbClr>
        </a:solidFill>
        <a:ln>
          <a:solidFill>
            <a:srgbClr val="00B050"/>
          </a:solidFill>
        </a:ln>
      </dgm:spPr>
      <dgm:t>
        <a:bodyPr/>
        <a:lstStyle/>
        <a:p>
          <a:r>
            <a:rPr lang="en-MY" sz="1300" b="1" dirty="0">
              <a:latin typeface="+mj-lt"/>
              <a:ea typeface="Tahoma" panose="020B0604030504040204" pitchFamily="34" charset="0"/>
              <a:cs typeface="Tahoma" panose="020B0604030504040204" pitchFamily="34" charset="0"/>
            </a:rPr>
            <a:t>Nov 2018</a:t>
          </a:r>
        </a:p>
      </dgm:t>
    </dgm:pt>
    <dgm:pt modelId="{BD5B6F95-A835-455B-981D-6A3793128F71}" type="parTrans" cxnId="{F03ACA4E-EFE5-455A-98B8-5C21DDC73CD5}">
      <dgm:prSet/>
      <dgm:spPr/>
      <dgm:t>
        <a:bodyPr/>
        <a:lstStyle/>
        <a:p>
          <a:endParaRPr lang="en-US" sz="1300">
            <a:latin typeface="+mj-lt"/>
          </a:endParaRPr>
        </a:p>
      </dgm:t>
    </dgm:pt>
    <dgm:pt modelId="{E9000384-5973-4908-A8A5-54A3CD44FC0A}" type="sibTrans" cxnId="{F03ACA4E-EFE5-455A-98B8-5C21DDC73CD5}">
      <dgm:prSet/>
      <dgm:spPr/>
      <dgm:t>
        <a:bodyPr/>
        <a:lstStyle/>
        <a:p>
          <a:endParaRPr lang="en-US" sz="1300">
            <a:latin typeface="+mj-lt"/>
          </a:endParaRPr>
        </a:p>
      </dgm:t>
    </dgm:pt>
    <dgm:pt modelId="{F558A425-C2BF-41F9-920A-55CB52C89870}">
      <dgm:prSet phldrT="[Text]" custT="1">
        <dgm:style>
          <a:lnRef idx="2">
            <a:schemeClr val="accent3"/>
          </a:lnRef>
          <a:fillRef idx="1">
            <a:schemeClr val="lt1"/>
          </a:fillRef>
          <a:effectRef idx="0">
            <a:schemeClr val="accent3"/>
          </a:effectRef>
          <a:fontRef idx="minor">
            <a:schemeClr val="dk1"/>
          </a:fontRef>
        </dgm:style>
      </dgm:prSet>
      <dgm:spPr>
        <a:ln/>
      </dgm:spPr>
      <dgm:t>
        <a:bodyPr/>
        <a:lstStyle/>
        <a:p>
          <a:r>
            <a:rPr lang="en-MY" sz="1300" b="1" dirty="0">
              <a:latin typeface="+mj-lt"/>
              <a:ea typeface="Tahoma" panose="020B0604030504040204" pitchFamily="34" charset="0"/>
              <a:cs typeface="Tahoma" panose="020B0604030504040204" pitchFamily="34" charset="0"/>
            </a:rPr>
            <a:t>2018</a:t>
          </a:r>
        </a:p>
      </dgm:t>
    </dgm:pt>
    <dgm:pt modelId="{4D3E1951-4DD4-4A1D-B2AD-7156FE37EDAA}" type="sibTrans" cxnId="{6DBAC0E3-AEC5-4FFB-AA7E-30D864380D01}">
      <dgm:prSet/>
      <dgm:spPr/>
      <dgm:t>
        <a:bodyPr/>
        <a:lstStyle/>
        <a:p>
          <a:endParaRPr lang="en-US" sz="1300">
            <a:latin typeface="+mj-lt"/>
          </a:endParaRPr>
        </a:p>
      </dgm:t>
    </dgm:pt>
    <dgm:pt modelId="{7EBED27E-8E9F-46FB-991B-95C87FE01063}" type="parTrans" cxnId="{6DBAC0E3-AEC5-4FFB-AA7E-30D864380D01}">
      <dgm:prSet/>
      <dgm:spPr/>
      <dgm:t>
        <a:bodyPr/>
        <a:lstStyle/>
        <a:p>
          <a:endParaRPr lang="en-US" sz="1300">
            <a:latin typeface="+mj-lt"/>
          </a:endParaRPr>
        </a:p>
      </dgm:t>
    </dgm:pt>
    <dgm:pt modelId="{A7BD64F3-4947-4B08-893F-FF70EB6B51D3}" type="pres">
      <dgm:prSet presAssocID="{C2EAB2D7-CC78-49FD-A03E-29A45BCC6349}" presName="Name0" presStyleCnt="0">
        <dgm:presLayoutVars>
          <dgm:dir/>
          <dgm:resizeHandles val="exact"/>
        </dgm:presLayoutVars>
      </dgm:prSet>
      <dgm:spPr/>
    </dgm:pt>
    <dgm:pt modelId="{A9F62DE5-8EAE-4FA5-902E-BB1C29F05C9A}" type="pres">
      <dgm:prSet presAssocID="{E5BC6604-FEB5-41B2-86FC-63EA2BE17FED}" presName="composite" presStyleCnt="0"/>
      <dgm:spPr/>
    </dgm:pt>
    <dgm:pt modelId="{01719EF2-B64F-418D-9A78-C9809881D040}" type="pres">
      <dgm:prSet presAssocID="{E5BC6604-FEB5-41B2-86FC-63EA2BE17FED}" presName="bgChev" presStyleLbl="node1" presStyleIdx="0" presStyleCnt="8"/>
      <dgm:spPr/>
    </dgm:pt>
    <dgm:pt modelId="{E9200A34-85DA-463B-B5E3-9FC8E6FEB64A}" type="pres">
      <dgm:prSet presAssocID="{E5BC6604-FEB5-41B2-86FC-63EA2BE17FED}" presName="txNode" presStyleLbl="fgAcc1" presStyleIdx="0" presStyleCnt="8">
        <dgm:presLayoutVars>
          <dgm:bulletEnabled val="1"/>
        </dgm:presLayoutVars>
      </dgm:prSet>
      <dgm:spPr/>
    </dgm:pt>
    <dgm:pt modelId="{2165CDDE-0A39-4958-B95F-85A490D7928E}" type="pres">
      <dgm:prSet presAssocID="{02BF3477-5BE0-49E5-B79B-265DDA8AA2B3}" presName="compositeSpace" presStyleCnt="0"/>
      <dgm:spPr/>
    </dgm:pt>
    <dgm:pt modelId="{65291684-BB7D-4A2C-A592-EB9B8D64B06C}" type="pres">
      <dgm:prSet presAssocID="{AC2ACAD1-EBC0-4578-BC5A-9F174D3ED78F}" presName="composite" presStyleCnt="0"/>
      <dgm:spPr/>
    </dgm:pt>
    <dgm:pt modelId="{200923D8-49A4-4E6B-9B6E-D6DEC2521E1C}" type="pres">
      <dgm:prSet presAssocID="{AC2ACAD1-EBC0-4578-BC5A-9F174D3ED78F}" presName="bgChev" presStyleLbl="node1" presStyleIdx="1" presStyleCnt="8"/>
      <dgm:spPr/>
    </dgm:pt>
    <dgm:pt modelId="{0A19DB59-805C-4527-A95F-23959BD94183}" type="pres">
      <dgm:prSet presAssocID="{AC2ACAD1-EBC0-4578-BC5A-9F174D3ED78F}" presName="txNode" presStyleLbl="fgAcc1" presStyleIdx="1" presStyleCnt="8">
        <dgm:presLayoutVars>
          <dgm:bulletEnabled val="1"/>
        </dgm:presLayoutVars>
      </dgm:prSet>
      <dgm:spPr/>
    </dgm:pt>
    <dgm:pt modelId="{B4A373BA-AB40-4C3F-B0D3-92279F57AE22}" type="pres">
      <dgm:prSet presAssocID="{8C1065DF-C128-4240-85C2-71ADE357CD08}" presName="compositeSpace" presStyleCnt="0"/>
      <dgm:spPr/>
    </dgm:pt>
    <dgm:pt modelId="{538DF62D-ACE8-4CCA-ACD6-1CD15750F944}" type="pres">
      <dgm:prSet presAssocID="{11C51D52-C291-4B28-BC37-42083158DD43}" presName="composite" presStyleCnt="0"/>
      <dgm:spPr/>
    </dgm:pt>
    <dgm:pt modelId="{5E42EF4A-32EE-4109-A265-07D0C7B21CB7}" type="pres">
      <dgm:prSet presAssocID="{11C51D52-C291-4B28-BC37-42083158DD43}" presName="bgChev" presStyleLbl="node1" presStyleIdx="2" presStyleCnt="8"/>
      <dgm:spPr/>
    </dgm:pt>
    <dgm:pt modelId="{CDC629B1-9AF9-433E-9BB2-A6801794987C}" type="pres">
      <dgm:prSet presAssocID="{11C51D52-C291-4B28-BC37-42083158DD43}" presName="txNode" presStyleLbl="fgAcc1" presStyleIdx="2" presStyleCnt="8">
        <dgm:presLayoutVars>
          <dgm:bulletEnabled val="1"/>
        </dgm:presLayoutVars>
      </dgm:prSet>
      <dgm:spPr/>
    </dgm:pt>
    <dgm:pt modelId="{7ABA71C5-1D22-446B-9581-0CDA20A2B712}" type="pres">
      <dgm:prSet presAssocID="{B2751ABB-B50E-4008-A674-B493FF48000D}" presName="compositeSpace" presStyleCnt="0"/>
      <dgm:spPr/>
    </dgm:pt>
    <dgm:pt modelId="{CDE0B4A7-98F3-416A-A0BB-8F928A6A702C}" type="pres">
      <dgm:prSet presAssocID="{64FC1B0D-61B0-4FF3-8A6C-F1AEED38E6EF}" presName="composite" presStyleCnt="0"/>
      <dgm:spPr/>
    </dgm:pt>
    <dgm:pt modelId="{B3AA1EAE-06EE-4FA5-A824-B48FFD03F754}" type="pres">
      <dgm:prSet presAssocID="{64FC1B0D-61B0-4FF3-8A6C-F1AEED38E6EF}" presName="bgChev" presStyleLbl="node1" presStyleIdx="3" presStyleCnt="8"/>
      <dgm:spPr/>
    </dgm:pt>
    <dgm:pt modelId="{EF8C07D8-7300-4A8E-AE0B-8F8CDBD27CC8}" type="pres">
      <dgm:prSet presAssocID="{64FC1B0D-61B0-4FF3-8A6C-F1AEED38E6EF}" presName="txNode" presStyleLbl="fgAcc1" presStyleIdx="3" presStyleCnt="8">
        <dgm:presLayoutVars>
          <dgm:bulletEnabled val="1"/>
        </dgm:presLayoutVars>
      </dgm:prSet>
      <dgm:spPr/>
    </dgm:pt>
    <dgm:pt modelId="{2FDF6D50-20A4-4E30-B39B-C053D866B7AD}" type="pres">
      <dgm:prSet presAssocID="{685A3344-1C0D-47B6-ABDF-DF237FA639A5}" presName="compositeSpace" presStyleCnt="0"/>
      <dgm:spPr/>
    </dgm:pt>
    <dgm:pt modelId="{70E8D106-97D8-4209-8292-D2AE3499F4BA}" type="pres">
      <dgm:prSet presAssocID="{9BCCC2C1-E7DF-46AF-B33A-5CDDBE5EDF7C}" presName="composite" presStyleCnt="0"/>
      <dgm:spPr/>
    </dgm:pt>
    <dgm:pt modelId="{B9BE5CC2-30DA-47E4-A6DF-A248B7CF59D2}" type="pres">
      <dgm:prSet presAssocID="{9BCCC2C1-E7DF-46AF-B33A-5CDDBE5EDF7C}" presName="bgChev" presStyleLbl="node1" presStyleIdx="4" presStyleCnt="8"/>
      <dgm:spPr/>
    </dgm:pt>
    <dgm:pt modelId="{140525FC-F60C-4779-9436-938CDCBADFC5}" type="pres">
      <dgm:prSet presAssocID="{9BCCC2C1-E7DF-46AF-B33A-5CDDBE5EDF7C}" presName="txNode" presStyleLbl="fgAcc1" presStyleIdx="4" presStyleCnt="8">
        <dgm:presLayoutVars>
          <dgm:bulletEnabled val="1"/>
        </dgm:presLayoutVars>
      </dgm:prSet>
      <dgm:spPr/>
    </dgm:pt>
    <dgm:pt modelId="{84D3A98F-086F-4359-A394-5B6863D915CD}" type="pres">
      <dgm:prSet presAssocID="{348FA671-427C-4B48-8A69-6E44D7618C06}" presName="compositeSpace" presStyleCnt="0"/>
      <dgm:spPr/>
    </dgm:pt>
    <dgm:pt modelId="{042B7B28-BBE7-44E5-8E2D-4DD7D4B5771B}" type="pres">
      <dgm:prSet presAssocID="{EF0B0DF1-5486-4495-97FD-B78960BD614D}" presName="composite" presStyleCnt="0"/>
      <dgm:spPr/>
    </dgm:pt>
    <dgm:pt modelId="{CB0A02FB-4A4E-4963-BEC9-D47077A770A9}" type="pres">
      <dgm:prSet presAssocID="{EF0B0DF1-5486-4495-97FD-B78960BD614D}" presName="bgChev" presStyleLbl="node1" presStyleIdx="5" presStyleCnt="8"/>
      <dgm:spPr/>
    </dgm:pt>
    <dgm:pt modelId="{990EEBCE-CDE1-43FE-A2E8-021A2F80DD6E}" type="pres">
      <dgm:prSet presAssocID="{EF0B0DF1-5486-4495-97FD-B78960BD614D}" presName="txNode" presStyleLbl="fgAcc1" presStyleIdx="5" presStyleCnt="8">
        <dgm:presLayoutVars>
          <dgm:bulletEnabled val="1"/>
        </dgm:presLayoutVars>
      </dgm:prSet>
      <dgm:spPr/>
    </dgm:pt>
    <dgm:pt modelId="{716FC86D-F049-4F36-97EC-9CC12FEB5E4C}" type="pres">
      <dgm:prSet presAssocID="{AB588816-71A1-4272-927A-8A885DACF1EE}" presName="compositeSpace" presStyleCnt="0"/>
      <dgm:spPr/>
    </dgm:pt>
    <dgm:pt modelId="{3EFC9173-87D9-46DC-A167-DC3A7819D7C3}" type="pres">
      <dgm:prSet presAssocID="{F558A425-C2BF-41F9-920A-55CB52C89870}" presName="composite" presStyleCnt="0"/>
      <dgm:spPr/>
    </dgm:pt>
    <dgm:pt modelId="{BC8AD60C-85F2-449B-B518-8EC866028AF4}" type="pres">
      <dgm:prSet presAssocID="{F558A425-C2BF-41F9-920A-55CB52C89870}" presName="bgChev" presStyleLbl="node1" presStyleIdx="6" presStyleCnt="8"/>
      <dgm:spPr/>
    </dgm:pt>
    <dgm:pt modelId="{9D764041-CF31-401F-8A04-5FA6F0836DEA}" type="pres">
      <dgm:prSet presAssocID="{F558A425-C2BF-41F9-920A-55CB52C89870}" presName="txNode" presStyleLbl="fgAcc1" presStyleIdx="6" presStyleCnt="8">
        <dgm:presLayoutVars>
          <dgm:bulletEnabled val="1"/>
        </dgm:presLayoutVars>
      </dgm:prSet>
      <dgm:spPr/>
    </dgm:pt>
    <dgm:pt modelId="{24F2FD94-55BD-4E47-9944-115BECE2524B}" type="pres">
      <dgm:prSet presAssocID="{4D3E1951-4DD4-4A1D-B2AD-7156FE37EDAA}" presName="compositeSpace" presStyleCnt="0"/>
      <dgm:spPr/>
    </dgm:pt>
    <dgm:pt modelId="{981E5AAC-6095-438B-85E2-9787816E5EDE}" type="pres">
      <dgm:prSet presAssocID="{7E252A31-2A62-43FC-B4FE-167780BD7C86}" presName="composite" presStyleCnt="0"/>
      <dgm:spPr/>
    </dgm:pt>
    <dgm:pt modelId="{52C389B6-7554-4970-B84B-9F7E407DA7BE}" type="pres">
      <dgm:prSet presAssocID="{7E252A31-2A62-43FC-B4FE-167780BD7C86}" presName="bgChev" presStyleLbl="node1" presStyleIdx="7" presStyleCnt="8"/>
      <dgm:spPr/>
    </dgm:pt>
    <dgm:pt modelId="{32F6B95D-2BE9-47CE-B938-5A6A5E85D85A}" type="pres">
      <dgm:prSet presAssocID="{7E252A31-2A62-43FC-B4FE-167780BD7C86}" presName="txNode" presStyleLbl="fgAcc1" presStyleIdx="7" presStyleCnt="8">
        <dgm:presLayoutVars>
          <dgm:bulletEnabled val="1"/>
        </dgm:presLayoutVars>
      </dgm:prSet>
      <dgm:spPr/>
    </dgm:pt>
  </dgm:ptLst>
  <dgm:cxnLst>
    <dgm:cxn modelId="{73034B2A-AEF6-49B0-853D-1A7CEA71D7D1}" srcId="{C2EAB2D7-CC78-49FD-A03E-29A45BCC6349}" destId="{9BCCC2C1-E7DF-46AF-B33A-5CDDBE5EDF7C}" srcOrd="4" destOrd="0" parTransId="{F249E397-FBB0-46E0-8880-F095F891206D}" sibTransId="{348FA671-427C-4B48-8A69-6E44D7618C06}"/>
    <dgm:cxn modelId="{D99B362B-AAC1-4360-BD73-F2C8FE9823BF}" type="presOf" srcId="{9BCCC2C1-E7DF-46AF-B33A-5CDDBE5EDF7C}" destId="{140525FC-F60C-4779-9436-938CDCBADFC5}" srcOrd="0" destOrd="0" presId="urn:microsoft.com/office/officeart/2005/8/layout/chevronAccent+Icon"/>
    <dgm:cxn modelId="{051E9D6C-F2EB-44C4-B312-872E8AD66906}" srcId="{C2EAB2D7-CC78-49FD-A03E-29A45BCC6349}" destId="{EF0B0DF1-5486-4495-97FD-B78960BD614D}" srcOrd="5" destOrd="0" parTransId="{287364BA-E5B2-4AA3-831A-79352C09B560}" sibTransId="{AB588816-71A1-4272-927A-8A885DACF1EE}"/>
    <dgm:cxn modelId="{DD72056D-6040-47FE-A267-6BBC31A79961}" srcId="{C2EAB2D7-CC78-49FD-A03E-29A45BCC6349}" destId="{11C51D52-C291-4B28-BC37-42083158DD43}" srcOrd="2" destOrd="0" parTransId="{61B637BD-6457-4916-B1CD-80D68A33DC3E}" sibTransId="{B2751ABB-B50E-4008-A674-B493FF48000D}"/>
    <dgm:cxn modelId="{FC8D206E-7381-4D2A-9989-D564BB5FEF5F}" type="presOf" srcId="{AC2ACAD1-EBC0-4578-BC5A-9F174D3ED78F}" destId="{0A19DB59-805C-4527-A95F-23959BD94183}" srcOrd="0" destOrd="0" presId="urn:microsoft.com/office/officeart/2005/8/layout/chevronAccent+Icon"/>
    <dgm:cxn modelId="{F03ACA4E-EFE5-455A-98B8-5C21DDC73CD5}" srcId="{C2EAB2D7-CC78-49FD-A03E-29A45BCC6349}" destId="{7E252A31-2A62-43FC-B4FE-167780BD7C86}" srcOrd="7" destOrd="0" parTransId="{BD5B6F95-A835-455B-981D-6A3793128F71}" sibTransId="{E9000384-5973-4908-A8A5-54A3CD44FC0A}"/>
    <dgm:cxn modelId="{723F9473-8A21-4EBD-863F-338D845B45C7}" type="presOf" srcId="{7E252A31-2A62-43FC-B4FE-167780BD7C86}" destId="{32F6B95D-2BE9-47CE-B938-5A6A5E85D85A}" srcOrd="0" destOrd="0" presId="urn:microsoft.com/office/officeart/2005/8/layout/chevronAccent+Icon"/>
    <dgm:cxn modelId="{D5818076-018D-4AFB-974E-A69062B0CD2D}" type="presOf" srcId="{EF0B0DF1-5486-4495-97FD-B78960BD614D}" destId="{990EEBCE-CDE1-43FE-A2E8-021A2F80DD6E}" srcOrd="0" destOrd="0" presId="urn:microsoft.com/office/officeart/2005/8/layout/chevronAccent+Icon"/>
    <dgm:cxn modelId="{E7D76358-75F5-41C0-8B3B-B0F467ACB948}" type="presOf" srcId="{C2EAB2D7-CC78-49FD-A03E-29A45BCC6349}" destId="{A7BD64F3-4947-4B08-893F-FF70EB6B51D3}" srcOrd="0" destOrd="0" presId="urn:microsoft.com/office/officeart/2005/8/layout/chevronAccent+Icon"/>
    <dgm:cxn modelId="{34A25679-855D-4058-990B-AAFA30BC77BC}" srcId="{C2EAB2D7-CC78-49FD-A03E-29A45BCC6349}" destId="{64FC1B0D-61B0-4FF3-8A6C-F1AEED38E6EF}" srcOrd="3" destOrd="0" parTransId="{80D48FB3-20BB-4EB6-8782-6F3FC9CC81FA}" sibTransId="{685A3344-1C0D-47B6-ABDF-DF237FA639A5}"/>
    <dgm:cxn modelId="{AC056581-4F36-4151-BD0D-6B3CB26C82FA}" type="presOf" srcId="{64FC1B0D-61B0-4FF3-8A6C-F1AEED38E6EF}" destId="{EF8C07D8-7300-4A8E-AE0B-8F8CDBD27CC8}" srcOrd="0" destOrd="0" presId="urn:microsoft.com/office/officeart/2005/8/layout/chevronAccent+Icon"/>
    <dgm:cxn modelId="{6B6B4794-C820-44B3-8EFD-7F68A620D400}" srcId="{C2EAB2D7-CC78-49FD-A03E-29A45BCC6349}" destId="{E5BC6604-FEB5-41B2-86FC-63EA2BE17FED}" srcOrd="0" destOrd="0" parTransId="{CA98BD0A-4202-43D8-BB71-456C7F9E4CF2}" sibTransId="{02BF3477-5BE0-49E5-B79B-265DDA8AA2B3}"/>
    <dgm:cxn modelId="{E6A1DC9C-5176-4B8A-9BCB-B6D9C421AF10}" type="presOf" srcId="{11C51D52-C291-4B28-BC37-42083158DD43}" destId="{CDC629B1-9AF9-433E-9BB2-A6801794987C}" srcOrd="0" destOrd="0" presId="urn:microsoft.com/office/officeart/2005/8/layout/chevronAccent+Icon"/>
    <dgm:cxn modelId="{CA2851B0-854E-4025-9660-34A7C485F8FF}" srcId="{C2EAB2D7-CC78-49FD-A03E-29A45BCC6349}" destId="{AC2ACAD1-EBC0-4578-BC5A-9F174D3ED78F}" srcOrd="1" destOrd="0" parTransId="{6069F6BB-E60A-49CB-B0C4-10C6F93FD8A2}" sibTransId="{8C1065DF-C128-4240-85C2-71ADE357CD08}"/>
    <dgm:cxn modelId="{B945C6C1-0290-4806-8354-22B14881623D}" type="presOf" srcId="{E5BC6604-FEB5-41B2-86FC-63EA2BE17FED}" destId="{E9200A34-85DA-463B-B5E3-9FC8E6FEB64A}" srcOrd="0" destOrd="0" presId="urn:microsoft.com/office/officeart/2005/8/layout/chevronAccent+Icon"/>
    <dgm:cxn modelId="{743C75DC-D301-4A40-8DAC-87F0782032B2}" type="presOf" srcId="{F558A425-C2BF-41F9-920A-55CB52C89870}" destId="{9D764041-CF31-401F-8A04-5FA6F0836DEA}" srcOrd="0" destOrd="0" presId="urn:microsoft.com/office/officeart/2005/8/layout/chevronAccent+Icon"/>
    <dgm:cxn modelId="{6DBAC0E3-AEC5-4FFB-AA7E-30D864380D01}" srcId="{C2EAB2D7-CC78-49FD-A03E-29A45BCC6349}" destId="{F558A425-C2BF-41F9-920A-55CB52C89870}" srcOrd="6" destOrd="0" parTransId="{7EBED27E-8E9F-46FB-991B-95C87FE01063}" sibTransId="{4D3E1951-4DD4-4A1D-B2AD-7156FE37EDAA}"/>
    <dgm:cxn modelId="{EE807D64-EAF8-4B8C-90D8-715269093D81}" type="presParOf" srcId="{A7BD64F3-4947-4B08-893F-FF70EB6B51D3}" destId="{A9F62DE5-8EAE-4FA5-902E-BB1C29F05C9A}" srcOrd="0" destOrd="0" presId="urn:microsoft.com/office/officeart/2005/8/layout/chevronAccent+Icon"/>
    <dgm:cxn modelId="{7D43218F-D61A-43C0-96F1-4910677848BD}" type="presParOf" srcId="{A9F62DE5-8EAE-4FA5-902E-BB1C29F05C9A}" destId="{01719EF2-B64F-418D-9A78-C9809881D040}" srcOrd="0" destOrd="0" presId="urn:microsoft.com/office/officeart/2005/8/layout/chevronAccent+Icon"/>
    <dgm:cxn modelId="{21821450-9D20-479B-9E81-CF8676194FAA}" type="presParOf" srcId="{A9F62DE5-8EAE-4FA5-902E-BB1C29F05C9A}" destId="{E9200A34-85DA-463B-B5E3-9FC8E6FEB64A}" srcOrd="1" destOrd="0" presId="urn:microsoft.com/office/officeart/2005/8/layout/chevronAccent+Icon"/>
    <dgm:cxn modelId="{7C9C2E4B-645F-4117-8C1E-1EBFC543D657}" type="presParOf" srcId="{A7BD64F3-4947-4B08-893F-FF70EB6B51D3}" destId="{2165CDDE-0A39-4958-B95F-85A490D7928E}" srcOrd="1" destOrd="0" presId="urn:microsoft.com/office/officeart/2005/8/layout/chevronAccent+Icon"/>
    <dgm:cxn modelId="{5F337D1D-474E-4BE8-B22F-3DC0464984E0}" type="presParOf" srcId="{A7BD64F3-4947-4B08-893F-FF70EB6B51D3}" destId="{65291684-BB7D-4A2C-A592-EB9B8D64B06C}" srcOrd="2" destOrd="0" presId="urn:microsoft.com/office/officeart/2005/8/layout/chevronAccent+Icon"/>
    <dgm:cxn modelId="{C598B693-DAB1-40BE-8A52-6462157073A6}" type="presParOf" srcId="{65291684-BB7D-4A2C-A592-EB9B8D64B06C}" destId="{200923D8-49A4-4E6B-9B6E-D6DEC2521E1C}" srcOrd="0" destOrd="0" presId="urn:microsoft.com/office/officeart/2005/8/layout/chevronAccent+Icon"/>
    <dgm:cxn modelId="{CA3D365C-317D-4C2F-9524-0C9E195DA1F1}" type="presParOf" srcId="{65291684-BB7D-4A2C-A592-EB9B8D64B06C}" destId="{0A19DB59-805C-4527-A95F-23959BD94183}" srcOrd="1" destOrd="0" presId="urn:microsoft.com/office/officeart/2005/8/layout/chevronAccent+Icon"/>
    <dgm:cxn modelId="{F3C7B4FA-2175-435D-8629-2DECF180FE71}" type="presParOf" srcId="{A7BD64F3-4947-4B08-893F-FF70EB6B51D3}" destId="{B4A373BA-AB40-4C3F-B0D3-92279F57AE22}" srcOrd="3" destOrd="0" presId="urn:microsoft.com/office/officeart/2005/8/layout/chevronAccent+Icon"/>
    <dgm:cxn modelId="{34C97268-2813-4566-AE1E-6A5C22C781FC}" type="presParOf" srcId="{A7BD64F3-4947-4B08-893F-FF70EB6B51D3}" destId="{538DF62D-ACE8-4CCA-ACD6-1CD15750F944}" srcOrd="4" destOrd="0" presId="urn:microsoft.com/office/officeart/2005/8/layout/chevronAccent+Icon"/>
    <dgm:cxn modelId="{217D721D-CAFA-4601-816D-9A94140198EF}" type="presParOf" srcId="{538DF62D-ACE8-4CCA-ACD6-1CD15750F944}" destId="{5E42EF4A-32EE-4109-A265-07D0C7B21CB7}" srcOrd="0" destOrd="0" presId="urn:microsoft.com/office/officeart/2005/8/layout/chevronAccent+Icon"/>
    <dgm:cxn modelId="{84489721-1AEB-41C3-9631-2DFAF0782700}" type="presParOf" srcId="{538DF62D-ACE8-4CCA-ACD6-1CD15750F944}" destId="{CDC629B1-9AF9-433E-9BB2-A6801794987C}" srcOrd="1" destOrd="0" presId="urn:microsoft.com/office/officeart/2005/8/layout/chevronAccent+Icon"/>
    <dgm:cxn modelId="{3DA2B5FD-4947-4151-9191-E81682185DA4}" type="presParOf" srcId="{A7BD64F3-4947-4B08-893F-FF70EB6B51D3}" destId="{7ABA71C5-1D22-446B-9581-0CDA20A2B712}" srcOrd="5" destOrd="0" presId="urn:microsoft.com/office/officeart/2005/8/layout/chevronAccent+Icon"/>
    <dgm:cxn modelId="{0D7FF722-25CF-4E06-BC1D-3835DC4260D8}" type="presParOf" srcId="{A7BD64F3-4947-4B08-893F-FF70EB6B51D3}" destId="{CDE0B4A7-98F3-416A-A0BB-8F928A6A702C}" srcOrd="6" destOrd="0" presId="urn:microsoft.com/office/officeart/2005/8/layout/chevronAccent+Icon"/>
    <dgm:cxn modelId="{F648FAFF-BA51-4765-B6DA-09E1D2EA1505}" type="presParOf" srcId="{CDE0B4A7-98F3-416A-A0BB-8F928A6A702C}" destId="{B3AA1EAE-06EE-4FA5-A824-B48FFD03F754}" srcOrd="0" destOrd="0" presId="urn:microsoft.com/office/officeart/2005/8/layout/chevronAccent+Icon"/>
    <dgm:cxn modelId="{A589205E-3BBF-466A-8E61-AB76713E26AA}" type="presParOf" srcId="{CDE0B4A7-98F3-416A-A0BB-8F928A6A702C}" destId="{EF8C07D8-7300-4A8E-AE0B-8F8CDBD27CC8}" srcOrd="1" destOrd="0" presId="urn:microsoft.com/office/officeart/2005/8/layout/chevronAccent+Icon"/>
    <dgm:cxn modelId="{0D77A0F3-33A8-42A1-94F6-02E2756A3EA8}" type="presParOf" srcId="{A7BD64F3-4947-4B08-893F-FF70EB6B51D3}" destId="{2FDF6D50-20A4-4E30-B39B-C053D866B7AD}" srcOrd="7" destOrd="0" presId="urn:microsoft.com/office/officeart/2005/8/layout/chevronAccent+Icon"/>
    <dgm:cxn modelId="{B4DB151D-7AFD-4A5E-9B21-8B250BCFCDE2}" type="presParOf" srcId="{A7BD64F3-4947-4B08-893F-FF70EB6B51D3}" destId="{70E8D106-97D8-4209-8292-D2AE3499F4BA}" srcOrd="8" destOrd="0" presId="urn:microsoft.com/office/officeart/2005/8/layout/chevronAccent+Icon"/>
    <dgm:cxn modelId="{40591088-F5FF-47B9-B392-FBA9C5431727}" type="presParOf" srcId="{70E8D106-97D8-4209-8292-D2AE3499F4BA}" destId="{B9BE5CC2-30DA-47E4-A6DF-A248B7CF59D2}" srcOrd="0" destOrd="0" presId="urn:microsoft.com/office/officeart/2005/8/layout/chevronAccent+Icon"/>
    <dgm:cxn modelId="{58CF0F7D-386A-4A09-A877-E61E81C3192D}" type="presParOf" srcId="{70E8D106-97D8-4209-8292-D2AE3499F4BA}" destId="{140525FC-F60C-4779-9436-938CDCBADFC5}" srcOrd="1" destOrd="0" presId="urn:microsoft.com/office/officeart/2005/8/layout/chevronAccent+Icon"/>
    <dgm:cxn modelId="{7B2CA222-E525-476D-84B3-F58C5A7C40B8}" type="presParOf" srcId="{A7BD64F3-4947-4B08-893F-FF70EB6B51D3}" destId="{84D3A98F-086F-4359-A394-5B6863D915CD}" srcOrd="9" destOrd="0" presId="urn:microsoft.com/office/officeart/2005/8/layout/chevronAccent+Icon"/>
    <dgm:cxn modelId="{7E6280F9-B115-4F79-81AA-C16702F746A4}" type="presParOf" srcId="{A7BD64F3-4947-4B08-893F-FF70EB6B51D3}" destId="{042B7B28-BBE7-44E5-8E2D-4DD7D4B5771B}" srcOrd="10" destOrd="0" presId="urn:microsoft.com/office/officeart/2005/8/layout/chevronAccent+Icon"/>
    <dgm:cxn modelId="{A5C88F15-9FAE-4ABE-98B4-4C5C922AC843}" type="presParOf" srcId="{042B7B28-BBE7-44E5-8E2D-4DD7D4B5771B}" destId="{CB0A02FB-4A4E-4963-BEC9-D47077A770A9}" srcOrd="0" destOrd="0" presId="urn:microsoft.com/office/officeart/2005/8/layout/chevronAccent+Icon"/>
    <dgm:cxn modelId="{D4317677-C847-4CD1-9A67-47EC97EBA48C}" type="presParOf" srcId="{042B7B28-BBE7-44E5-8E2D-4DD7D4B5771B}" destId="{990EEBCE-CDE1-43FE-A2E8-021A2F80DD6E}" srcOrd="1" destOrd="0" presId="urn:microsoft.com/office/officeart/2005/8/layout/chevronAccent+Icon"/>
    <dgm:cxn modelId="{68C50CDE-637C-46FC-9C7F-71CD82956F1E}" type="presParOf" srcId="{A7BD64F3-4947-4B08-893F-FF70EB6B51D3}" destId="{716FC86D-F049-4F36-97EC-9CC12FEB5E4C}" srcOrd="11" destOrd="0" presId="urn:microsoft.com/office/officeart/2005/8/layout/chevronAccent+Icon"/>
    <dgm:cxn modelId="{86E77151-DC2F-479F-B3F0-7152AAD751F2}" type="presParOf" srcId="{A7BD64F3-4947-4B08-893F-FF70EB6B51D3}" destId="{3EFC9173-87D9-46DC-A167-DC3A7819D7C3}" srcOrd="12" destOrd="0" presId="urn:microsoft.com/office/officeart/2005/8/layout/chevronAccent+Icon"/>
    <dgm:cxn modelId="{4E207FC1-8084-4624-9EEF-BFB093566D58}" type="presParOf" srcId="{3EFC9173-87D9-46DC-A167-DC3A7819D7C3}" destId="{BC8AD60C-85F2-449B-B518-8EC866028AF4}" srcOrd="0" destOrd="0" presId="urn:microsoft.com/office/officeart/2005/8/layout/chevronAccent+Icon"/>
    <dgm:cxn modelId="{1618AB7E-8AC8-4038-9F96-5C262CC9B80D}" type="presParOf" srcId="{3EFC9173-87D9-46DC-A167-DC3A7819D7C3}" destId="{9D764041-CF31-401F-8A04-5FA6F0836DEA}" srcOrd="1" destOrd="0" presId="urn:microsoft.com/office/officeart/2005/8/layout/chevronAccent+Icon"/>
    <dgm:cxn modelId="{E56BBD58-248E-45C0-AE74-4CE3EFCD6D50}" type="presParOf" srcId="{A7BD64F3-4947-4B08-893F-FF70EB6B51D3}" destId="{24F2FD94-55BD-4E47-9944-115BECE2524B}" srcOrd="13" destOrd="0" presId="urn:microsoft.com/office/officeart/2005/8/layout/chevronAccent+Icon"/>
    <dgm:cxn modelId="{C3C6B848-E6C3-4F3C-BB21-E02EAF820BD9}" type="presParOf" srcId="{A7BD64F3-4947-4B08-893F-FF70EB6B51D3}" destId="{981E5AAC-6095-438B-85E2-9787816E5EDE}" srcOrd="14" destOrd="0" presId="urn:microsoft.com/office/officeart/2005/8/layout/chevronAccent+Icon"/>
    <dgm:cxn modelId="{35265FF4-7224-4396-821F-C57182D0F00D}" type="presParOf" srcId="{981E5AAC-6095-438B-85E2-9787816E5EDE}" destId="{52C389B6-7554-4970-B84B-9F7E407DA7BE}" srcOrd="0" destOrd="0" presId="urn:microsoft.com/office/officeart/2005/8/layout/chevronAccent+Icon"/>
    <dgm:cxn modelId="{ABB33A0D-8A48-4948-9A3F-55E0E2D3074D}" type="presParOf" srcId="{981E5AAC-6095-438B-85E2-9787816E5EDE}" destId="{32F6B95D-2BE9-47CE-B938-5A6A5E85D85A}"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EAB2D7-CC78-49FD-A03E-29A45BCC6349}"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E5BC6604-FEB5-41B2-86FC-63EA2BE17FED}">
      <dgm:prSet phldrT="[Text]" custT="1"/>
      <dgm:spPr/>
      <dgm:t>
        <a:bodyPr/>
        <a:lstStyle/>
        <a:p>
          <a:r>
            <a:rPr lang="en-US" sz="2400" b="1" dirty="0">
              <a:latin typeface="Segoe UI Light" panose="020B0502040204020203" pitchFamily="34" charset="0"/>
            </a:rPr>
            <a:t>2009</a:t>
          </a:r>
          <a:r>
            <a:rPr lang="en-US" sz="1000" b="1" dirty="0">
              <a:latin typeface="Segoe UI Light" panose="020B0502040204020203" pitchFamily="34" charset="0"/>
            </a:rPr>
            <a:t> </a:t>
          </a:r>
        </a:p>
      </dgm:t>
    </dgm:pt>
    <dgm:pt modelId="{CA98BD0A-4202-43D8-BB71-456C7F9E4CF2}" type="parTrans" cxnId="{6B6B4794-C820-44B3-8EFD-7F68A620D400}">
      <dgm:prSet/>
      <dgm:spPr/>
      <dgm:t>
        <a:bodyPr/>
        <a:lstStyle/>
        <a:p>
          <a:endParaRPr lang="en-US" sz="1400"/>
        </a:p>
      </dgm:t>
    </dgm:pt>
    <dgm:pt modelId="{02BF3477-5BE0-49E5-B79B-265DDA8AA2B3}" type="sibTrans" cxnId="{6B6B4794-C820-44B3-8EFD-7F68A620D400}">
      <dgm:prSet/>
      <dgm:spPr/>
      <dgm:t>
        <a:bodyPr/>
        <a:lstStyle/>
        <a:p>
          <a:endParaRPr lang="en-US" sz="1400"/>
        </a:p>
      </dgm:t>
    </dgm:pt>
    <dgm:pt modelId="{64FC1B0D-61B0-4FF3-8A6C-F1AEED38E6EF}">
      <dgm:prSet phldrT="[Text]" custT="1"/>
      <dgm:spPr/>
      <dgm:t>
        <a:bodyPr/>
        <a:lstStyle/>
        <a:p>
          <a:r>
            <a:rPr lang="en-US" sz="2400" b="1">
              <a:latin typeface="Segoe UI Light" panose="020B0502040204020203" pitchFamily="34" charset="0"/>
              <a:ea typeface="Tahoma" panose="020B0604030504040204" pitchFamily="34" charset="0"/>
              <a:cs typeface="Tahoma" panose="020B0604030504040204" pitchFamily="34" charset="0"/>
            </a:rPr>
            <a:t>2012</a:t>
          </a:r>
          <a:endParaRPr lang="en-MY" sz="2400" b="1" dirty="0">
            <a:latin typeface="Segoe UI Light" panose="020B0502040204020203" pitchFamily="34" charset="0"/>
            <a:ea typeface="Tahoma" panose="020B0604030504040204" pitchFamily="34" charset="0"/>
            <a:cs typeface="Tahoma" panose="020B0604030504040204" pitchFamily="34" charset="0"/>
          </a:endParaRPr>
        </a:p>
      </dgm:t>
    </dgm:pt>
    <dgm:pt modelId="{80D48FB3-20BB-4EB6-8782-6F3FC9CC81FA}" type="parTrans" cxnId="{34A25679-855D-4058-990B-AAFA30BC77BC}">
      <dgm:prSet/>
      <dgm:spPr/>
      <dgm:t>
        <a:bodyPr/>
        <a:lstStyle/>
        <a:p>
          <a:endParaRPr lang="en-US" sz="1400"/>
        </a:p>
      </dgm:t>
    </dgm:pt>
    <dgm:pt modelId="{685A3344-1C0D-47B6-ABDF-DF237FA639A5}" type="sibTrans" cxnId="{34A25679-855D-4058-990B-AAFA30BC77BC}">
      <dgm:prSet/>
      <dgm:spPr/>
      <dgm:t>
        <a:bodyPr/>
        <a:lstStyle/>
        <a:p>
          <a:endParaRPr lang="en-US" sz="1400"/>
        </a:p>
      </dgm:t>
    </dgm:pt>
    <dgm:pt modelId="{EF0B0DF1-5486-4495-97FD-B78960BD614D}">
      <dgm:prSet phldrT="[Text]" custT="1"/>
      <dgm:spPr/>
      <dgm:t>
        <a:bodyPr/>
        <a:lstStyle/>
        <a:p>
          <a:r>
            <a:rPr lang="en-MY" sz="2400" b="1">
              <a:latin typeface="Segoe UI Light" panose="020B0502040204020203" pitchFamily="34" charset="0"/>
              <a:ea typeface="Tahoma" panose="020B0604030504040204" pitchFamily="34" charset="0"/>
              <a:cs typeface="Tahoma" panose="020B0604030504040204" pitchFamily="34" charset="0"/>
            </a:rPr>
            <a:t>2015</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287364BA-E5B2-4AA3-831A-79352C09B560}" type="parTrans" cxnId="{051E9D6C-F2EB-44C4-B312-872E8AD66906}">
      <dgm:prSet/>
      <dgm:spPr/>
      <dgm:t>
        <a:bodyPr/>
        <a:lstStyle/>
        <a:p>
          <a:endParaRPr lang="en-US" sz="1400"/>
        </a:p>
      </dgm:t>
    </dgm:pt>
    <dgm:pt modelId="{AB588816-71A1-4272-927A-8A885DACF1EE}" type="sibTrans" cxnId="{051E9D6C-F2EB-44C4-B312-872E8AD66906}">
      <dgm:prSet/>
      <dgm:spPr/>
      <dgm:t>
        <a:bodyPr/>
        <a:lstStyle/>
        <a:p>
          <a:endParaRPr lang="en-US" sz="1400"/>
        </a:p>
      </dgm:t>
    </dgm:pt>
    <dgm:pt modelId="{2BC09CF8-F907-415C-8C09-9856F530BC84}">
      <dgm:prSet phldrT="[Text]" custT="1"/>
      <dgm:spPr/>
      <dgm:t>
        <a:bodyPr/>
        <a:lstStyle/>
        <a:p>
          <a:r>
            <a:rPr lang="en-MY" sz="2400" b="1" dirty="0">
              <a:latin typeface="Segoe UI Light" panose="020B0502040204020203" pitchFamily="34" charset="0"/>
              <a:ea typeface="Tahoma" panose="020B0604030504040204" pitchFamily="34" charset="0"/>
              <a:cs typeface="Tahoma" panose="020B0604030504040204" pitchFamily="34" charset="0"/>
            </a:rPr>
            <a:t>2019</a:t>
          </a:r>
          <a:endParaRPr lang="en-MY" sz="1000" b="1" dirty="0">
            <a:latin typeface="Segoe UI Light" panose="020B0502040204020203" pitchFamily="34" charset="0"/>
            <a:ea typeface="Tahoma" panose="020B0604030504040204" pitchFamily="34" charset="0"/>
            <a:cs typeface="Tahoma" panose="020B0604030504040204" pitchFamily="34" charset="0"/>
          </a:endParaRPr>
        </a:p>
      </dgm:t>
    </dgm:pt>
    <dgm:pt modelId="{D5796552-6BEA-46BA-8B38-12D0E3C851E7}" type="parTrans" cxnId="{5175D2C8-BD12-488C-93CF-9DF9D2B0A005}">
      <dgm:prSet/>
      <dgm:spPr/>
      <dgm:t>
        <a:bodyPr/>
        <a:lstStyle/>
        <a:p>
          <a:endParaRPr lang="en-US"/>
        </a:p>
      </dgm:t>
    </dgm:pt>
    <dgm:pt modelId="{FFD3ECB3-FCA2-4175-A035-B80831F1FFDE}" type="sibTrans" cxnId="{5175D2C8-BD12-488C-93CF-9DF9D2B0A005}">
      <dgm:prSet/>
      <dgm:spPr/>
      <dgm:t>
        <a:bodyPr/>
        <a:lstStyle/>
        <a:p>
          <a:endParaRPr lang="en-US"/>
        </a:p>
      </dgm:t>
    </dgm:pt>
    <dgm:pt modelId="{A7BD64F3-4947-4B08-893F-FF70EB6B51D3}" type="pres">
      <dgm:prSet presAssocID="{C2EAB2D7-CC78-49FD-A03E-29A45BCC6349}" presName="Name0" presStyleCnt="0">
        <dgm:presLayoutVars>
          <dgm:dir/>
          <dgm:resizeHandles val="exact"/>
        </dgm:presLayoutVars>
      </dgm:prSet>
      <dgm:spPr/>
    </dgm:pt>
    <dgm:pt modelId="{A9F62DE5-8EAE-4FA5-902E-BB1C29F05C9A}" type="pres">
      <dgm:prSet presAssocID="{E5BC6604-FEB5-41B2-86FC-63EA2BE17FED}" presName="composite" presStyleCnt="0"/>
      <dgm:spPr/>
    </dgm:pt>
    <dgm:pt modelId="{01719EF2-B64F-418D-9A78-C9809881D040}" type="pres">
      <dgm:prSet presAssocID="{E5BC6604-FEB5-41B2-86FC-63EA2BE17FED}" presName="bgChev" presStyleLbl="node1" presStyleIdx="0" presStyleCnt="4" custScaleX="16501" custScaleY="16501" custLinFactNeighborX="1566" custLinFactNeighborY="-73187"/>
      <dgm:spPr/>
    </dgm:pt>
    <dgm:pt modelId="{E9200A34-85DA-463B-B5E3-9FC8E6FEB64A}" type="pres">
      <dgm:prSet presAssocID="{E5BC6604-FEB5-41B2-86FC-63EA2BE17FED}" presName="txNode" presStyleLbl="fgAcc1" presStyleIdx="0" presStyleCnt="4" custScaleX="17859" custScaleY="19260" custLinFactNeighborX="-24165" custLinFactNeighborY="-94335">
        <dgm:presLayoutVars>
          <dgm:bulletEnabled val="1"/>
        </dgm:presLayoutVars>
      </dgm:prSet>
      <dgm:spPr/>
    </dgm:pt>
    <dgm:pt modelId="{2165CDDE-0A39-4958-B95F-85A490D7928E}" type="pres">
      <dgm:prSet presAssocID="{02BF3477-5BE0-49E5-B79B-265DDA8AA2B3}" presName="compositeSpace" presStyleCnt="0"/>
      <dgm:spPr/>
    </dgm:pt>
    <dgm:pt modelId="{CDE0B4A7-98F3-416A-A0BB-8F928A6A702C}" type="pres">
      <dgm:prSet presAssocID="{64FC1B0D-61B0-4FF3-8A6C-F1AEED38E6EF}" presName="composite" presStyleCnt="0"/>
      <dgm:spPr/>
    </dgm:pt>
    <dgm:pt modelId="{B3AA1EAE-06EE-4FA5-A824-B48FFD03F754}" type="pres">
      <dgm:prSet presAssocID="{64FC1B0D-61B0-4FF3-8A6C-F1AEED38E6EF}" presName="bgChev" presStyleLbl="node1" presStyleIdx="1" presStyleCnt="4" custScaleX="16501" custScaleY="16501" custLinFactNeighborX="11502" custLinFactNeighborY="-65820"/>
      <dgm:spPr/>
    </dgm:pt>
    <dgm:pt modelId="{EF8C07D8-7300-4A8E-AE0B-8F8CDBD27CC8}" type="pres">
      <dgm:prSet presAssocID="{64FC1B0D-61B0-4FF3-8A6C-F1AEED38E6EF}" presName="txNode" presStyleLbl="fgAcc1" presStyleIdx="1" presStyleCnt="4" custScaleX="17482" custScaleY="15290" custLinFactNeighborX="-11244" custLinFactNeighborY="-87439">
        <dgm:presLayoutVars>
          <dgm:bulletEnabled val="1"/>
        </dgm:presLayoutVars>
      </dgm:prSet>
      <dgm:spPr/>
    </dgm:pt>
    <dgm:pt modelId="{2FDF6D50-20A4-4E30-B39B-C053D866B7AD}" type="pres">
      <dgm:prSet presAssocID="{685A3344-1C0D-47B6-ABDF-DF237FA639A5}" presName="compositeSpace" presStyleCnt="0"/>
      <dgm:spPr/>
    </dgm:pt>
    <dgm:pt modelId="{042B7B28-BBE7-44E5-8E2D-4DD7D4B5771B}" type="pres">
      <dgm:prSet presAssocID="{EF0B0DF1-5486-4495-97FD-B78960BD614D}" presName="composite" presStyleCnt="0"/>
      <dgm:spPr/>
    </dgm:pt>
    <dgm:pt modelId="{CB0A02FB-4A4E-4963-BEC9-D47077A770A9}" type="pres">
      <dgm:prSet presAssocID="{EF0B0DF1-5486-4495-97FD-B78960BD614D}" presName="bgChev" presStyleLbl="node1" presStyleIdx="2" presStyleCnt="4" custScaleX="16501" custScaleY="16501" custLinFactNeighborX="3708" custLinFactNeighborY="-67628"/>
      <dgm:spPr/>
    </dgm:pt>
    <dgm:pt modelId="{990EEBCE-CDE1-43FE-A2E8-021A2F80DD6E}" type="pres">
      <dgm:prSet presAssocID="{EF0B0DF1-5486-4495-97FD-B78960BD614D}" presName="txNode" presStyleLbl="fgAcc1" presStyleIdx="2" presStyleCnt="4" custScaleX="19119" custScaleY="21282" custLinFactNeighborX="-20593" custLinFactNeighborY="-86686">
        <dgm:presLayoutVars>
          <dgm:bulletEnabled val="1"/>
        </dgm:presLayoutVars>
      </dgm:prSet>
      <dgm:spPr/>
    </dgm:pt>
    <dgm:pt modelId="{23EE668B-31FD-42AC-AE5F-804F6CC0F22E}" type="pres">
      <dgm:prSet presAssocID="{AB588816-71A1-4272-927A-8A885DACF1EE}" presName="compositeSpace" presStyleCnt="0"/>
      <dgm:spPr/>
    </dgm:pt>
    <dgm:pt modelId="{78BD5226-2DA0-4626-9E39-DF9EBA86E4B8}" type="pres">
      <dgm:prSet presAssocID="{2BC09CF8-F907-415C-8C09-9856F530BC84}" presName="composite" presStyleCnt="0"/>
      <dgm:spPr/>
    </dgm:pt>
    <dgm:pt modelId="{DBC08015-EE17-4B84-93AC-4277A1AC37FE}" type="pres">
      <dgm:prSet presAssocID="{2BC09CF8-F907-415C-8C09-9856F530BC84}" presName="bgChev" presStyleLbl="node1" presStyleIdx="3" presStyleCnt="4" custScaleX="16501" custScaleY="16501" custLinFactNeighborX="9200" custLinFactNeighborY="-69489"/>
      <dgm:spPr/>
    </dgm:pt>
    <dgm:pt modelId="{13515A03-3CF8-44BE-8E3F-888BA7014A35}" type="pres">
      <dgm:prSet presAssocID="{2BC09CF8-F907-415C-8C09-9856F530BC84}" presName="txNode" presStyleLbl="fgAcc1" presStyleIdx="3" presStyleCnt="4" custScaleX="18262" custScaleY="19402" custLinFactNeighborX="-13274" custLinFactNeighborY="-89792">
        <dgm:presLayoutVars>
          <dgm:bulletEnabled val="1"/>
        </dgm:presLayoutVars>
      </dgm:prSet>
      <dgm:spPr/>
    </dgm:pt>
  </dgm:ptLst>
  <dgm:cxnLst>
    <dgm:cxn modelId="{57BF9407-03ED-43C8-ACFF-54DF0C19832F}" type="presOf" srcId="{EF0B0DF1-5486-4495-97FD-B78960BD614D}" destId="{990EEBCE-CDE1-43FE-A2E8-021A2F80DD6E}" srcOrd="0" destOrd="0" presId="urn:microsoft.com/office/officeart/2005/8/layout/chevronAccent+Icon"/>
    <dgm:cxn modelId="{9BCD2019-CE3C-44CD-B27A-6D4FC1057D81}" type="presOf" srcId="{64FC1B0D-61B0-4FF3-8A6C-F1AEED38E6EF}" destId="{EF8C07D8-7300-4A8E-AE0B-8F8CDBD27CC8}" srcOrd="0" destOrd="0" presId="urn:microsoft.com/office/officeart/2005/8/layout/chevronAccent+Icon"/>
    <dgm:cxn modelId="{D278A135-7A44-4792-A9F4-95F47318958E}" type="presOf" srcId="{2BC09CF8-F907-415C-8C09-9856F530BC84}" destId="{13515A03-3CF8-44BE-8E3F-888BA7014A35}" srcOrd="0" destOrd="0" presId="urn:microsoft.com/office/officeart/2005/8/layout/chevronAccent+Icon"/>
    <dgm:cxn modelId="{051E9D6C-F2EB-44C4-B312-872E8AD66906}" srcId="{C2EAB2D7-CC78-49FD-A03E-29A45BCC6349}" destId="{EF0B0DF1-5486-4495-97FD-B78960BD614D}" srcOrd="2" destOrd="0" parTransId="{287364BA-E5B2-4AA3-831A-79352C09B560}" sibTransId="{AB588816-71A1-4272-927A-8A885DACF1EE}"/>
    <dgm:cxn modelId="{34A25679-855D-4058-990B-AAFA30BC77BC}" srcId="{C2EAB2D7-CC78-49FD-A03E-29A45BCC6349}" destId="{64FC1B0D-61B0-4FF3-8A6C-F1AEED38E6EF}" srcOrd="1" destOrd="0" parTransId="{80D48FB3-20BB-4EB6-8782-6F3FC9CC81FA}" sibTransId="{685A3344-1C0D-47B6-ABDF-DF237FA639A5}"/>
    <dgm:cxn modelId="{6B6B4794-C820-44B3-8EFD-7F68A620D400}" srcId="{C2EAB2D7-CC78-49FD-A03E-29A45BCC6349}" destId="{E5BC6604-FEB5-41B2-86FC-63EA2BE17FED}" srcOrd="0" destOrd="0" parTransId="{CA98BD0A-4202-43D8-BB71-456C7F9E4CF2}" sibTransId="{02BF3477-5BE0-49E5-B79B-265DDA8AA2B3}"/>
    <dgm:cxn modelId="{4A9100AF-1175-4CAF-ADC8-BC814723561C}" type="presOf" srcId="{C2EAB2D7-CC78-49FD-A03E-29A45BCC6349}" destId="{A7BD64F3-4947-4B08-893F-FF70EB6B51D3}" srcOrd="0" destOrd="0" presId="urn:microsoft.com/office/officeart/2005/8/layout/chevronAccent+Icon"/>
    <dgm:cxn modelId="{5175D2C8-BD12-488C-93CF-9DF9D2B0A005}" srcId="{C2EAB2D7-CC78-49FD-A03E-29A45BCC6349}" destId="{2BC09CF8-F907-415C-8C09-9856F530BC84}" srcOrd="3" destOrd="0" parTransId="{D5796552-6BEA-46BA-8B38-12D0E3C851E7}" sibTransId="{FFD3ECB3-FCA2-4175-A035-B80831F1FFDE}"/>
    <dgm:cxn modelId="{5CE4EDE4-5AFE-442F-8CE4-1CBF89B57B2E}" type="presOf" srcId="{E5BC6604-FEB5-41B2-86FC-63EA2BE17FED}" destId="{E9200A34-85DA-463B-B5E3-9FC8E6FEB64A}" srcOrd="0" destOrd="0" presId="urn:microsoft.com/office/officeart/2005/8/layout/chevronAccent+Icon"/>
    <dgm:cxn modelId="{C754AB3D-6C40-4A81-84E7-90B1BD4E18F9}" type="presParOf" srcId="{A7BD64F3-4947-4B08-893F-FF70EB6B51D3}" destId="{A9F62DE5-8EAE-4FA5-902E-BB1C29F05C9A}" srcOrd="0" destOrd="0" presId="urn:microsoft.com/office/officeart/2005/8/layout/chevronAccent+Icon"/>
    <dgm:cxn modelId="{E20DD0B1-1379-4B1C-B2DE-8E7E1E58AA55}" type="presParOf" srcId="{A9F62DE5-8EAE-4FA5-902E-BB1C29F05C9A}" destId="{01719EF2-B64F-418D-9A78-C9809881D040}" srcOrd="0" destOrd="0" presId="urn:microsoft.com/office/officeart/2005/8/layout/chevronAccent+Icon"/>
    <dgm:cxn modelId="{B422E0E7-15D9-4F00-8569-BEF9D82BF30B}" type="presParOf" srcId="{A9F62DE5-8EAE-4FA5-902E-BB1C29F05C9A}" destId="{E9200A34-85DA-463B-B5E3-9FC8E6FEB64A}" srcOrd="1" destOrd="0" presId="urn:microsoft.com/office/officeart/2005/8/layout/chevronAccent+Icon"/>
    <dgm:cxn modelId="{A2B78BA5-2F8D-4EC7-92BE-622986685623}" type="presParOf" srcId="{A7BD64F3-4947-4B08-893F-FF70EB6B51D3}" destId="{2165CDDE-0A39-4958-B95F-85A490D7928E}" srcOrd="1" destOrd="0" presId="urn:microsoft.com/office/officeart/2005/8/layout/chevronAccent+Icon"/>
    <dgm:cxn modelId="{64187E28-1BC3-43E1-BFDA-694BB6836383}" type="presParOf" srcId="{A7BD64F3-4947-4B08-893F-FF70EB6B51D3}" destId="{CDE0B4A7-98F3-416A-A0BB-8F928A6A702C}" srcOrd="2" destOrd="0" presId="urn:microsoft.com/office/officeart/2005/8/layout/chevronAccent+Icon"/>
    <dgm:cxn modelId="{493D6E55-DB3D-4D5E-B3F5-B0F5FAA8057F}" type="presParOf" srcId="{CDE0B4A7-98F3-416A-A0BB-8F928A6A702C}" destId="{B3AA1EAE-06EE-4FA5-A824-B48FFD03F754}" srcOrd="0" destOrd="0" presId="urn:microsoft.com/office/officeart/2005/8/layout/chevronAccent+Icon"/>
    <dgm:cxn modelId="{183F71D3-0939-4954-A018-86C912380329}" type="presParOf" srcId="{CDE0B4A7-98F3-416A-A0BB-8F928A6A702C}" destId="{EF8C07D8-7300-4A8E-AE0B-8F8CDBD27CC8}" srcOrd="1" destOrd="0" presId="urn:microsoft.com/office/officeart/2005/8/layout/chevronAccent+Icon"/>
    <dgm:cxn modelId="{01EDBF5E-760B-4A32-974F-14A549C5F7D4}" type="presParOf" srcId="{A7BD64F3-4947-4B08-893F-FF70EB6B51D3}" destId="{2FDF6D50-20A4-4E30-B39B-C053D866B7AD}" srcOrd="3" destOrd="0" presId="urn:microsoft.com/office/officeart/2005/8/layout/chevronAccent+Icon"/>
    <dgm:cxn modelId="{B1CDD248-95EB-4508-B3CC-964C18854D4E}" type="presParOf" srcId="{A7BD64F3-4947-4B08-893F-FF70EB6B51D3}" destId="{042B7B28-BBE7-44E5-8E2D-4DD7D4B5771B}" srcOrd="4" destOrd="0" presId="urn:microsoft.com/office/officeart/2005/8/layout/chevronAccent+Icon"/>
    <dgm:cxn modelId="{47290407-B3C3-4DAA-B4C4-4019FC58F573}" type="presParOf" srcId="{042B7B28-BBE7-44E5-8E2D-4DD7D4B5771B}" destId="{CB0A02FB-4A4E-4963-BEC9-D47077A770A9}" srcOrd="0" destOrd="0" presId="urn:microsoft.com/office/officeart/2005/8/layout/chevronAccent+Icon"/>
    <dgm:cxn modelId="{50F2957F-F182-4486-BE04-3277B06AFD6F}" type="presParOf" srcId="{042B7B28-BBE7-44E5-8E2D-4DD7D4B5771B}" destId="{990EEBCE-CDE1-43FE-A2E8-021A2F80DD6E}" srcOrd="1" destOrd="0" presId="urn:microsoft.com/office/officeart/2005/8/layout/chevronAccent+Icon"/>
    <dgm:cxn modelId="{DB10C3D6-FFD1-4155-9280-266F94E55820}" type="presParOf" srcId="{A7BD64F3-4947-4B08-893F-FF70EB6B51D3}" destId="{23EE668B-31FD-42AC-AE5F-804F6CC0F22E}" srcOrd="5" destOrd="0" presId="urn:microsoft.com/office/officeart/2005/8/layout/chevronAccent+Icon"/>
    <dgm:cxn modelId="{7C26776B-CB78-4A42-B712-2E885C310E89}" type="presParOf" srcId="{A7BD64F3-4947-4B08-893F-FF70EB6B51D3}" destId="{78BD5226-2DA0-4626-9E39-DF9EBA86E4B8}" srcOrd="6" destOrd="0" presId="urn:microsoft.com/office/officeart/2005/8/layout/chevronAccent+Icon"/>
    <dgm:cxn modelId="{CA31D56B-3249-4F78-9571-E1B09C1BFFFB}" type="presParOf" srcId="{78BD5226-2DA0-4626-9E39-DF9EBA86E4B8}" destId="{DBC08015-EE17-4B84-93AC-4277A1AC37FE}" srcOrd="0" destOrd="0" presId="urn:microsoft.com/office/officeart/2005/8/layout/chevronAccent+Icon"/>
    <dgm:cxn modelId="{C52A1AFD-5ADC-45CB-9B05-132234D77CE4}" type="presParOf" srcId="{78BD5226-2DA0-4626-9E39-DF9EBA86E4B8}" destId="{13515A03-3CF8-44BE-8E3F-888BA7014A35}"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35A4F5-5D2C-4A64-AE6A-089FBB8B97B7}"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2C717F1C-1AC7-497B-8D3A-C5DEEB0EDBCB}">
      <dgm:prSet phldrT="[Text]" custT="1"/>
      <dgm:spPr/>
      <dgm:t>
        <a:bodyPr/>
        <a:lstStyle/>
        <a:p>
          <a:pPr algn="l"/>
          <a:r>
            <a:rPr lang="en-US" sz="1400" dirty="0"/>
            <a:t>IBU PEJABAT PENJARA MALAYSIA</a:t>
          </a:r>
        </a:p>
      </dgm:t>
    </dgm:pt>
    <dgm:pt modelId="{65CFFD9F-976A-4E33-AF1A-F332DB5AE002}" type="parTrans" cxnId="{CEA2AC09-1B3B-4107-8464-FC402491D260}">
      <dgm:prSet/>
      <dgm:spPr/>
      <dgm:t>
        <a:bodyPr/>
        <a:lstStyle/>
        <a:p>
          <a:endParaRPr lang="en-US"/>
        </a:p>
      </dgm:t>
    </dgm:pt>
    <dgm:pt modelId="{F93D9FB1-5C97-4050-8F0A-85172BFCA784}" type="sibTrans" cxnId="{CEA2AC09-1B3B-4107-8464-FC402491D260}">
      <dgm:prSet/>
      <dgm:spPr/>
      <dgm:t>
        <a:bodyPr/>
        <a:lstStyle/>
        <a:p>
          <a:endParaRPr lang="en-US"/>
        </a:p>
      </dgm:t>
    </dgm:pt>
    <dgm:pt modelId="{BF921019-C2D8-443F-8329-0C9C1D84F159}">
      <dgm:prSet phldrT="[Text]" custT="1"/>
      <dgm:spPr/>
      <dgm:t>
        <a:bodyPr/>
        <a:lstStyle/>
        <a:p>
          <a:r>
            <a:rPr lang="en-US" sz="1400" dirty="0"/>
            <a:t>INSTITUSI PENJARA</a:t>
          </a:r>
        </a:p>
        <a:p>
          <a:r>
            <a:rPr lang="en-US" sz="1400" dirty="0"/>
            <a:t>(43 LOKASI)</a:t>
          </a:r>
        </a:p>
      </dgm:t>
    </dgm:pt>
    <dgm:pt modelId="{672AD3DA-9E0D-432F-9501-82AEDCC4CEF0}" type="parTrans" cxnId="{ABC4CD1C-341D-4A6A-A3BF-E128FF51C6AF}">
      <dgm:prSet/>
      <dgm:spPr/>
      <dgm:t>
        <a:bodyPr/>
        <a:lstStyle/>
        <a:p>
          <a:endParaRPr lang="en-US"/>
        </a:p>
      </dgm:t>
    </dgm:pt>
    <dgm:pt modelId="{FD33CB6D-4659-4E05-8F45-E714C6123ACE}" type="sibTrans" cxnId="{ABC4CD1C-341D-4A6A-A3BF-E128FF51C6AF}">
      <dgm:prSet/>
      <dgm:spPr/>
      <dgm:t>
        <a:bodyPr/>
        <a:lstStyle/>
        <a:p>
          <a:endParaRPr lang="en-US"/>
        </a:p>
      </dgm:t>
    </dgm:pt>
    <dgm:pt modelId="{01C8D815-A485-45E6-AEC2-F3822408541A}">
      <dgm:prSet phldrT="[Text]" custT="1"/>
      <dgm:spPr/>
      <dgm:t>
        <a:bodyPr/>
        <a:lstStyle/>
        <a:p>
          <a:r>
            <a:rPr lang="en-MY" sz="1400" dirty="0" err="1"/>
            <a:t>Pejabat</a:t>
          </a:r>
          <a:r>
            <a:rPr lang="en-MY" sz="1400" dirty="0"/>
            <a:t> Pengarah </a:t>
          </a:r>
          <a:r>
            <a:rPr lang="en-MY" sz="1400" dirty="0" err="1"/>
            <a:t>Negeri</a:t>
          </a:r>
          <a:r>
            <a:rPr lang="en-MY" sz="1400" dirty="0"/>
            <a:t> (13 </a:t>
          </a:r>
          <a:r>
            <a:rPr lang="en-MY" sz="1400" dirty="0" err="1"/>
            <a:t>Lokasi</a:t>
          </a:r>
          <a:r>
            <a:rPr lang="en-MY" sz="1400" dirty="0"/>
            <a:t>)</a:t>
          </a:r>
          <a:endParaRPr lang="en-US" sz="1400" dirty="0"/>
        </a:p>
      </dgm:t>
    </dgm:pt>
    <dgm:pt modelId="{2AD88960-E18C-4715-8D83-EBB22E7062D1}" type="parTrans" cxnId="{A6248C85-7C71-4389-B299-66C59DB771A4}">
      <dgm:prSet/>
      <dgm:spPr/>
      <dgm:t>
        <a:bodyPr/>
        <a:lstStyle/>
        <a:p>
          <a:endParaRPr lang="en-US"/>
        </a:p>
      </dgm:t>
    </dgm:pt>
    <dgm:pt modelId="{FB245D1A-8991-43AC-8BBB-ED6B4ACD406C}" type="sibTrans" cxnId="{A6248C85-7C71-4389-B299-66C59DB771A4}">
      <dgm:prSet/>
      <dgm:spPr/>
      <dgm:t>
        <a:bodyPr/>
        <a:lstStyle/>
        <a:p>
          <a:endParaRPr lang="en-US"/>
        </a:p>
      </dgm:t>
    </dgm:pt>
    <dgm:pt modelId="{8F4DA2E1-31B5-470C-8B7B-F4F2A54A3E40}">
      <dgm:prSet custT="1"/>
      <dgm:spPr/>
      <dgm:t>
        <a:bodyPr/>
        <a:lstStyle/>
        <a:p>
          <a:r>
            <a:rPr lang="en-US" sz="1600" dirty="0"/>
            <a:t>PC 13 UNIT</a:t>
          </a:r>
        </a:p>
      </dgm:t>
    </dgm:pt>
    <dgm:pt modelId="{896DCB56-5326-4E2B-BFF1-8962194479A2}" type="parTrans" cxnId="{9BA510BC-2B98-4083-B697-3DF9023E4C45}">
      <dgm:prSet/>
      <dgm:spPr/>
      <dgm:t>
        <a:bodyPr/>
        <a:lstStyle/>
        <a:p>
          <a:endParaRPr lang="en-US"/>
        </a:p>
      </dgm:t>
    </dgm:pt>
    <dgm:pt modelId="{094B4671-8EFC-473B-9971-45F97655D1DA}" type="sibTrans" cxnId="{9BA510BC-2B98-4083-B697-3DF9023E4C45}">
      <dgm:prSet/>
      <dgm:spPr/>
      <dgm:t>
        <a:bodyPr/>
        <a:lstStyle/>
        <a:p>
          <a:endParaRPr lang="en-US"/>
        </a:p>
      </dgm:t>
    </dgm:pt>
    <dgm:pt modelId="{BAB69982-59FC-4109-BB7A-5353138258C7}">
      <dgm:prSet custT="1"/>
      <dgm:spPr/>
      <dgm:t>
        <a:bodyPr/>
        <a:lstStyle/>
        <a:p>
          <a:r>
            <a:rPr lang="en-US" sz="1400" dirty="0"/>
            <a:t>PC 151 UNIT</a:t>
          </a:r>
        </a:p>
      </dgm:t>
    </dgm:pt>
    <dgm:pt modelId="{A5D05D3F-0D8A-4F19-881B-BFDADEA57EC6}" type="parTrans" cxnId="{BEBCB55F-F6A8-402E-9F5B-E7AF027DAEC7}">
      <dgm:prSet/>
      <dgm:spPr/>
      <dgm:t>
        <a:bodyPr/>
        <a:lstStyle/>
        <a:p>
          <a:endParaRPr lang="en-US"/>
        </a:p>
      </dgm:t>
    </dgm:pt>
    <dgm:pt modelId="{81697EEF-B253-41D5-BAFD-F14DFEAD5CC3}" type="sibTrans" cxnId="{BEBCB55F-F6A8-402E-9F5B-E7AF027DAEC7}">
      <dgm:prSet/>
      <dgm:spPr/>
      <dgm:t>
        <a:bodyPr/>
        <a:lstStyle/>
        <a:p>
          <a:endParaRPr lang="en-US"/>
        </a:p>
      </dgm:t>
    </dgm:pt>
    <dgm:pt modelId="{EF5DD2C2-F6F7-4082-8597-13A9ED3807FE}">
      <dgm:prSet custT="1"/>
      <dgm:spPr/>
      <dgm:t>
        <a:bodyPr/>
        <a:lstStyle/>
        <a:p>
          <a:r>
            <a:rPr lang="en-US" sz="1400"/>
            <a:t>PC 527 UNIT</a:t>
          </a:r>
          <a:endParaRPr lang="en-US" sz="1400" dirty="0"/>
        </a:p>
      </dgm:t>
    </dgm:pt>
    <dgm:pt modelId="{EA886B4F-3212-4848-9DFD-EA1A40CCC372}" type="parTrans" cxnId="{0C3125D8-C79F-4165-B45E-304C6482EFE2}">
      <dgm:prSet/>
      <dgm:spPr/>
      <dgm:t>
        <a:bodyPr/>
        <a:lstStyle/>
        <a:p>
          <a:endParaRPr lang="en-US"/>
        </a:p>
      </dgm:t>
    </dgm:pt>
    <dgm:pt modelId="{1451B680-6123-4AA6-9C89-A8EBDB14E1DA}" type="sibTrans" cxnId="{0C3125D8-C79F-4165-B45E-304C6482EFE2}">
      <dgm:prSet/>
      <dgm:spPr/>
      <dgm:t>
        <a:bodyPr/>
        <a:lstStyle/>
        <a:p>
          <a:endParaRPr lang="en-US"/>
        </a:p>
      </dgm:t>
    </dgm:pt>
    <dgm:pt modelId="{587A0E27-8F82-4AAD-900E-4CBF6D230DC0}">
      <dgm:prSet phldrT="[Text]"/>
      <dgm:spPr/>
      <dgm:t>
        <a:bodyPr/>
        <a:lstStyle/>
        <a:p>
          <a:r>
            <a:rPr lang="en-US" dirty="0"/>
            <a:t>PUSAT LATIHAN</a:t>
          </a:r>
        </a:p>
        <a:p>
          <a:r>
            <a:rPr lang="en-US"/>
            <a:t>(4 LOKASI)</a:t>
          </a:r>
          <a:endParaRPr lang="en-US" dirty="0"/>
        </a:p>
      </dgm:t>
    </dgm:pt>
    <dgm:pt modelId="{59060BFC-5E8E-43F9-A0F3-FECF9AE2AA56}" type="parTrans" cxnId="{FB7EE51E-BA6B-4804-A223-DA036903145C}">
      <dgm:prSet/>
      <dgm:spPr/>
      <dgm:t>
        <a:bodyPr/>
        <a:lstStyle/>
        <a:p>
          <a:endParaRPr lang="en-US"/>
        </a:p>
      </dgm:t>
    </dgm:pt>
    <dgm:pt modelId="{0CAAF645-CBEF-43AF-9EE1-D0DAE43781D8}" type="sibTrans" cxnId="{FB7EE51E-BA6B-4804-A223-DA036903145C}">
      <dgm:prSet/>
      <dgm:spPr/>
      <dgm:t>
        <a:bodyPr/>
        <a:lstStyle/>
        <a:p>
          <a:endParaRPr lang="en-US"/>
        </a:p>
      </dgm:t>
    </dgm:pt>
    <dgm:pt modelId="{24CE51DC-6CC5-4906-9E7E-309F18ED4C03}">
      <dgm:prSet phldrT="[Text]" custT="1"/>
      <dgm:spPr/>
      <dgm:t>
        <a:bodyPr/>
        <a:lstStyle/>
        <a:p>
          <a:r>
            <a:rPr lang="en-US" sz="1400" dirty="0"/>
            <a:t>KEM PEMULIHAN PEMASYARAKATAN</a:t>
          </a:r>
        </a:p>
        <a:p>
          <a:r>
            <a:rPr lang="en-US" sz="1400" dirty="0"/>
            <a:t>(6 LOKASI)</a:t>
          </a:r>
        </a:p>
      </dgm:t>
    </dgm:pt>
    <dgm:pt modelId="{E54AADEB-19B5-4ED0-9ADC-3F684A85648C}" type="parTrans" cxnId="{BADC95BF-A7C0-4896-8DEC-896211A4537F}">
      <dgm:prSet/>
      <dgm:spPr/>
      <dgm:t>
        <a:bodyPr/>
        <a:lstStyle/>
        <a:p>
          <a:endParaRPr lang="en-US"/>
        </a:p>
      </dgm:t>
    </dgm:pt>
    <dgm:pt modelId="{D4FEF527-A9CA-4C70-B3BA-908451B5F2AB}" type="sibTrans" cxnId="{BADC95BF-A7C0-4896-8DEC-896211A4537F}">
      <dgm:prSet/>
      <dgm:spPr/>
      <dgm:t>
        <a:bodyPr/>
        <a:lstStyle/>
        <a:p>
          <a:endParaRPr lang="en-US"/>
        </a:p>
      </dgm:t>
    </dgm:pt>
    <dgm:pt modelId="{E536DF71-E48F-428E-9A01-C92B4AFFF8F6}">
      <dgm:prSet custT="1"/>
      <dgm:spPr/>
      <dgm:t>
        <a:bodyPr/>
        <a:lstStyle/>
        <a:p>
          <a:r>
            <a:rPr lang="en-US" sz="1400" dirty="0"/>
            <a:t>PC 138 UNIT</a:t>
          </a:r>
        </a:p>
      </dgm:t>
    </dgm:pt>
    <dgm:pt modelId="{61E82E3C-7274-4884-B658-6706A5FE0C8F}" type="parTrans" cxnId="{7EC1CE41-683C-4EEE-9C40-8A201BD65774}">
      <dgm:prSet/>
      <dgm:spPr/>
      <dgm:t>
        <a:bodyPr/>
        <a:lstStyle/>
        <a:p>
          <a:endParaRPr lang="en-US"/>
        </a:p>
      </dgm:t>
    </dgm:pt>
    <dgm:pt modelId="{CBD05127-DCC9-4806-9A05-5B9D98512D5D}" type="sibTrans" cxnId="{7EC1CE41-683C-4EEE-9C40-8A201BD65774}">
      <dgm:prSet/>
      <dgm:spPr/>
      <dgm:t>
        <a:bodyPr/>
        <a:lstStyle/>
        <a:p>
          <a:endParaRPr lang="en-US"/>
        </a:p>
      </dgm:t>
    </dgm:pt>
    <dgm:pt modelId="{7CD56AE3-015D-4202-8D0B-D3C5DFEFD6A8}">
      <dgm:prSet custT="1"/>
      <dgm:spPr/>
      <dgm:t>
        <a:bodyPr/>
        <a:lstStyle/>
        <a:p>
          <a:r>
            <a:rPr lang="en-US" sz="1400" dirty="0"/>
            <a:t>PC 12 UNIT</a:t>
          </a:r>
        </a:p>
      </dgm:t>
    </dgm:pt>
    <dgm:pt modelId="{A1EE330B-7ECA-4BA1-B177-7E0F8D45AFAB}" type="parTrans" cxnId="{9A1FAF1A-76D7-4D1C-A6A9-2BC14D2A19F9}">
      <dgm:prSet/>
      <dgm:spPr/>
      <dgm:t>
        <a:bodyPr/>
        <a:lstStyle/>
        <a:p>
          <a:endParaRPr lang="en-US"/>
        </a:p>
      </dgm:t>
    </dgm:pt>
    <dgm:pt modelId="{560F448F-EC50-4FA1-9755-2B18F0576F74}" type="sibTrans" cxnId="{9A1FAF1A-76D7-4D1C-A6A9-2BC14D2A19F9}">
      <dgm:prSet/>
      <dgm:spPr/>
      <dgm:t>
        <a:bodyPr/>
        <a:lstStyle/>
        <a:p>
          <a:endParaRPr lang="en-US"/>
        </a:p>
      </dgm:t>
    </dgm:pt>
    <dgm:pt modelId="{44A71445-70F1-48E2-AEB8-17DECD484E19}">
      <dgm:prSet custT="1"/>
      <dgm:spPr/>
      <dgm:t>
        <a:bodyPr/>
        <a:lstStyle/>
        <a:p>
          <a:r>
            <a:rPr lang="en-US" sz="1400" dirty="0" err="1"/>
            <a:t>Pencetak</a:t>
          </a:r>
          <a:r>
            <a:rPr lang="en-US" sz="1400" dirty="0"/>
            <a:t> Laser </a:t>
          </a:r>
          <a:r>
            <a:rPr lang="en-US" sz="1400" dirty="0" err="1"/>
            <a:t>Warna</a:t>
          </a:r>
          <a:r>
            <a:rPr lang="en-US" sz="1400" dirty="0"/>
            <a:t> 6 UNIT</a:t>
          </a:r>
        </a:p>
      </dgm:t>
    </dgm:pt>
    <dgm:pt modelId="{27CC6699-C257-48F4-9573-0412F15A1082}" type="parTrans" cxnId="{E51C4439-EA81-4C3A-9EA0-ACF06F0DE629}">
      <dgm:prSet/>
      <dgm:spPr/>
      <dgm:t>
        <a:bodyPr/>
        <a:lstStyle/>
        <a:p>
          <a:endParaRPr lang="en-US"/>
        </a:p>
      </dgm:t>
    </dgm:pt>
    <dgm:pt modelId="{105DAFB6-A5FC-4467-A892-B016D1391049}" type="sibTrans" cxnId="{E51C4439-EA81-4C3A-9EA0-ACF06F0DE629}">
      <dgm:prSet/>
      <dgm:spPr/>
      <dgm:t>
        <a:bodyPr/>
        <a:lstStyle/>
        <a:p>
          <a:endParaRPr lang="en-US"/>
        </a:p>
      </dgm:t>
    </dgm:pt>
    <dgm:pt modelId="{F0F7486A-C1E3-4097-BD5F-5D5231EB72F6}">
      <dgm:prSet custT="1"/>
      <dgm:spPr/>
      <dgm:t>
        <a:bodyPr/>
        <a:lstStyle/>
        <a:p>
          <a:r>
            <a:rPr lang="en-US" sz="1400" dirty="0"/>
            <a:t>LCD PROJECTOR 6 UNIT</a:t>
          </a:r>
        </a:p>
      </dgm:t>
    </dgm:pt>
    <dgm:pt modelId="{2D86A42E-1A34-453C-8F43-BE1AEBD987AC}" type="parTrans" cxnId="{5461EEAE-EFBE-4AE3-B9C6-9A6C8F51301A}">
      <dgm:prSet/>
      <dgm:spPr/>
      <dgm:t>
        <a:bodyPr/>
        <a:lstStyle/>
        <a:p>
          <a:endParaRPr lang="en-US"/>
        </a:p>
      </dgm:t>
    </dgm:pt>
    <dgm:pt modelId="{75588825-5F11-4B5C-9DE7-8DCEDF00566B}" type="sibTrans" cxnId="{5461EEAE-EFBE-4AE3-B9C6-9A6C8F51301A}">
      <dgm:prSet/>
      <dgm:spPr/>
      <dgm:t>
        <a:bodyPr/>
        <a:lstStyle/>
        <a:p>
          <a:endParaRPr lang="en-US"/>
        </a:p>
      </dgm:t>
    </dgm:pt>
    <dgm:pt modelId="{435DC92E-8462-4E08-8862-78C79DDA3F5B}">
      <dgm:prSet custT="1"/>
      <dgm:spPr/>
      <dgm:t>
        <a:bodyPr/>
        <a:lstStyle/>
        <a:p>
          <a:r>
            <a:rPr lang="en-US" sz="1400" dirty="0"/>
            <a:t>NOTEBOOK 52 UNIT</a:t>
          </a:r>
          <a:endParaRPr lang="en-US" sz="1000" dirty="0"/>
        </a:p>
      </dgm:t>
    </dgm:pt>
    <dgm:pt modelId="{A703FE43-22ED-4941-B1C7-EA43E45BEF9B}" type="parTrans" cxnId="{26789089-D575-4743-ADF3-D883BCC76516}">
      <dgm:prSet/>
      <dgm:spPr/>
      <dgm:t>
        <a:bodyPr/>
        <a:lstStyle/>
        <a:p>
          <a:endParaRPr lang="en-US"/>
        </a:p>
      </dgm:t>
    </dgm:pt>
    <dgm:pt modelId="{C17BCD67-1FFD-4EE9-B8B9-8A7228F22DB7}" type="sibTrans" cxnId="{26789089-D575-4743-ADF3-D883BCC76516}">
      <dgm:prSet/>
      <dgm:spPr/>
      <dgm:t>
        <a:bodyPr/>
        <a:lstStyle/>
        <a:p>
          <a:endParaRPr lang="en-US"/>
        </a:p>
      </dgm:t>
    </dgm:pt>
    <dgm:pt modelId="{57822D3C-D047-40F3-9F4A-61575D384168}">
      <dgm:prSet custT="1"/>
      <dgm:spPr/>
      <dgm:t>
        <a:bodyPr/>
        <a:lstStyle/>
        <a:p>
          <a:r>
            <a:rPr lang="en-US" sz="1600" dirty="0" err="1"/>
            <a:t>Pencetak</a:t>
          </a:r>
          <a:r>
            <a:rPr lang="en-US" sz="1600" dirty="0"/>
            <a:t> Laser </a:t>
          </a:r>
          <a:r>
            <a:rPr lang="en-US" sz="1600" dirty="0" err="1"/>
            <a:t>Warna</a:t>
          </a:r>
          <a:r>
            <a:rPr lang="en-US" sz="1600" dirty="0"/>
            <a:t> 2 UNIT</a:t>
          </a:r>
        </a:p>
      </dgm:t>
    </dgm:pt>
    <dgm:pt modelId="{7F10C084-B940-4371-AA78-FC34C48FC9F1}" type="parTrans" cxnId="{E42BA0F7-79E7-4969-A736-80E6354B7841}">
      <dgm:prSet/>
      <dgm:spPr/>
      <dgm:t>
        <a:bodyPr/>
        <a:lstStyle/>
        <a:p>
          <a:endParaRPr lang="en-US"/>
        </a:p>
      </dgm:t>
    </dgm:pt>
    <dgm:pt modelId="{42DF022F-DADA-4837-B74B-BB8096670911}" type="sibTrans" cxnId="{E42BA0F7-79E7-4969-A736-80E6354B7841}">
      <dgm:prSet/>
      <dgm:spPr/>
      <dgm:t>
        <a:bodyPr/>
        <a:lstStyle/>
        <a:p>
          <a:endParaRPr lang="en-US"/>
        </a:p>
      </dgm:t>
    </dgm:pt>
    <dgm:pt modelId="{ADB93D89-06B6-44FF-82AB-6B3CF1C30DCF}">
      <dgm:prSet custT="1"/>
      <dgm:spPr/>
      <dgm:t>
        <a:bodyPr/>
        <a:lstStyle/>
        <a:p>
          <a:endParaRPr lang="en-US" sz="2000" dirty="0"/>
        </a:p>
      </dgm:t>
    </dgm:pt>
    <dgm:pt modelId="{E7F1FFAD-52E5-4A17-A284-901C0332F5BE}" type="parTrans" cxnId="{A58CDE61-2194-49E3-9389-A438FF3BCDAE}">
      <dgm:prSet/>
      <dgm:spPr/>
      <dgm:t>
        <a:bodyPr/>
        <a:lstStyle/>
        <a:p>
          <a:endParaRPr lang="en-US"/>
        </a:p>
      </dgm:t>
    </dgm:pt>
    <dgm:pt modelId="{4098CF5C-8FA8-408D-A2CD-339594DAFA76}" type="sibTrans" cxnId="{A58CDE61-2194-49E3-9389-A438FF3BCDAE}">
      <dgm:prSet/>
      <dgm:spPr/>
      <dgm:t>
        <a:bodyPr/>
        <a:lstStyle/>
        <a:p>
          <a:endParaRPr lang="en-US"/>
        </a:p>
      </dgm:t>
    </dgm:pt>
    <dgm:pt modelId="{A6459404-8021-47B5-9F16-2779998798BF}">
      <dgm:prSet custT="1"/>
      <dgm:spPr/>
      <dgm:t>
        <a:bodyPr/>
        <a:lstStyle/>
        <a:p>
          <a:r>
            <a:rPr lang="en-US" sz="1400" dirty="0"/>
            <a:t>MOBILE PROJECTOR 4 UNIT</a:t>
          </a:r>
          <a:endParaRPr lang="en-US" sz="1000" dirty="0"/>
        </a:p>
      </dgm:t>
    </dgm:pt>
    <dgm:pt modelId="{D1E1D203-342F-4B17-B84F-E0C91A713935}" type="parTrans" cxnId="{685E9884-A187-4B4F-A910-BBAF9D3CE183}">
      <dgm:prSet/>
      <dgm:spPr/>
      <dgm:t>
        <a:bodyPr/>
        <a:lstStyle/>
        <a:p>
          <a:endParaRPr lang="en-US"/>
        </a:p>
      </dgm:t>
    </dgm:pt>
    <dgm:pt modelId="{B489DB28-CE6B-406E-AB9D-3979D1E8E4B2}" type="sibTrans" cxnId="{685E9884-A187-4B4F-A910-BBAF9D3CE183}">
      <dgm:prSet/>
      <dgm:spPr/>
      <dgm:t>
        <a:bodyPr/>
        <a:lstStyle/>
        <a:p>
          <a:endParaRPr lang="en-US"/>
        </a:p>
      </dgm:t>
    </dgm:pt>
    <dgm:pt modelId="{5FBD216D-9547-4A17-85AF-CA0E0DCDB1FC}">
      <dgm:prSet custT="1"/>
      <dgm:spPr/>
      <dgm:t>
        <a:bodyPr/>
        <a:lstStyle/>
        <a:p>
          <a:r>
            <a:rPr lang="en-US" sz="1400" dirty="0"/>
            <a:t>PENCETAK MONO 227 UNIT</a:t>
          </a:r>
        </a:p>
      </dgm:t>
    </dgm:pt>
    <dgm:pt modelId="{CAC136CA-0DD4-43EF-88D6-267D42ED44CB}" type="parTrans" cxnId="{2CD0E278-CC7D-4504-9C3A-7472DF9B7224}">
      <dgm:prSet/>
      <dgm:spPr/>
      <dgm:t>
        <a:bodyPr/>
        <a:lstStyle/>
        <a:p>
          <a:endParaRPr lang="en-US"/>
        </a:p>
      </dgm:t>
    </dgm:pt>
    <dgm:pt modelId="{D2E31EF6-760F-4934-991A-F39931DEE3CD}" type="sibTrans" cxnId="{2CD0E278-CC7D-4504-9C3A-7472DF9B7224}">
      <dgm:prSet/>
      <dgm:spPr/>
      <dgm:t>
        <a:bodyPr/>
        <a:lstStyle/>
        <a:p>
          <a:endParaRPr lang="en-US"/>
        </a:p>
      </dgm:t>
    </dgm:pt>
    <dgm:pt modelId="{898E34B2-718E-4F2D-B3BC-57AAA06F9044}">
      <dgm:prSet phldrT="[Text]" custT="1"/>
      <dgm:spPr/>
      <dgm:t>
        <a:bodyPr/>
        <a:lstStyle/>
        <a:p>
          <a:pPr algn="l"/>
          <a:r>
            <a:rPr lang="en-US" sz="1400" dirty="0"/>
            <a:t>PEJABAT PAROL DAERAH (52 </a:t>
          </a:r>
          <a:r>
            <a:rPr lang="en-US" sz="1400" dirty="0" err="1"/>
            <a:t>Lokasi</a:t>
          </a:r>
          <a:r>
            <a:rPr lang="en-US" sz="1400" dirty="0"/>
            <a:t>)</a:t>
          </a:r>
        </a:p>
      </dgm:t>
    </dgm:pt>
    <dgm:pt modelId="{C2A75EC3-93F2-4A8C-87BD-C183C2E51E84}" type="parTrans" cxnId="{C2685C8B-D70D-4554-BC0C-76CB83DB6C1A}">
      <dgm:prSet/>
      <dgm:spPr/>
      <dgm:t>
        <a:bodyPr/>
        <a:lstStyle/>
        <a:p>
          <a:endParaRPr lang="ms-MY"/>
        </a:p>
      </dgm:t>
    </dgm:pt>
    <dgm:pt modelId="{17BC5F78-045A-4702-885D-E574B0B5A8BB}" type="sibTrans" cxnId="{C2685C8B-D70D-4554-BC0C-76CB83DB6C1A}">
      <dgm:prSet/>
      <dgm:spPr/>
      <dgm:t>
        <a:bodyPr/>
        <a:lstStyle/>
        <a:p>
          <a:endParaRPr lang="ms-MY"/>
        </a:p>
      </dgm:t>
    </dgm:pt>
    <dgm:pt modelId="{43FD5A3E-21B9-49BF-8C78-0AA09A180ED3}">
      <dgm:prSet custT="1"/>
      <dgm:spPr/>
      <dgm:t>
        <a:bodyPr/>
        <a:lstStyle/>
        <a:p>
          <a:r>
            <a:rPr lang="ms-MY" sz="1600" dirty="0"/>
            <a:t>PC 164 UNIT</a:t>
          </a:r>
        </a:p>
      </dgm:t>
    </dgm:pt>
    <dgm:pt modelId="{21E7D155-F2DA-44FB-A269-91301B8C80D0}" type="parTrans" cxnId="{2E1A8CCD-C157-4D3E-8765-5FADF8D6015F}">
      <dgm:prSet/>
      <dgm:spPr/>
      <dgm:t>
        <a:bodyPr/>
        <a:lstStyle/>
        <a:p>
          <a:endParaRPr lang="ms-MY"/>
        </a:p>
      </dgm:t>
    </dgm:pt>
    <dgm:pt modelId="{EB97B08E-8E33-4835-BAAD-FBEA62AE632B}" type="sibTrans" cxnId="{2E1A8CCD-C157-4D3E-8765-5FADF8D6015F}">
      <dgm:prSet/>
      <dgm:spPr/>
      <dgm:t>
        <a:bodyPr/>
        <a:lstStyle/>
        <a:p>
          <a:endParaRPr lang="ms-MY"/>
        </a:p>
      </dgm:t>
    </dgm:pt>
    <dgm:pt modelId="{519BF0B3-FBC5-442F-BAF3-95FAA08F2F80}">
      <dgm:prSet custT="1"/>
      <dgm:spPr/>
      <dgm:t>
        <a:bodyPr/>
        <a:lstStyle/>
        <a:p>
          <a:r>
            <a:rPr lang="ms-MY" sz="1600" dirty="0"/>
            <a:t>PENCETAK MONOCHROME 54 UNIT</a:t>
          </a:r>
        </a:p>
      </dgm:t>
    </dgm:pt>
    <dgm:pt modelId="{5A1E20E9-C7FE-411F-8247-119AB03DA823}" type="parTrans" cxnId="{D1DF2D0C-1ED4-4760-8F21-EA6BC4C34FAB}">
      <dgm:prSet/>
      <dgm:spPr/>
      <dgm:t>
        <a:bodyPr/>
        <a:lstStyle/>
        <a:p>
          <a:endParaRPr lang="ms-MY"/>
        </a:p>
      </dgm:t>
    </dgm:pt>
    <dgm:pt modelId="{7B440073-E94E-4FB4-88A5-70870319667C}" type="sibTrans" cxnId="{D1DF2D0C-1ED4-4760-8F21-EA6BC4C34FAB}">
      <dgm:prSet/>
      <dgm:spPr/>
      <dgm:t>
        <a:bodyPr/>
        <a:lstStyle/>
        <a:p>
          <a:endParaRPr lang="ms-MY"/>
        </a:p>
      </dgm:t>
    </dgm:pt>
    <dgm:pt modelId="{CCFFC53A-10C9-46CB-A287-406307DF7A8C}">
      <dgm:prSet custT="1"/>
      <dgm:spPr/>
      <dgm:t>
        <a:bodyPr/>
        <a:lstStyle/>
        <a:p>
          <a:r>
            <a:rPr lang="en-US" sz="1400" dirty="0" err="1"/>
            <a:t>Pencetak</a:t>
          </a:r>
          <a:r>
            <a:rPr lang="en-US" sz="1400" dirty="0"/>
            <a:t> Laser </a:t>
          </a:r>
          <a:r>
            <a:rPr lang="en-US" sz="1400" dirty="0" err="1"/>
            <a:t>Warna</a:t>
          </a:r>
          <a:r>
            <a:rPr lang="en-US" sz="1400" dirty="0"/>
            <a:t> 86 UNIT</a:t>
          </a:r>
        </a:p>
      </dgm:t>
    </dgm:pt>
    <dgm:pt modelId="{F2CF666B-F94F-4A1B-9935-CABC3E53441E}" type="parTrans" cxnId="{1340E282-A565-4CBB-B4F2-CEF5FEF22BD4}">
      <dgm:prSet/>
      <dgm:spPr/>
      <dgm:t>
        <a:bodyPr/>
        <a:lstStyle/>
        <a:p>
          <a:endParaRPr lang="ms-MY"/>
        </a:p>
      </dgm:t>
    </dgm:pt>
    <dgm:pt modelId="{686ED8A2-50C2-452C-9CA8-B73A24B0B27C}" type="sibTrans" cxnId="{1340E282-A565-4CBB-B4F2-CEF5FEF22BD4}">
      <dgm:prSet/>
      <dgm:spPr/>
      <dgm:t>
        <a:bodyPr/>
        <a:lstStyle/>
        <a:p>
          <a:endParaRPr lang="ms-MY"/>
        </a:p>
      </dgm:t>
    </dgm:pt>
    <dgm:pt modelId="{55E7477A-82AE-45FF-9284-067C25F2571C}">
      <dgm:prSet custT="1"/>
      <dgm:spPr/>
      <dgm:t>
        <a:bodyPr/>
        <a:lstStyle/>
        <a:p>
          <a:r>
            <a:rPr lang="en-US" sz="1400" dirty="0"/>
            <a:t>LCD PROJECTOR 10 UNIT</a:t>
          </a:r>
        </a:p>
      </dgm:t>
    </dgm:pt>
    <dgm:pt modelId="{51D0B27B-F4F7-4BF1-8A2C-6D337D7E7A12}" type="parTrans" cxnId="{D89FB013-0B22-4AF9-8A35-976995EE5694}">
      <dgm:prSet/>
      <dgm:spPr/>
      <dgm:t>
        <a:bodyPr/>
        <a:lstStyle/>
        <a:p>
          <a:endParaRPr lang="ms-MY"/>
        </a:p>
      </dgm:t>
    </dgm:pt>
    <dgm:pt modelId="{AB748177-E533-4873-9C0C-A979AC8C6896}" type="sibTrans" cxnId="{D89FB013-0B22-4AF9-8A35-976995EE5694}">
      <dgm:prSet/>
      <dgm:spPr/>
      <dgm:t>
        <a:bodyPr/>
        <a:lstStyle/>
        <a:p>
          <a:endParaRPr lang="ms-MY"/>
        </a:p>
      </dgm:t>
    </dgm:pt>
    <dgm:pt modelId="{9DC5DB9B-D825-4D2D-958D-B0220745F019}">
      <dgm:prSet custT="1"/>
      <dgm:spPr/>
      <dgm:t>
        <a:bodyPr/>
        <a:lstStyle/>
        <a:p>
          <a:r>
            <a:rPr lang="en-US" sz="1400" dirty="0"/>
            <a:t>NOTEBOOK 4 UNIT</a:t>
          </a:r>
        </a:p>
      </dgm:t>
    </dgm:pt>
    <dgm:pt modelId="{D39279F2-366A-4F4A-8553-FA216DFA4439}" type="parTrans" cxnId="{93ED182F-0091-4F2D-B076-DB84B9B71C42}">
      <dgm:prSet/>
      <dgm:spPr/>
      <dgm:t>
        <a:bodyPr/>
        <a:lstStyle/>
        <a:p>
          <a:endParaRPr lang="ms-MY"/>
        </a:p>
      </dgm:t>
    </dgm:pt>
    <dgm:pt modelId="{A678E52B-21F2-40AC-AFEA-91911F08200F}" type="sibTrans" cxnId="{93ED182F-0091-4F2D-B076-DB84B9B71C42}">
      <dgm:prSet/>
      <dgm:spPr/>
      <dgm:t>
        <a:bodyPr/>
        <a:lstStyle/>
        <a:p>
          <a:endParaRPr lang="ms-MY"/>
        </a:p>
      </dgm:t>
    </dgm:pt>
    <dgm:pt modelId="{448FB96B-4FB1-4225-AE08-9AA68A398DD5}">
      <dgm:prSet custT="1"/>
      <dgm:spPr/>
      <dgm:t>
        <a:bodyPr/>
        <a:lstStyle/>
        <a:p>
          <a:r>
            <a:rPr lang="en-US" sz="1400" dirty="0"/>
            <a:t>BARCODE PRINTER 2 UNIT</a:t>
          </a:r>
        </a:p>
      </dgm:t>
    </dgm:pt>
    <dgm:pt modelId="{2A72FD78-311C-4116-B098-A9A46F44551D}" type="parTrans" cxnId="{B9B22DE1-4F65-432E-913F-6FEA2CAB0831}">
      <dgm:prSet/>
      <dgm:spPr/>
      <dgm:t>
        <a:bodyPr/>
        <a:lstStyle/>
        <a:p>
          <a:endParaRPr lang="ms-MY"/>
        </a:p>
      </dgm:t>
    </dgm:pt>
    <dgm:pt modelId="{860A2128-7274-4397-BDD5-53EDD853BD45}" type="sibTrans" cxnId="{B9B22DE1-4F65-432E-913F-6FEA2CAB0831}">
      <dgm:prSet/>
      <dgm:spPr/>
      <dgm:t>
        <a:bodyPr/>
        <a:lstStyle/>
        <a:p>
          <a:endParaRPr lang="ms-MY"/>
        </a:p>
      </dgm:t>
    </dgm:pt>
    <dgm:pt modelId="{D4E9B890-9831-4001-A0C7-A6E258046AD4}">
      <dgm:prSet custT="1"/>
      <dgm:spPr/>
      <dgm:t>
        <a:bodyPr/>
        <a:lstStyle/>
        <a:p>
          <a:r>
            <a:rPr lang="en-US" sz="1400" dirty="0"/>
            <a:t>PENCETAK MONO 9 UNIT</a:t>
          </a:r>
        </a:p>
      </dgm:t>
    </dgm:pt>
    <dgm:pt modelId="{FEDF9739-BC1F-4395-958F-B6BEDA458E3F}" type="parTrans" cxnId="{9679D9A5-D156-4F2D-AECB-9F5E6759CF6F}">
      <dgm:prSet/>
      <dgm:spPr/>
      <dgm:t>
        <a:bodyPr/>
        <a:lstStyle/>
        <a:p>
          <a:endParaRPr lang="ms-MY"/>
        </a:p>
      </dgm:t>
    </dgm:pt>
    <dgm:pt modelId="{FD074948-7EF2-4353-A511-48285DA9B3E1}" type="sibTrans" cxnId="{9679D9A5-D156-4F2D-AECB-9F5E6759CF6F}">
      <dgm:prSet/>
      <dgm:spPr/>
      <dgm:t>
        <a:bodyPr/>
        <a:lstStyle/>
        <a:p>
          <a:endParaRPr lang="ms-MY"/>
        </a:p>
      </dgm:t>
    </dgm:pt>
    <dgm:pt modelId="{E27C474F-3348-4B56-BDCE-2C9537FB13AE}">
      <dgm:prSet custT="1"/>
      <dgm:spPr/>
      <dgm:t>
        <a:bodyPr/>
        <a:lstStyle/>
        <a:p>
          <a:r>
            <a:rPr lang="en-US" sz="1400" dirty="0" err="1"/>
            <a:t>Pencetak</a:t>
          </a:r>
          <a:r>
            <a:rPr lang="en-US" sz="1400" dirty="0"/>
            <a:t> Laser </a:t>
          </a:r>
          <a:r>
            <a:rPr lang="en-US" sz="1400" dirty="0" err="1"/>
            <a:t>Warna</a:t>
          </a:r>
          <a:r>
            <a:rPr lang="en-US" sz="1400" dirty="0"/>
            <a:t> 4 UNIT</a:t>
          </a:r>
        </a:p>
      </dgm:t>
    </dgm:pt>
    <dgm:pt modelId="{D087178D-76D4-4EA8-A71C-E9F87A3AD3F3}" type="parTrans" cxnId="{3D47110F-9897-4CB6-999E-6F0FB6C6D319}">
      <dgm:prSet/>
      <dgm:spPr/>
      <dgm:t>
        <a:bodyPr/>
        <a:lstStyle/>
        <a:p>
          <a:endParaRPr lang="ms-MY"/>
        </a:p>
      </dgm:t>
    </dgm:pt>
    <dgm:pt modelId="{6DBD7082-8D11-4520-9057-78B1ABBC31A7}" type="sibTrans" cxnId="{3D47110F-9897-4CB6-999E-6F0FB6C6D319}">
      <dgm:prSet/>
      <dgm:spPr/>
      <dgm:t>
        <a:bodyPr/>
        <a:lstStyle/>
        <a:p>
          <a:endParaRPr lang="ms-MY"/>
        </a:p>
      </dgm:t>
    </dgm:pt>
    <dgm:pt modelId="{38CC50CE-4893-4976-8AF5-CF6C94F0A3BE}">
      <dgm:prSet custT="1"/>
      <dgm:spPr/>
      <dgm:t>
        <a:bodyPr/>
        <a:lstStyle/>
        <a:p>
          <a:r>
            <a:rPr lang="en-US" sz="1400" dirty="0"/>
            <a:t>LCD PROJECTOR 8 UNIT</a:t>
          </a:r>
        </a:p>
      </dgm:t>
    </dgm:pt>
    <dgm:pt modelId="{37DC38CD-4915-46F6-B107-B4FE5B18ED86}" type="parTrans" cxnId="{3B233B2F-738D-47D5-BA91-1C1D88156083}">
      <dgm:prSet/>
      <dgm:spPr/>
      <dgm:t>
        <a:bodyPr/>
        <a:lstStyle/>
        <a:p>
          <a:endParaRPr lang="ms-MY"/>
        </a:p>
      </dgm:t>
    </dgm:pt>
    <dgm:pt modelId="{14D5A179-1A5B-48BE-A825-E657D62774A8}" type="sibTrans" cxnId="{3B233B2F-738D-47D5-BA91-1C1D88156083}">
      <dgm:prSet/>
      <dgm:spPr/>
      <dgm:t>
        <a:bodyPr/>
        <a:lstStyle/>
        <a:p>
          <a:endParaRPr lang="ms-MY"/>
        </a:p>
      </dgm:t>
    </dgm:pt>
    <dgm:pt modelId="{DA9E83A1-2422-458F-954A-8B12CB7E7241}">
      <dgm:prSet custT="1"/>
      <dgm:spPr/>
      <dgm:t>
        <a:bodyPr/>
        <a:lstStyle/>
        <a:p>
          <a:r>
            <a:rPr lang="en-US" sz="1400" dirty="0"/>
            <a:t>NOTEBOOK 4 UNIT</a:t>
          </a:r>
        </a:p>
      </dgm:t>
    </dgm:pt>
    <dgm:pt modelId="{F2FD181D-CC2F-4026-8844-CCD429294557}" type="parTrans" cxnId="{8E0E7337-C159-428E-AF4B-CC89798B81E1}">
      <dgm:prSet/>
      <dgm:spPr/>
      <dgm:t>
        <a:bodyPr/>
        <a:lstStyle/>
        <a:p>
          <a:endParaRPr lang="ms-MY"/>
        </a:p>
      </dgm:t>
    </dgm:pt>
    <dgm:pt modelId="{DFAF97E5-2EB4-48BF-A925-F527995556CF}" type="sibTrans" cxnId="{8E0E7337-C159-428E-AF4B-CC89798B81E1}">
      <dgm:prSet/>
      <dgm:spPr/>
      <dgm:t>
        <a:bodyPr/>
        <a:lstStyle/>
        <a:p>
          <a:endParaRPr lang="ms-MY"/>
        </a:p>
      </dgm:t>
    </dgm:pt>
    <dgm:pt modelId="{E72BBC0F-EB44-480C-B2FB-C330A265827D}">
      <dgm:prSet custT="1"/>
      <dgm:spPr/>
      <dgm:t>
        <a:bodyPr/>
        <a:lstStyle/>
        <a:p>
          <a:r>
            <a:rPr lang="en-US" sz="1400" dirty="0"/>
            <a:t>PENCETAK MONO 40 UNIT</a:t>
          </a:r>
        </a:p>
      </dgm:t>
    </dgm:pt>
    <dgm:pt modelId="{3D18B1EF-DF15-44A9-A3A2-731B729792AE}" type="parTrans" cxnId="{FC3CD248-4776-43A4-8549-CC7D3B3CF680}">
      <dgm:prSet/>
      <dgm:spPr/>
      <dgm:t>
        <a:bodyPr/>
        <a:lstStyle/>
        <a:p>
          <a:endParaRPr lang="ms-MY"/>
        </a:p>
      </dgm:t>
    </dgm:pt>
    <dgm:pt modelId="{1EEB6E6A-8D81-40BC-AFDC-9CCFDD3D2ED7}" type="sibTrans" cxnId="{FC3CD248-4776-43A4-8549-CC7D3B3CF680}">
      <dgm:prSet/>
      <dgm:spPr/>
      <dgm:t>
        <a:bodyPr/>
        <a:lstStyle/>
        <a:p>
          <a:endParaRPr lang="ms-MY"/>
        </a:p>
      </dgm:t>
    </dgm:pt>
    <dgm:pt modelId="{BE0CF0B7-506D-4D75-A2D2-9DFBD26ACE60}">
      <dgm:prSet custT="1"/>
      <dgm:spPr/>
      <dgm:t>
        <a:bodyPr/>
        <a:lstStyle/>
        <a:p>
          <a:r>
            <a:rPr lang="en-US" sz="1400" dirty="0" err="1"/>
            <a:t>Pencetak</a:t>
          </a:r>
          <a:r>
            <a:rPr lang="en-US" sz="1400" dirty="0"/>
            <a:t> Laser </a:t>
          </a:r>
          <a:r>
            <a:rPr lang="en-US" sz="1400" dirty="0" err="1"/>
            <a:t>Warna</a:t>
          </a:r>
          <a:r>
            <a:rPr lang="en-US" sz="1400" dirty="0"/>
            <a:t> 22 UNIT</a:t>
          </a:r>
        </a:p>
      </dgm:t>
    </dgm:pt>
    <dgm:pt modelId="{5B682940-B324-4481-8F98-9580B8541715}" type="parTrans" cxnId="{C6795805-58D5-4322-AFAA-880566DB5F76}">
      <dgm:prSet/>
      <dgm:spPr/>
      <dgm:t>
        <a:bodyPr/>
        <a:lstStyle/>
        <a:p>
          <a:endParaRPr lang="ms-MY"/>
        </a:p>
      </dgm:t>
    </dgm:pt>
    <dgm:pt modelId="{284B16E0-E75D-4D73-A3EE-D9D989B47C65}" type="sibTrans" cxnId="{C6795805-58D5-4322-AFAA-880566DB5F76}">
      <dgm:prSet/>
      <dgm:spPr/>
      <dgm:t>
        <a:bodyPr/>
        <a:lstStyle/>
        <a:p>
          <a:endParaRPr lang="ms-MY"/>
        </a:p>
      </dgm:t>
    </dgm:pt>
    <dgm:pt modelId="{AD80D72E-9AAD-49CD-8E99-E2F7325BB231}">
      <dgm:prSet custT="1"/>
      <dgm:spPr/>
      <dgm:t>
        <a:bodyPr/>
        <a:lstStyle/>
        <a:p>
          <a:r>
            <a:rPr lang="en-US" sz="1400" dirty="0"/>
            <a:t>LCD PROJECTOR 4 UNIT</a:t>
          </a:r>
          <a:endParaRPr lang="en-US" sz="1000" dirty="0"/>
        </a:p>
      </dgm:t>
    </dgm:pt>
    <dgm:pt modelId="{6087B17F-6992-4B35-8BB4-CCF5737D521E}" type="parTrans" cxnId="{B1FE4B2F-A1BA-471B-B99C-19617B460466}">
      <dgm:prSet/>
      <dgm:spPr/>
      <dgm:t>
        <a:bodyPr/>
        <a:lstStyle/>
        <a:p>
          <a:endParaRPr lang="ms-MY"/>
        </a:p>
      </dgm:t>
    </dgm:pt>
    <dgm:pt modelId="{E554F484-3686-4C39-A292-8248D80C21AF}" type="sibTrans" cxnId="{B1FE4B2F-A1BA-471B-B99C-19617B460466}">
      <dgm:prSet/>
      <dgm:spPr/>
      <dgm:t>
        <a:bodyPr/>
        <a:lstStyle/>
        <a:p>
          <a:endParaRPr lang="ms-MY"/>
        </a:p>
      </dgm:t>
    </dgm:pt>
    <dgm:pt modelId="{99D07687-80B0-4C50-99D8-FFD9B51588DD}">
      <dgm:prSet custT="1"/>
      <dgm:spPr/>
      <dgm:t>
        <a:bodyPr/>
        <a:lstStyle/>
        <a:p>
          <a:r>
            <a:rPr lang="en-US" sz="1400" dirty="0"/>
            <a:t>LCD PROJECTOR 4 UNIT</a:t>
          </a:r>
        </a:p>
        <a:p>
          <a:endParaRPr lang="en-US" sz="1000" dirty="0"/>
        </a:p>
      </dgm:t>
    </dgm:pt>
    <dgm:pt modelId="{32393E61-8AAA-4847-A15B-6091F869505B}" type="parTrans" cxnId="{DE9A7F0D-EE90-4942-B7B6-4076B06C47EB}">
      <dgm:prSet/>
      <dgm:spPr/>
      <dgm:t>
        <a:bodyPr/>
        <a:lstStyle/>
        <a:p>
          <a:endParaRPr lang="ms-MY"/>
        </a:p>
      </dgm:t>
    </dgm:pt>
    <dgm:pt modelId="{CA9BD7B0-DADD-4E06-A8E5-14A6CE6ED52B}" type="sibTrans" cxnId="{DE9A7F0D-EE90-4942-B7B6-4076B06C47EB}">
      <dgm:prSet/>
      <dgm:spPr/>
      <dgm:t>
        <a:bodyPr/>
        <a:lstStyle/>
        <a:p>
          <a:endParaRPr lang="ms-MY"/>
        </a:p>
      </dgm:t>
    </dgm:pt>
    <dgm:pt modelId="{E945F74E-DEDB-492C-B775-37B60F2074D3}">
      <dgm:prSet custT="1"/>
      <dgm:spPr/>
      <dgm:t>
        <a:bodyPr/>
        <a:lstStyle/>
        <a:p>
          <a:r>
            <a:rPr lang="ms-MY" sz="1600" dirty="0"/>
            <a:t>LCD PROJECTOR 2 UNIT</a:t>
          </a:r>
        </a:p>
      </dgm:t>
    </dgm:pt>
    <dgm:pt modelId="{A62F31DA-E21E-4915-891A-C460ADC6ADFE}" type="parTrans" cxnId="{99FE8389-17EF-48DF-AA12-0F34FD8358A8}">
      <dgm:prSet/>
      <dgm:spPr/>
      <dgm:t>
        <a:bodyPr/>
        <a:lstStyle/>
        <a:p>
          <a:endParaRPr lang="ms-MY"/>
        </a:p>
      </dgm:t>
    </dgm:pt>
    <dgm:pt modelId="{F354CD55-D8DC-4902-B765-C1C613BA28B1}" type="sibTrans" cxnId="{99FE8389-17EF-48DF-AA12-0F34FD8358A8}">
      <dgm:prSet/>
      <dgm:spPr/>
      <dgm:t>
        <a:bodyPr/>
        <a:lstStyle/>
        <a:p>
          <a:endParaRPr lang="ms-MY"/>
        </a:p>
      </dgm:t>
    </dgm:pt>
    <dgm:pt modelId="{F200D9EC-345B-48DB-AEEE-519F56D22468}" type="pres">
      <dgm:prSet presAssocID="{BC35A4F5-5D2C-4A64-AE6A-089FBB8B97B7}" presName="diagram" presStyleCnt="0">
        <dgm:presLayoutVars>
          <dgm:dir/>
          <dgm:animLvl val="lvl"/>
          <dgm:resizeHandles val="exact"/>
        </dgm:presLayoutVars>
      </dgm:prSet>
      <dgm:spPr/>
    </dgm:pt>
    <dgm:pt modelId="{7320F1D8-7CDF-4249-B1FC-7D7AF7439BFE}" type="pres">
      <dgm:prSet presAssocID="{898E34B2-718E-4F2D-B3BC-57AAA06F9044}" presName="compNode" presStyleCnt="0"/>
      <dgm:spPr/>
    </dgm:pt>
    <dgm:pt modelId="{1F1EBFE2-3461-4461-973B-8BC6E9B71176}" type="pres">
      <dgm:prSet presAssocID="{898E34B2-718E-4F2D-B3BC-57AAA06F9044}" presName="childRect" presStyleLbl="bgAcc1" presStyleIdx="0" presStyleCnt="6" custLinFactNeighborX="-3096" custLinFactNeighborY="-145">
        <dgm:presLayoutVars>
          <dgm:bulletEnabled val="1"/>
        </dgm:presLayoutVars>
      </dgm:prSet>
      <dgm:spPr/>
    </dgm:pt>
    <dgm:pt modelId="{B5B335A8-7444-468A-A2C7-D24162508708}" type="pres">
      <dgm:prSet presAssocID="{898E34B2-718E-4F2D-B3BC-57AAA06F9044}" presName="parentText" presStyleLbl="node1" presStyleIdx="0" presStyleCnt="0">
        <dgm:presLayoutVars>
          <dgm:chMax val="0"/>
          <dgm:bulletEnabled val="1"/>
        </dgm:presLayoutVars>
      </dgm:prSet>
      <dgm:spPr/>
    </dgm:pt>
    <dgm:pt modelId="{9552F152-4209-4215-8942-F91FB4A0D0C2}" type="pres">
      <dgm:prSet presAssocID="{898E34B2-718E-4F2D-B3BC-57AAA06F9044}" presName="parentRect" presStyleLbl="alignNode1" presStyleIdx="0" presStyleCnt="6" custLinFactNeighborX="-3096"/>
      <dgm:spPr/>
    </dgm:pt>
    <dgm:pt modelId="{050CEA7B-C2F7-42C2-94E0-B60B4779F997}" type="pres">
      <dgm:prSet presAssocID="{898E34B2-718E-4F2D-B3BC-57AAA06F9044}" presName="adorn" presStyleLbl="fgAccFollowNode1" presStyleIdx="0" presStyleCnt="6"/>
      <dgm:spPr/>
    </dgm:pt>
    <dgm:pt modelId="{299595D1-20AB-42C0-8F96-0179494F2C37}" type="pres">
      <dgm:prSet presAssocID="{17BC5F78-045A-4702-885D-E574B0B5A8BB}" presName="sibTrans" presStyleLbl="sibTrans2D1" presStyleIdx="0" presStyleCnt="0"/>
      <dgm:spPr/>
    </dgm:pt>
    <dgm:pt modelId="{2DF4BBC7-C2E4-4DD0-9452-704C2FEF9EF6}" type="pres">
      <dgm:prSet presAssocID="{2C717F1C-1AC7-497B-8D3A-C5DEEB0EDBCB}" presName="compNode" presStyleCnt="0"/>
      <dgm:spPr/>
    </dgm:pt>
    <dgm:pt modelId="{84DAD0F1-B005-40FB-B63A-05982EF83843}" type="pres">
      <dgm:prSet presAssocID="{2C717F1C-1AC7-497B-8D3A-C5DEEB0EDBCB}" presName="childRect" presStyleLbl="bgAcc1" presStyleIdx="1" presStyleCnt="6" custLinFactY="74498" custLinFactNeighborX="6608" custLinFactNeighborY="100000">
        <dgm:presLayoutVars>
          <dgm:bulletEnabled val="1"/>
        </dgm:presLayoutVars>
      </dgm:prSet>
      <dgm:spPr/>
    </dgm:pt>
    <dgm:pt modelId="{0D071609-087D-4603-B246-E8288B955D35}" type="pres">
      <dgm:prSet presAssocID="{2C717F1C-1AC7-497B-8D3A-C5DEEB0EDBCB}" presName="parentText" presStyleLbl="node1" presStyleIdx="0" presStyleCnt="0">
        <dgm:presLayoutVars>
          <dgm:chMax val="0"/>
          <dgm:bulletEnabled val="1"/>
        </dgm:presLayoutVars>
      </dgm:prSet>
      <dgm:spPr/>
    </dgm:pt>
    <dgm:pt modelId="{1E5EF2C6-2A07-4A50-8403-3A5472A61366}" type="pres">
      <dgm:prSet presAssocID="{2C717F1C-1AC7-497B-8D3A-C5DEEB0EDBCB}" presName="parentRect" presStyleLbl="alignNode1" presStyleIdx="1" presStyleCnt="6" custScaleY="108294" custLinFactY="200000" custLinFactNeighborX="6608" custLinFactNeighborY="212625"/>
      <dgm:spPr/>
    </dgm:pt>
    <dgm:pt modelId="{A3030AF3-5C66-4E75-A816-B87A0711AD55}" type="pres">
      <dgm:prSet presAssocID="{2C717F1C-1AC7-497B-8D3A-C5DEEB0EDBCB}" presName="adorn" presStyleLbl="fgAccFollowNode1" presStyleIdx="1" presStyleCnt="6" custLinFactNeighborX="43378" custLinFactNeighborY="5840"/>
      <dgm:spPr/>
    </dgm:pt>
    <dgm:pt modelId="{DC0E1C21-FE4C-4AE7-84C4-E9415894413A}" type="pres">
      <dgm:prSet presAssocID="{F93D9FB1-5C97-4050-8F0A-85172BFCA784}" presName="sibTrans" presStyleLbl="sibTrans2D1" presStyleIdx="0" presStyleCnt="0"/>
      <dgm:spPr/>
    </dgm:pt>
    <dgm:pt modelId="{644DC740-3D2F-4111-B340-766B31ACFAB7}" type="pres">
      <dgm:prSet presAssocID="{BF921019-C2D8-443F-8329-0C9C1D84F159}" presName="compNode" presStyleCnt="0"/>
      <dgm:spPr/>
    </dgm:pt>
    <dgm:pt modelId="{5FE2CBD0-C9BD-445A-8C3B-D02B47D8E637}" type="pres">
      <dgm:prSet presAssocID="{BF921019-C2D8-443F-8329-0C9C1D84F159}" presName="childRect" presStyleLbl="bgAcc1" presStyleIdx="2" presStyleCnt="6" custLinFactNeighborX="39009" custLinFactNeighborY="2529">
        <dgm:presLayoutVars>
          <dgm:bulletEnabled val="1"/>
        </dgm:presLayoutVars>
      </dgm:prSet>
      <dgm:spPr/>
    </dgm:pt>
    <dgm:pt modelId="{4051CC79-5547-40CF-B13F-2F48DB2179FB}" type="pres">
      <dgm:prSet presAssocID="{BF921019-C2D8-443F-8329-0C9C1D84F159}" presName="parentText" presStyleLbl="node1" presStyleIdx="0" presStyleCnt="0">
        <dgm:presLayoutVars>
          <dgm:chMax val="0"/>
          <dgm:bulletEnabled val="1"/>
        </dgm:presLayoutVars>
      </dgm:prSet>
      <dgm:spPr/>
    </dgm:pt>
    <dgm:pt modelId="{238D6312-9407-4113-BC14-1D2A4413B567}" type="pres">
      <dgm:prSet presAssocID="{BF921019-C2D8-443F-8329-0C9C1D84F159}" presName="parentRect" presStyleLbl="alignNode1" presStyleIdx="2" presStyleCnt="6" custLinFactNeighborX="39009"/>
      <dgm:spPr/>
    </dgm:pt>
    <dgm:pt modelId="{80511234-023B-49D0-B34F-39DB337E5C84}" type="pres">
      <dgm:prSet presAssocID="{BF921019-C2D8-443F-8329-0C9C1D84F159}" presName="adorn" presStyleLbl="fgAccFollowNode1" presStyleIdx="2" presStyleCnt="6" custLinFactX="26633" custLinFactNeighborX="100000" custLinFactNeighborY="5840"/>
      <dgm:spPr/>
    </dgm:pt>
    <dgm:pt modelId="{3D7189E2-05B4-4F58-8E24-48FC822A9CFE}" type="pres">
      <dgm:prSet presAssocID="{FD33CB6D-4659-4E05-8F45-E714C6123ACE}" presName="sibTrans" presStyleLbl="sibTrans2D1" presStyleIdx="0" presStyleCnt="0"/>
      <dgm:spPr/>
    </dgm:pt>
    <dgm:pt modelId="{2CEA5F1C-37D2-4C0E-9725-109383926E53}" type="pres">
      <dgm:prSet presAssocID="{587A0E27-8F82-4AAD-900E-4CBF6D230DC0}" presName="compNode" presStyleCnt="0"/>
      <dgm:spPr/>
    </dgm:pt>
    <dgm:pt modelId="{A91B4B2D-309C-491A-8AC8-753BD35C6387}" type="pres">
      <dgm:prSet presAssocID="{587A0E27-8F82-4AAD-900E-4CBF6D230DC0}" presName="childRect" presStyleLbl="bgAcc1" presStyleIdx="3" presStyleCnt="6">
        <dgm:presLayoutVars>
          <dgm:bulletEnabled val="1"/>
        </dgm:presLayoutVars>
      </dgm:prSet>
      <dgm:spPr/>
    </dgm:pt>
    <dgm:pt modelId="{644DE013-DEC6-4CAA-AAB6-0939804598E5}" type="pres">
      <dgm:prSet presAssocID="{587A0E27-8F82-4AAD-900E-4CBF6D230DC0}" presName="parentText" presStyleLbl="node1" presStyleIdx="0" presStyleCnt="0">
        <dgm:presLayoutVars>
          <dgm:chMax val="0"/>
          <dgm:bulletEnabled val="1"/>
        </dgm:presLayoutVars>
      </dgm:prSet>
      <dgm:spPr/>
    </dgm:pt>
    <dgm:pt modelId="{0CAF94C9-13D0-4369-8593-90B57591A85E}" type="pres">
      <dgm:prSet presAssocID="{587A0E27-8F82-4AAD-900E-4CBF6D230DC0}" presName="parentRect" presStyleLbl="alignNode1" presStyleIdx="3" presStyleCnt="6"/>
      <dgm:spPr/>
    </dgm:pt>
    <dgm:pt modelId="{2FEB89AC-C7CE-4406-B6E7-22B29E036C1C}" type="pres">
      <dgm:prSet presAssocID="{587A0E27-8F82-4AAD-900E-4CBF6D230DC0}" presName="adorn" presStyleLbl="fgAccFollowNode1" presStyleIdx="3" presStyleCnt="6"/>
      <dgm:spPr/>
    </dgm:pt>
    <dgm:pt modelId="{E3821539-10D0-49DD-A5FA-D46B0F96EDF1}" type="pres">
      <dgm:prSet presAssocID="{0CAAF645-CBEF-43AF-9EE1-D0DAE43781D8}" presName="sibTrans" presStyleLbl="sibTrans2D1" presStyleIdx="0" presStyleCnt="0"/>
      <dgm:spPr/>
    </dgm:pt>
    <dgm:pt modelId="{15009771-073F-4446-B45E-F0F5108D98B9}" type="pres">
      <dgm:prSet presAssocID="{01C8D815-A485-45E6-AEC2-F3822408541A}" presName="compNode" presStyleCnt="0"/>
      <dgm:spPr/>
    </dgm:pt>
    <dgm:pt modelId="{0938402E-3F53-477B-B6EA-1BB38207E32A}" type="pres">
      <dgm:prSet presAssocID="{01C8D815-A485-45E6-AEC2-F3822408541A}" presName="childRect" presStyleLbl="bgAcc1" presStyleIdx="4" presStyleCnt="6" custLinFactY="-70631" custLinFactNeighborX="1912" custLinFactNeighborY="-100000">
        <dgm:presLayoutVars>
          <dgm:bulletEnabled val="1"/>
        </dgm:presLayoutVars>
      </dgm:prSet>
      <dgm:spPr/>
    </dgm:pt>
    <dgm:pt modelId="{0824192B-3361-4EC2-9F46-0D0576C71DED}" type="pres">
      <dgm:prSet presAssocID="{01C8D815-A485-45E6-AEC2-F3822408541A}" presName="parentText" presStyleLbl="node1" presStyleIdx="0" presStyleCnt="0">
        <dgm:presLayoutVars>
          <dgm:chMax val="0"/>
          <dgm:bulletEnabled val="1"/>
        </dgm:presLayoutVars>
      </dgm:prSet>
      <dgm:spPr/>
    </dgm:pt>
    <dgm:pt modelId="{D473CB31-DF40-45E0-926C-D88A3CFB8457}" type="pres">
      <dgm:prSet presAssocID="{01C8D815-A485-45E6-AEC2-F3822408541A}" presName="parentRect" presStyleLbl="alignNode1" presStyleIdx="4" presStyleCnt="6" custScaleY="123318" custLinFactY="-187844" custLinFactNeighborX="4815" custLinFactNeighborY="-200000"/>
      <dgm:spPr/>
    </dgm:pt>
    <dgm:pt modelId="{04851DF3-00C7-4F9A-9720-4BC6D52EE0F7}" type="pres">
      <dgm:prSet presAssocID="{01C8D815-A485-45E6-AEC2-F3822408541A}" presName="adorn" presStyleLbl="fgAccFollowNode1" presStyleIdx="4" presStyleCnt="6"/>
      <dgm:spPr/>
    </dgm:pt>
    <dgm:pt modelId="{98625318-DF7D-4883-84F4-30B105101EB1}" type="pres">
      <dgm:prSet presAssocID="{FB245D1A-8991-43AC-8BBB-ED6B4ACD406C}" presName="sibTrans" presStyleLbl="sibTrans2D1" presStyleIdx="0" presStyleCnt="0"/>
      <dgm:spPr/>
    </dgm:pt>
    <dgm:pt modelId="{5B16F0D2-1F9B-4EA0-A506-F08C14C52CDA}" type="pres">
      <dgm:prSet presAssocID="{24CE51DC-6CC5-4906-9E7E-309F18ED4C03}" presName="compNode" presStyleCnt="0"/>
      <dgm:spPr/>
    </dgm:pt>
    <dgm:pt modelId="{EC91B2AB-D4AF-42B5-8EA2-0722E40E384C}" type="pres">
      <dgm:prSet presAssocID="{24CE51DC-6CC5-4906-9E7E-309F18ED4C03}" presName="childRect" presStyleLbl="bgAcc1" presStyleIdx="5" presStyleCnt="6" custLinFactNeighborX="21052">
        <dgm:presLayoutVars>
          <dgm:bulletEnabled val="1"/>
        </dgm:presLayoutVars>
      </dgm:prSet>
      <dgm:spPr/>
    </dgm:pt>
    <dgm:pt modelId="{ABCB3FDA-44F5-47A9-BCDC-922EE7AE258C}" type="pres">
      <dgm:prSet presAssocID="{24CE51DC-6CC5-4906-9E7E-309F18ED4C03}" presName="parentText" presStyleLbl="node1" presStyleIdx="0" presStyleCnt="0">
        <dgm:presLayoutVars>
          <dgm:chMax val="0"/>
          <dgm:bulletEnabled val="1"/>
        </dgm:presLayoutVars>
      </dgm:prSet>
      <dgm:spPr/>
    </dgm:pt>
    <dgm:pt modelId="{CF6466CB-C38C-43BD-B156-26A91E5AC20E}" type="pres">
      <dgm:prSet presAssocID="{24CE51DC-6CC5-4906-9E7E-309F18ED4C03}" presName="parentRect" presStyleLbl="alignNode1" presStyleIdx="5" presStyleCnt="6" custLinFactNeighborX="21052"/>
      <dgm:spPr/>
    </dgm:pt>
    <dgm:pt modelId="{3ED7635C-1B7E-4F58-8E4F-D706F1476FE2}" type="pres">
      <dgm:prSet presAssocID="{24CE51DC-6CC5-4906-9E7E-309F18ED4C03}" presName="adorn" presStyleLbl="fgAccFollowNode1" presStyleIdx="5" presStyleCnt="6" custLinFactNeighborX="95531" custLinFactNeighborY="309"/>
      <dgm:spPr/>
    </dgm:pt>
  </dgm:ptLst>
  <dgm:cxnLst>
    <dgm:cxn modelId="{C6795805-58D5-4322-AFAA-880566DB5F76}" srcId="{2C717F1C-1AC7-497B-8D3A-C5DEEB0EDBCB}" destId="{BE0CF0B7-506D-4D75-A2D2-9DFBD26ACE60}" srcOrd="2" destOrd="0" parTransId="{5B682940-B324-4481-8F98-9580B8541715}" sibTransId="{284B16E0-E75D-4D73-A3EE-D9D989B47C65}"/>
    <dgm:cxn modelId="{CEA2AC09-1B3B-4107-8464-FC402491D260}" srcId="{BC35A4F5-5D2C-4A64-AE6A-089FBB8B97B7}" destId="{2C717F1C-1AC7-497B-8D3A-C5DEEB0EDBCB}" srcOrd="1" destOrd="0" parTransId="{65CFFD9F-976A-4E33-AF1A-F332DB5AE002}" sibTransId="{F93D9FB1-5C97-4050-8F0A-85172BFCA784}"/>
    <dgm:cxn modelId="{D1DF2D0C-1ED4-4760-8F21-EA6BC4C34FAB}" srcId="{898E34B2-718E-4F2D-B3BC-57AAA06F9044}" destId="{519BF0B3-FBC5-442F-BAF3-95FAA08F2F80}" srcOrd="1" destOrd="0" parTransId="{5A1E20E9-C7FE-411F-8247-119AB03DA823}" sibTransId="{7B440073-E94E-4FB4-88A5-70870319667C}"/>
    <dgm:cxn modelId="{DE9A7F0D-EE90-4942-B7B6-4076B06C47EB}" srcId="{2C717F1C-1AC7-497B-8D3A-C5DEEB0EDBCB}" destId="{99D07687-80B0-4C50-99D8-FFD9B51588DD}" srcOrd="6" destOrd="0" parTransId="{32393E61-8AAA-4847-A15B-6091F869505B}" sibTransId="{CA9BD7B0-DADD-4E06-A8E5-14A6CE6ED52B}"/>
    <dgm:cxn modelId="{3D47110F-9897-4CB6-999E-6F0FB6C6D319}" srcId="{587A0E27-8F82-4AAD-900E-4CBF6D230DC0}" destId="{E27C474F-3348-4B56-BDCE-2C9537FB13AE}" srcOrd="2" destOrd="0" parTransId="{D087178D-76D4-4EA8-A71C-E9F87A3AD3F3}" sibTransId="{6DBD7082-8D11-4520-9057-78B1ABBC31A7}"/>
    <dgm:cxn modelId="{80F10813-2C52-483B-A68E-6450F763A58D}" type="presOf" srcId="{E945F74E-DEDB-492C-B775-37B60F2074D3}" destId="{1F1EBFE2-3461-4461-973B-8BC6E9B71176}" srcOrd="0" destOrd="2" presId="urn:microsoft.com/office/officeart/2005/8/layout/bList2"/>
    <dgm:cxn modelId="{D89FB013-0B22-4AF9-8A35-976995EE5694}" srcId="{BF921019-C2D8-443F-8329-0C9C1D84F159}" destId="{55E7477A-82AE-45FF-9284-067C25F2571C}" srcOrd="3" destOrd="0" parTransId="{51D0B27B-F4F7-4BF1-8A2C-6D337D7E7A12}" sibTransId="{AB748177-E533-4873-9C0C-A979AC8C6896}"/>
    <dgm:cxn modelId="{4FE72E1A-42C7-4910-8C57-2BB12CEFCE5C}" type="presOf" srcId="{0CAAF645-CBEF-43AF-9EE1-D0DAE43781D8}" destId="{E3821539-10D0-49DD-A5FA-D46B0F96EDF1}" srcOrd="0" destOrd="0" presId="urn:microsoft.com/office/officeart/2005/8/layout/bList2"/>
    <dgm:cxn modelId="{9A1FAF1A-76D7-4D1C-A6A9-2BC14D2A19F9}" srcId="{24CE51DC-6CC5-4906-9E7E-309F18ED4C03}" destId="{7CD56AE3-015D-4202-8D0B-D3C5DFEFD6A8}" srcOrd="0" destOrd="0" parTransId="{A1EE330B-7ECA-4BA1-B177-7E0F8D45AFAB}" sibTransId="{560F448F-EC50-4FA1-9755-2B18F0576F74}"/>
    <dgm:cxn modelId="{BB85CF1A-ACED-4CF8-987A-0D44396FFAA3}" type="presOf" srcId="{7CD56AE3-015D-4202-8D0B-D3C5DFEFD6A8}" destId="{EC91B2AB-D4AF-42B5-8EA2-0722E40E384C}" srcOrd="0" destOrd="0" presId="urn:microsoft.com/office/officeart/2005/8/layout/bList2"/>
    <dgm:cxn modelId="{ABC4CD1C-341D-4A6A-A3BF-E128FF51C6AF}" srcId="{BC35A4F5-5D2C-4A64-AE6A-089FBB8B97B7}" destId="{BF921019-C2D8-443F-8329-0C9C1D84F159}" srcOrd="2" destOrd="0" parTransId="{672AD3DA-9E0D-432F-9501-82AEDCC4CEF0}" sibTransId="{FD33CB6D-4659-4E05-8F45-E714C6123ACE}"/>
    <dgm:cxn modelId="{FB7EE51E-BA6B-4804-A223-DA036903145C}" srcId="{BC35A4F5-5D2C-4A64-AE6A-089FBB8B97B7}" destId="{587A0E27-8F82-4AAD-900E-4CBF6D230DC0}" srcOrd="3" destOrd="0" parTransId="{59060BFC-5E8E-43F9-A0F3-FECF9AE2AA56}" sibTransId="{0CAAF645-CBEF-43AF-9EE1-D0DAE43781D8}"/>
    <dgm:cxn modelId="{94A55521-67AA-4328-82C0-3365CE7C613B}" type="presOf" srcId="{E72BBC0F-EB44-480C-B2FB-C330A265827D}" destId="{84DAD0F1-B005-40FB-B63A-05982EF83843}" srcOrd="0" destOrd="1" presId="urn:microsoft.com/office/officeart/2005/8/layout/bList2"/>
    <dgm:cxn modelId="{E6442C23-214D-40CB-977C-097DB6088669}" type="presOf" srcId="{BAB69982-59FC-4109-BB7A-5353138258C7}" destId="{84DAD0F1-B005-40FB-B63A-05982EF83843}" srcOrd="0" destOrd="0" presId="urn:microsoft.com/office/officeart/2005/8/layout/bList2"/>
    <dgm:cxn modelId="{5AF23524-EA0F-4C6F-BF18-5DB96396DE38}" type="presOf" srcId="{D4E9B890-9831-4001-A0C7-A6E258046AD4}" destId="{A91B4B2D-309C-491A-8AC8-753BD35C6387}" srcOrd="0" destOrd="1" presId="urn:microsoft.com/office/officeart/2005/8/layout/bList2"/>
    <dgm:cxn modelId="{04FA7427-257C-496C-A484-8F01B058AAF3}" type="presOf" srcId="{57822D3C-D047-40F3-9F4A-61575D384168}" destId="{0938402E-3F53-477B-B6EA-1BB38207E32A}" srcOrd="0" destOrd="1" presId="urn:microsoft.com/office/officeart/2005/8/layout/bList2"/>
    <dgm:cxn modelId="{3E186F28-2101-4452-94AB-815FE75DFED0}" type="presOf" srcId="{F93D9FB1-5C97-4050-8F0A-85172BFCA784}" destId="{DC0E1C21-FE4C-4AE7-84C4-E9415894413A}" srcOrd="0" destOrd="0" presId="urn:microsoft.com/office/officeart/2005/8/layout/bList2"/>
    <dgm:cxn modelId="{93ED182F-0091-4F2D-B076-DB84B9B71C42}" srcId="{BF921019-C2D8-443F-8329-0C9C1D84F159}" destId="{9DC5DB9B-D825-4D2D-958D-B0220745F019}" srcOrd="4" destOrd="0" parTransId="{D39279F2-366A-4F4A-8553-FA216DFA4439}" sibTransId="{A678E52B-21F2-40AC-AFEA-91911F08200F}"/>
    <dgm:cxn modelId="{3B233B2F-738D-47D5-BA91-1C1D88156083}" srcId="{587A0E27-8F82-4AAD-900E-4CBF6D230DC0}" destId="{38CC50CE-4893-4976-8AF5-CF6C94F0A3BE}" srcOrd="3" destOrd="0" parTransId="{37DC38CD-4915-46F6-B107-B4FE5B18ED86}" sibTransId="{14D5A179-1A5B-48BE-A825-E657D62774A8}"/>
    <dgm:cxn modelId="{B1FE4B2F-A1BA-471B-B99C-19617B460466}" srcId="{2C717F1C-1AC7-497B-8D3A-C5DEEB0EDBCB}" destId="{AD80D72E-9AAD-49CD-8E99-E2F7325BB231}" srcOrd="3" destOrd="0" parTransId="{6087B17F-6992-4B35-8BB4-CCF5737D521E}" sibTransId="{E554F484-3686-4C39-A292-8248D80C21AF}"/>
    <dgm:cxn modelId="{8E0E7337-C159-428E-AF4B-CC89798B81E1}" srcId="{587A0E27-8F82-4AAD-900E-4CBF6D230DC0}" destId="{DA9E83A1-2422-458F-954A-8B12CB7E7241}" srcOrd="4" destOrd="0" parTransId="{F2FD181D-CC2F-4026-8844-CCD429294557}" sibTransId="{DFAF97E5-2EB4-48BF-A925-F527995556CF}"/>
    <dgm:cxn modelId="{E51C4439-EA81-4C3A-9EA0-ACF06F0DE629}" srcId="{24CE51DC-6CC5-4906-9E7E-309F18ED4C03}" destId="{44A71445-70F1-48E2-AEB8-17DECD484E19}" srcOrd="1" destOrd="0" parTransId="{27CC6699-C257-48F4-9573-0412F15A1082}" sibTransId="{105DAFB6-A5FC-4467-A892-B016D1391049}"/>
    <dgm:cxn modelId="{972D8D3C-8747-4582-B941-C9775D69E8E8}" type="presOf" srcId="{ADB93D89-06B6-44FF-82AB-6B3CF1C30DCF}" destId="{0938402E-3F53-477B-B6EA-1BB38207E32A}" srcOrd="0" destOrd="2" presId="urn:microsoft.com/office/officeart/2005/8/layout/bList2"/>
    <dgm:cxn modelId="{DDA46C3D-9E72-455F-9A85-5C20C7B7F033}" type="presOf" srcId="{8F4DA2E1-31B5-470C-8B7B-F4F2A54A3E40}" destId="{0938402E-3F53-477B-B6EA-1BB38207E32A}" srcOrd="0" destOrd="0" presId="urn:microsoft.com/office/officeart/2005/8/layout/bList2"/>
    <dgm:cxn modelId="{C818513D-02DB-4E8D-9E9C-F7AA8507FB2E}" type="presOf" srcId="{F0F7486A-C1E3-4097-BD5F-5D5231EB72F6}" destId="{EC91B2AB-D4AF-42B5-8EA2-0722E40E384C}" srcOrd="0" destOrd="2" presId="urn:microsoft.com/office/officeart/2005/8/layout/bList2"/>
    <dgm:cxn modelId="{44F68240-D919-4262-AD33-2EF4B86E9ED9}" type="presOf" srcId="{EF5DD2C2-F6F7-4082-8597-13A9ED3807FE}" destId="{5FE2CBD0-C9BD-445A-8C3B-D02B47D8E637}" srcOrd="0" destOrd="0" presId="urn:microsoft.com/office/officeart/2005/8/layout/bList2"/>
    <dgm:cxn modelId="{BD08255D-41A2-4504-8F19-BC7B5C423581}" type="presOf" srcId="{E536DF71-E48F-428E-9A01-C92B4AFFF8F6}" destId="{A91B4B2D-309C-491A-8AC8-753BD35C6387}" srcOrd="0" destOrd="0" presId="urn:microsoft.com/office/officeart/2005/8/layout/bList2"/>
    <dgm:cxn modelId="{BEBCB55F-F6A8-402E-9F5B-E7AF027DAEC7}" srcId="{2C717F1C-1AC7-497B-8D3A-C5DEEB0EDBCB}" destId="{BAB69982-59FC-4109-BB7A-5353138258C7}" srcOrd="0" destOrd="0" parTransId="{A5D05D3F-0D8A-4F19-881B-BFDADEA57EC6}" sibTransId="{81697EEF-B253-41D5-BAFD-F14DFEAD5CC3}"/>
    <dgm:cxn modelId="{7EC1CE41-683C-4EEE-9C40-8A201BD65774}" srcId="{587A0E27-8F82-4AAD-900E-4CBF6D230DC0}" destId="{E536DF71-E48F-428E-9A01-C92B4AFFF8F6}" srcOrd="0" destOrd="0" parTransId="{61E82E3C-7274-4884-B658-6706A5FE0C8F}" sibTransId="{CBD05127-DCC9-4806-9A05-5B9D98512D5D}"/>
    <dgm:cxn modelId="{A58CDE61-2194-49E3-9389-A438FF3BCDAE}" srcId="{01C8D815-A485-45E6-AEC2-F3822408541A}" destId="{ADB93D89-06B6-44FF-82AB-6B3CF1C30DCF}" srcOrd="2" destOrd="0" parTransId="{E7F1FFAD-52E5-4A17-A284-901C0332F5BE}" sibTransId="{4098CF5C-8FA8-408D-A2CD-339594DAFA76}"/>
    <dgm:cxn modelId="{B1C8A467-E59E-4053-B666-5ADF053CC48D}" type="presOf" srcId="{17BC5F78-045A-4702-885D-E574B0B5A8BB}" destId="{299595D1-20AB-42C0-8F96-0179494F2C37}" srcOrd="0" destOrd="0" presId="urn:microsoft.com/office/officeart/2005/8/layout/bList2"/>
    <dgm:cxn modelId="{FC3CD248-4776-43A4-8549-CC7D3B3CF680}" srcId="{2C717F1C-1AC7-497B-8D3A-C5DEEB0EDBCB}" destId="{E72BBC0F-EB44-480C-B2FB-C330A265827D}" srcOrd="1" destOrd="0" parTransId="{3D18B1EF-DF15-44A9-A3A2-731B729792AE}" sibTransId="{1EEB6E6A-8D81-40BC-AFDC-9CCFDD3D2ED7}"/>
    <dgm:cxn modelId="{AB8A264C-9AB9-46DB-82B1-5A7F86E51342}" type="presOf" srcId="{DA9E83A1-2422-458F-954A-8B12CB7E7241}" destId="{A91B4B2D-309C-491A-8AC8-753BD35C6387}" srcOrd="0" destOrd="4" presId="urn:microsoft.com/office/officeart/2005/8/layout/bList2"/>
    <dgm:cxn modelId="{8DA6366C-22C9-4F9D-890A-0F9EFA1AB47E}" type="presOf" srcId="{587A0E27-8F82-4AAD-900E-4CBF6D230DC0}" destId="{644DE013-DEC6-4CAA-AAB6-0939804598E5}" srcOrd="0" destOrd="0" presId="urn:microsoft.com/office/officeart/2005/8/layout/bList2"/>
    <dgm:cxn modelId="{D7B03F6E-AC10-440C-B1D0-77A337B6509D}" type="presOf" srcId="{BE0CF0B7-506D-4D75-A2D2-9DFBD26ACE60}" destId="{84DAD0F1-B005-40FB-B63A-05982EF83843}" srcOrd="0" destOrd="2" presId="urn:microsoft.com/office/officeart/2005/8/layout/bList2"/>
    <dgm:cxn modelId="{B070AD71-4DD5-434B-9154-348FBB7717DB}" type="presOf" srcId="{99D07687-80B0-4C50-99D8-FFD9B51588DD}" destId="{84DAD0F1-B005-40FB-B63A-05982EF83843}" srcOrd="0" destOrd="6" presId="urn:microsoft.com/office/officeart/2005/8/layout/bList2"/>
    <dgm:cxn modelId="{3FD3E372-4477-44BB-8374-020BA6502B29}" type="presOf" srcId="{E27C474F-3348-4B56-BDCE-2C9537FB13AE}" destId="{A91B4B2D-309C-491A-8AC8-753BD35C6387}" srcOrd="0" destOrd="2" presId="urn:microsoft.com/office/officeart/2005/8/layout/bList2"/>
    <dgm:cxn modelId="{8FD07C53-7FB5-4BB4-84D8-21E33A2F2D08}" type="presOf" srcId="{587A0E27-8F82-4AAD-900E-4CBF6D230DC0}" destId="{0CAF94C9-13D0-4369-8593-90B57591A85E}" srcOrd="1" destOrd="0" presId="urn:microsoft.com/office/officeart/2005/8/layout/bList2"/>
    <dgm:cxn modelId="{9B708776-FEB2-45BC-A650-DCAB63E63942}" type="presOf" srcId="{9DC5DB9B-D825-4D2D-958D-B0220745F019}" destId="{5FE2CBD0-C9BD-445A-8C3B-D02B47D8E637}" srcOrd="0" destOrd="4" presId="urn:microsoft.com/office/officeart/2005/8/layout/bList2"/>
    <dgm:cxn modelId="{FE911258-D0DF-44E8-8E23-BA38E7C5969C}" type="presOf" srcId="{38CC50CE-4893-4976-8AF5-CF6C94F0A3BE}" destId="{A91B4B2D-309C-491A-8AC8-753BD35C6387}" srcOrd="0" destOrd="3" presId="urn:microsoft.com/office/officeart/2005/8/layout/bList2"/>
    <dgm:cxn modelId="{2CD0E278-CC7D-4504-9C3A-7472DF9B7224}" srcId="{BF921019-C2D8-443F-8329-0C9C1D84F159}" destId="{5FBD216D-9547-4A17-85AF-CA0E0DCDB1FC}" srcOrd="1" destOrd="0" parTransId="{CAC136CA-0DD4-43EF-88D6-267D42ED44CB}" sibTransId="{D2E31EF6-760F-4934-991A-F39931DEE3CD}"/>
    <dgm:cxn modelId="{1340E282-A565-4CBB-B4F2-CEF5FEF22BD4}" srcId="{BF921019-C2D8-443F-8329-0C9C1D84F159}" destId="{CCFFC53A-10C9-46CB-A287-406307DF7A8C}" srcOrd="2" destOrd="0" parTransId="{F2CF666B-F94F-4A1B-9935-CABC3E53441E}" sibTransId="{686ED8A2-50C2-452C-9CA8-B73A24B0B27C}"/>
    <dgm:cxn modelId="{685E9884-A187-4B4F-A910-BBAF9D3CE183}" srcId="{2C717F1C-1AC7-497B-8D3A-C5DEEB0EDBCB}" destId="{A6459404-8021-47B5-9F16-2779998798BF}" srcOrd="5" destOrd="0" parTransId="{D1E1D203-342F-4B17-B84F-E0C91A713935}" sibTransId="{B489DB28-CE6B-406E-AB9D-3979D1E8E4B2}"/>
    <dgm:cxn modelId="{A6248C85-7C71-4389-B299-66C59DB771A4}" srcId="{BC35A4F5-5D2C-4A64-AE6A-089FBB8B97B7}" destId="{01C8D815-A485-45E6-AEC2-F3822408541A}" srcOrd="4" destOrd="0" parTransId="{2AD88960-E18C-4715-8D83-EBB22E7062D1}" sibTransId="{FB245D1A-8991-43AC-8BBB-ED6B4ACD406C}"/>
    <dgm:cxn modelId="{F717EC86-F20F-4038-AA70-A23EA18383E7}" type="presOf" srcId="{01C8D815-A485-45E6-AEC2-F3822408541A}" destId="{D473CB31-DF40-45E0-926C-D88A3CFB8457}" srcOrd="1" destOrd="0" presId="urn:microsoft.com/office/officeart/2005/8/layout/bList2"/>
    <dgm:cxn modelId="{99FE8389-17EF-48DF-AA12-0F34FD8358A8}" srcId="{898E34B2-718E-4F2D-B3BC-57AAA06F9044}" destId="{E945F74E-DEDB-492C-B775-37B60F2074D3}" srcOrd="2" destOrd="0" parTransId="{A62F31DA-E21E-4915-891A-C460ADC6ADFE}" sibTransId="{F354CD55-D8DC-4902-B765-C1C613BA28B1}"/>
    <dgm:cxn modelId="{26789089-D575-4743-ADF3-D883BCC76516}" srcId="{2C717F1C-1AC7-497B-8D3A-C5DEEB0EDBCB}" destId="{435DC92E-8462-4E08-8862-78C79DDA3F5B}" srcOrd="4" destOrd="0" parTransId="{A703FE43-22ED-4941-B1C7-EA43E45BEF9B}" sibTransId="{C17BCD67-1FFD-4EE9-B8B9-8A7228F22DB7}"/>
    <dgm:cxn modelId="{C2685C8B-D70D-4554-BC0C-76CB83DB6C1A}" srcId="{BC35A4F5-5D2C-4A64-AE6A-089FBB8B97B7}" destId="{898E34B2-718E-4F2D-B3BC-57AAA06F9044}" srcOrd="0" destOrd="0" parTransId="{C2A75EC3-93F2-4A8C-87BD-C183C2E51E84}" sibTransId="{17BC5F78-045A-4702-885D-E574B0B5A8BB}"/>
    <dgm:cxn modelId="{DE3DE88B-A6AF-44F0-9E33-42EFF50FCA39}" type="presOf" srcId="{CCFFC53A-10C9-46CB-A287-406307DF7A8C}" destId="{5FE2CBD0-C9BD-445A-8C3B-D02B47D8E637}" srcOrd="0" destOrd="2" presId="urn:microsoft.com/office/officeart/2005/8/layout/bList2"/>
    <dgm:cxn modelId="{FFA72599-6DDB-4D1B-B3E5-673ABB5E6C8E}" type="presOf" srcId="{01C8D815-A485-45E6-AEC2-F3822408541A}" destId="{0824192B-3361-4EC2-9F46-0D0576C71DED}" srcOrd="0" destOrd="0" presId="urn:microsoft.com/office/officeart/2005/8/layout/bList2"/>
    <dgm:cxn modelId="{673AAF99-E8A5-4A0D-8A5E-49213CFCF1BC}" type="presOf" srcId="{43FD5A3E-21B9-49BF-8C78-0AA09A180ED3}" destId="{1F1EBFE2-3461-4461-973B-8BC6E9B71176}" srcOrd="0" destOrd="0" presId="urn:microsoft.com/office/officeart/2005/8/layout/bList2"/>
    <dgm:cxn modelId="{20032F9A-7485-433F-B86E-797FBFB4EF12}" type="presOf" srcId="{BF921019-C2D8-443F-8329-0C9C1D84F159}" destId="{4051CC79-5547-40CF-B13F-2F48DB2179FB}" srcOrd="0" destOrd="0" presId="urn:microsoft.com/office/officeart/2005/8/layout/bList2"/>
    <dgm:cxn modelId="{9B74C3A1-10EB-4CC0-AEED-00D1F639C059}" type="presOf" srcId="{448FB96B-4FB1-4225-AE08-9AA68A398DD5}" destId="{5FE2CBD0-C9BD-445A-8C3B-D02B47D8E637}" srcOrd="0" destOrd="5" presId="urn:microsoft.com/office/officeart/2005/8/layout/bList2"/>
    <dgm:cxn modelId="{87BB3BA2-2793-4BCF-BD7E-C1278CFEFAD4}" type="presOf" srcId="{519BF0B3-FBC5-442F-BAF3-95FAA08F2F80}" destId="{1F1EBFE2-3461-4461-973B-8BC6E9B71176}" srcOrd="0" destOrd="1" presId="urn:microsoft.com/office/officeart/2005/8/layout/bList2"/>
    <dgm:cxn modelId="{9679D9A5-D156-4F2D-AECB-9F5E6759CF6F}" srcId="{587A0E27-8F82-4AAD-900E-4CBF6D230DC0}" destId="{D4E9B890-9831-4001-A0C7-A6E258046AD4}" srcOrd="1" destOrd="0" parTransId="{FEDF9739-BC1F-4395-958F-B6BEDA458E3F}" sibTransId="{FD074948-7EF2-4353-A511-48285DA9B3E1}"/>
    <dgm:cxn modelId="{5461EEAE-EFBE-4AE3-B9C6-9A6C8F51301A}" srcId="{24CE51DC-6CC5-4906-9E7E-309F18ED4C03}" destId="{F0F7486A-C1E3-4097-BD5F-5D5231EB72F6}" srcOrd="2" destOrd="0" parTransId="{2D86A42E-1A34-453C-8F43-BE1AEBD987AC}" sibTransId="{75588825-5F11-4B5C-9DE7-8DCEDF00566B}"/>
    <dgm:cxn modelId="{50432AB3-CA30-425E-B2AE-73CA0CC6363B}" type="presOf" srcId="{FB245D1A-8991-43AC-8BBB-ED6B4ACD406C}" destId="{98625318-DF7D-4883-84F4-30B105101EB1}" srcOrd="0" destOrd="0" presId="urn:microsoft.com/office/officeart/2005/8/layout/bList2"/>
    <dgm:cxn modelId="{869BFCB6-AABE-4385-9502-925E5DA5779A}" type="presOf" srcId="{5FBD216D-9547-4A17-85AF-CA0E0DCDB1FC}" destId="{5FE2CBD0-C9BD-445A-8C3B-D02B47D8E637}" srcOrd="0" destOrd="1" presId="urn:microsoft.com/office/officeart/2005/8/layout/bList2"/>
    <dgm:cxn modelId="{5DB3FEB8-09FB-4996-9F7C-291B6A534D88}" type="presOf" srcId="{898E34B2-718E-4F2D-B3BC-57AAA06F9044}" destId="{9552F152-4209-4215-8942-F91FB4A0D0C2}" srcOrd="1" destOrd="0" presId="urn:microsoft.com/office/officeart/2005/8/layout/bList2"/>
    <dgm:cxn modelId="{B37716BB-6414-44B9-BEBC-20A59BE3C88C}" type="presOf" srcId="{55E7477A-82AE-45FF-9284-067C25F2571C}" destId="{5FE2CBD0-C9BD-445A-8C3B-D02B47D8E637}" srcOrd="0" destOrd="3" presId="urn:microsoft.com/office/officeart/2005/8/layout/bList2"/>
    <dgm:cxn modelId="{9BA510BC-2B98-4083-B697-3DF9023E4C45}" srcId="{01C8D815-A485-45E6-AEC2-F3822408541A}" destId="{8F4DA2E1-31B5-470C-8B7B-F4F2A54A3E40}" srcOrd="0" destOrd="0" parTransId="{896DCB56-5326-4E2B-BFF1-8962194479A2}" sibTransId="{094B4671-8EFC-473B-9971-45F97655D1DA}"/>
    <dgm:cxn modelId="{BADC95BF-A7C0-4896-8DEC-896211A4537F}" srcId="{BC35A4F5-5D2C-4A64-AE6A-089FBB8B97B7}" destId="{24CE51DC-6CC5-4906-9E7E-309F18ED4C03}" srcOrd="5" destOrd="0" parTransId="{E54AADEB-19B5-4ED0-9ADC-3F684A85648C}" sibTransId="{D4FEF527-A9CA-4C70-B3BA-908451B5F2AB}"/>
    <dgm:cxn modelId="{DD2FD8C3-31B9-4439-96B7-D83121B141CB}" type="presOf" srcId="{A6459404-8021-47B5-9F16-2779998798BF}" destId="{84DAD0F1-B005-40FB-B63A-05982EF83843}" srcOrd="0" destOrd="5" presId="urn:microsoft.com/office/officeart/2005/8/layout/bList2"/>
    <dgm:cxn modelId="{9E4213CB-DD21-4D4B-B289-FDF0D441785F}" type="presOf" srcId="{BC35A4F5-5D2C-4A64-AE6A-089FBB8B97B7}" destId="{F200D9EC-345B-48DB-AEEE-519F56D22468}" srcOrd="0" destOrd="0" presId="urn:microsoft.com/office/officeart/2005/8/layout/bList2"/>
    <dgm:cxn modelId="{2E1A8CCD-C157-4D3E-8765-5FADF8D6015F}" srcId="{898E34B2-718E-4F2D-B3BC-57AAA06F9044}" destId="{43FD5A3E-21B9-49BF-8C78-0AA09A180ED3}" srcOrd="0" destOrd="0" parTransId="{21E7D155-F2DA-44FB-A269-91301B8C80D0}" sibTransId="{EB97B08E-8E33-4835-BAAD-FBEA62AE632B}"/>
    <dgm:cxn modelId="{CB5AA4D5-981D-4C83-9971-6D86B274F607}" type="presOf" srcId="{FD33CB6D-4659-4E05-8F45-E714C6123ACE}" destId="{3D7189E2-05B4-4F58-8E24-48FC822A9CFE}" srcOrd="0" destOrd="0" presId="urn:microsoft.com/office/officeart/2005/8/layout/bList2"/>
    <dgm:cxn modelId="{BEAF38D7-9FDF-4C62-B699-880DFB0FA0EC}" type="presOf" srcId="{898E34B2-718E-4F2D-B3BC-57AAA06F9044}" destId="{B5B335A8-7444-468A-A2C7-D24162508708}" srcOrd="0" destOrd="0" presId="urn:microsoft.com/office/officeart/2005/8/layout/bList2"/>
    <dgm:cxn modelId="{0C3125D8-C79F-4165-B45E-304C6482EFE2}" srcId="{BF921019-C2D8-443F-8329-0C9C1D84F159}" destId="{EF5DD2C2-F6F7-4082-8597-13A9ED3807FE}" srcOrd="0" destOrd="0" parTransId="{EA886B4F-3212-4848-9DFD-EA1A40CCC372}" sibTransId="{1451B680-6123-4AA6-9C89-A8EBDB14E1DA}"/>
    <dgm:cxn modelId="{AD8198DE-942D-4822-8426-3A14E4499AB4}" type="presOf" srcId="{24CE51DC-6CC5-4906-9E7E-309F18ED4C03}" destId="{ABCB3FDA-44F5-47A9-BCDC-922EE7AE258C}" srcOrd="0" destOrd="0" presId="urn:microsoft.com/office/officeart/2005/8/layout/bList2"/>
    <dgm:cxn modelId="{F378EADE-9111-4AC9-B9E9-48967874563B}" type="presOf" srcId="{AD80D72E-9AAD-49CD-8E99-E2F7325BB231}" destId="{84DAD0F1-B005-40FB-B63A-05982EF83843}" srcOrd="0" destOrd="3" presId="urn:microsoft.com/office/officeart/2005/8/layout/bList2"/>
    <dgm:cxn modelId="{B9B22DE1-4F65-432E-913F-6FEA2CAB0831}" srcId="{BF921019-C2D8-443F-8329-0C9C1D84F159}" destId="{448FB96B-4FB1-4225-AE08-9AA68A398DD5}" srcOrd="5" destOrd="0" parTransId="{2A72FD78-311C-4116-B098-A9A46F44551D}" sibTransId="{860A2128-7274-4397-BDD5-53EDD853BD45}"/>
    <dgm:cxn modelId="{1E17A4EE-FA4A-49C4-B33B-7C7BD9B51205}" type="presOf" srcId="{BF921019-C2D8-443F-8329-0C9C1D84F159}" destId="{238D6312-9407-4113-BC14-1D2A4413B567}" srcOrd="1" destOrd="0" presId="urn:microsoft.com/office/officeart/2005/8/layout/bList2"/>
    <dgm:cxn modelId="{77B29CF0-795C-4164-B722-F28F47D2AE43}" type="presOf" srcId="{24CE51DC-6CC5-4906-9E7E-309F18ED4C03}" destId="{CF6466CB-C38C-43BD-B156-26A91E5AC20E}" srcOrd="1" destOrd="0" presId="urn:microsoft.com/office/officeart/2005/8/layout/bList2"/>
    <dgm:cxn modelId="{47CEFCF4-F46D-4F5C-B320-326C8A297527}" type="presOf" srcId="{44A71445-70F1-48E2-AEB8-17DECD484E19}" destId="{EC91B2AB-D4AF-42B5-8EA2-0722E40E384C}" srcOrd="0" destOrd="1" presId="urn:microsoft.com/office/officeart/2005/8/layout/bList2"/>
    <dgm:cxn modelId="{E42BA0F7-79E7-4969-A736-80E6354B7841}" srcId="{01C8D815-A485-45E6-AEC2-F3822408541A}" destId="{57822D3C-D047-40F3-9F4A-61575D384168}" srcOrd="1" destOrd="0" parTransId="{7F10C084-B940-4371-AA78-FC34C48FC9F1}" sibTransId="{42DF022F-DADA-4837-B74B-BB8096670911}"/>
    <dgm:cxn modelId="{4DE5C5F8-E9C7-4A98-B970-7DEBB0779A83}" type="presOf" srcId="{2C717F1C-1AC7-497B-8D3A-C5DEEB0EDBCB}" destId="{0D071609-087D-4603-B246-E8288B955D35}" srcOrd="0" destOrd="0" presId="urn:microsoft.com/office/officeart/2005/8/layout/bList2"/>
    <dgm:cxn modelId="{78D065FD-FBDF-4519-B7B8-234F4B532330}" type="presOf" srcId="{2C717F1C-1AC7-497B-8D3A-C5DEEB0EDBCB}" destId="{1E5EF2C6-2A07-4A50-8403-3A5472A61366}" srcOrd="1" destOrd="0" presId="urn:microsoft.com/office/officeart/2005/8/layout/bList2"/>
    <dgm:cxn modelId="{591AD1FD-339C-42CE-ACD3-61616E6E5803}" type="presOf" srcId="{435DC92E-8462-4E08-8862-78C79DDA3F5B}" destId="{84DAD0F1-B005-40FB-B63A-05982EF83843}" srcOrd="0" destOrd="4" presId="urn:microsoft.com/office/officeart/2005/8/layout/bList2"/>
    <dgm:cxn modelId="{31AFC66A-EF13-4C9D-B962-48B376F00021}" type="presParOf" srcId="{F200D9EC-345B-48DB-AEEE-519F56D22468}" destId="{7320F1D8-7CDF-4249-B1FC-7D7AF7439BFE}" srcOrd="0" destOrd="0" presId="urn:microsoft.com/office/officeart/2005/8/layout/bList2"/>
    <dgm:cxn modelId="{E60FAE95-5F73-41D3-AD16-9DD60FCDB8A6}" type="presParOf" srcId="{7320F1D8-7CDF-4249-B1FC-7D7AF7439BFE}" destId="{1F1EBFE2-3461-4461-973B-8BC6E9B71176}" srcOrd="0" destOrd="0" presId="urn:microsoft.com/office/officeart/2005/8/layout/bList2"/>
    <dgm:cxn modelId="{5AD188B4-5CE6-4F70-8003-D5E9E2B99EF6}" type="presParOf" srcId="{7320F1D8-7CDF-4249-B1FC-7D7AF7439BFE}" destId="{B5B335A8-7444-468A-A2C7-D24162508708}" srcOrd="1" destOrd="0" presId="urn:microsoft.com/office/officeart/2005/8/layout/bList2"/>
    <dgm:cxn modelId="{5B693328-CF1C-44E2-8C83-74E1A3C880D6}" type="presParOf" srcId="{7320F1D8-7CDF-4249-B1FC-7D7AF7439BFE}" destId="{9552F152-4209-4215-8942-F91FB4A0D0C2}" srcOrd="2" destOrd="0" presId="urn:microsoft.com/office/officeart/2005/8/layout/bList2"/>
    <dgm:cxn modelId="{942D2438-E814-49DC-9B29-4D8D155925B5}" type="presParOf" srcId="{7320F1D8-7CDF-4249-B1FC-7D7AF7439BFE}" destId="{050CEA7B-C2F7-42C2-94E0-B60B4779F997}" srcOrd="3" destOrd="0" presId="urn:microsoft.com/office/officeart/2005/8/layout/bList2"/>
    <dgm:cxn modelId="{272684E6-B7CA-44D6-A5EF-1BF565099005}" type="presParOf" srcId="{F200D9EC-345B-48DB-AEEE-519F56D22468}" destId="{299595D1-20AB-42C0-8F96-0179494F2C37}" srcOrd="1" destOrd="0" presId="urn:microsoft.com/office/officeart/2005/8/layout/bList2"/>
    <dgm:cxn modelId="{55080CB2-C3CC-44C6-AE6F-6A7A96B4C3EA}" type="presParOf" srcId="{F200D9EC-345B-48DB-AEEE-519F56D22468}" destId="{2DF4BBC7-C2E4-4DD0-9452-704C2FEF9EF6}" srcOrd="2" destOrd="0" presId="urn:microsoft.com/office/officeart/2005/8/layout/bList2"/>
    <dgm:cxn modelId="{1AC8077A-8C45-4F89-81C8-AB39F1DA4274}" type="presParOf" srcId="{2DF4BBC7-C2E4-4DD0-9452-704C2FEF9EF6}" destId="{84DAD0F1-B005-40FB-B63A-05982EF83843}" srcOrd="0" destOrd="0" presId="urn:microsoft.com/office/officeart/2005/8/layout/bList2"/>
    <dgm:cxn modelId="{1FE3DA72-5D86-4E64-99F9-C814405BFF0A}" type="presParOf" srcId="{2DF4BBC7-C2E4-4DD0-9452-704C2FEF9EF6}" destId="{0D071609-087D-4603-B246-E8288B955D35}" srcOrd="1" destOrd="0" presId="urn:microsoft.com/office/officeart/2005/8/layout/bList2"/>
    <dgm:cxn modelId="{F4FB0831-2395-439C-BD5B-E3987FE8A574}" type="presParOf" srcId="{2DF4BBC7-C2E4-4DD0-9452-704C2FEF9EF6}" destId="{1E5EF2C6-2A07-4A50-8403-3A5472A61366}" srcOrd="2" destOrd="0" presId="urn:microsoft.com/office/officeart/2005/8/layout/bList2"/>
    <dgm:cxn modelId="{A0B37418-8B17-4F13-A462-354FCD617168}" type="presParOf" srcId="{2DF4BBC7-C2E4-4DD0-9452-704C2FEF9EF6}" destId="{A3030AF3-5C66-4E75-A816-B87A0711AD55}" srcOrd="3" destOrd="0" presId="urn:microsoft.com/office/officeart/2005/8/layout/bList2"/>
    <dgm:cxn modelId="{95B8885D-6FBF-42CF-A23A-7564A9F59376}" type="presParOf" srcId="{F200D9EC-345B-48DB-AEEE-519F56D22468}" destId="{DC0E1C21-FE4C-4AE7-84C4-E9415894413A}" srcOrd="3" destOrd="0" presId="urn:microsoft.com/office/officeart/2005/8/layout/bList2"/>
    <dgm:cxn modelId="{B4503DC1-E2F7-4122-8F84-9F3DC9E7CF63}" type="presParOf" srcId="{F200D9EC-345B-48DB-AEEE-519F56D22468}" destId="{644DC740-3D2F-4111-B340-766B31ACFAB7}" srcOrd="4" destOrd="0" presId="urn:microsoft.com/office/officeart/2005/8/layout/bList2"/>
    <dgm:cxn modelId="{05E8F656-5AB4-4A24-B29F-812B5BC135FA}" type="presParOf" srcId="{644DC740-3D2F-4111-B340-766B31ACFAB7}" destId="{5FE2CBD0-C9BD-445A-8C3B-D02B47D8E637}" srcOrd="0" destOrd="0" presId="urn:microsoft.com/office/officeart/2005/8/layout/bList2"/>
    <dgm:cxn modelId="{FA675AAC-6A90-48E4-9B38-3939F28DE1F7}" type="presParOf" srcId="{644DC740-3D2F-4111-B340-766B31ACFAB7}" destId="{4051CC79-5547-40CF-B13F-2F48DB2179FB}" srcOrd="1" destOrd="0" presId="urn:microsoft.com/office/officeart/2005/8/layout/bList2"/>
    <dgm:cxn modelId="{61906302-BDC2-4349-91F7-43519583CB00}" type="presParOf" srcId="{644DC740-3D2F-4111-B340-766B31ACFAB7}" destId="{238D6312-9407-4113-BC14-1D2A4413B567}" srcOrd="2" destOrd="0" presId="urn:microsoft.com/office/officeart/2005/8/layout/bList2"/>
    <dgm:cxn modelId="{96A156E8-C095-4E02-A1F0-365891E0AE7A}" type="presParOf" srcId="{644DC740-3D2F-4111-B340-766B31ACFAB7}" destId="{80511234-023B-49D0-B34F-39DB337E5C84}" srcOrd="3" destOrd="0" presId="urn:microsoft.com/office/officeart/2005/8/layout/bList2"/>
    <dgm:cxn modelId="{02D9E62E-96EA-44DF-ABFB-74BD9DC7CC23}" type="presParOf" srcId="{F200D9EC-345B-48DB-AEEE-519F56D22468}" destId="{3D7189E2-05B4-4F58-8E24-48FC822A9CFE}" srcOrd="5" destOrd="0" presId="urn:microsoft.com/office/officeart/2005/8/layout/bList2"/>
    <dgm:cxn modelId="{F53E4A4E-5DB8-4A41-84FD-94F76A9AF982}" type="presParOf" srcId="{F200D9EC-345B-48DB-AEEE-519F56D22468}" destId="{2CEA5F1C-37D2-4C0E-9725-109383926E53}" srcOrd="6" destOrd="0" presId="urn:microsoft.com/office/officeart/2005/8/layout/bList2"/>
    <dgm:cxn modelId="{1C3E5338-85B0-4DE1-A8FD-215630C83AA2}" type="presParOf" srcId="{2CEA5F1C-37D2-4C0E-9725-109383926E53}" destId="{A91B4B2D-309C-491A-8AC8-753BD35C6387}" srcOrd="0" destOrd="0" presId="urn:microsoft.com/office/officeart/2005/8/layout/bList2"/>
    <dgm:cxn modelId="{4E3DB4B1-58B4-4027-A8CE-9BAEF4994EDD}" type="presParOf" srcId="{2CEA5F1C-37D2-4C0E-9725-109383926E53}" destId="{644DE013-DEC6-4CAA-AAB6-0939804598E5}" srcOrd="1" destOrd="0" presId="urn:microsoft.com/office/officeart/2005/8/layout/bList2"/>
    <dgm:cxn modelId="{4C2A50D1-3062-4E3C-9E2C-3779F20CC742}" type="presParOf" srcId="{2CEA5F1C-37D2-4C0E-9725-109383926E53}" destId="{0CAF94C9-13D0-4369-8593-90B57591A85E}" srcOrd="2" destOrd="0" presId="urn:microsoft.com/office/officeart/2005/8/layout/bList2"/>
    <dgm:cxn modelId="{A7C6330C-19DB-44CD-9225-0DF74FEA9667}" type="presParOf" srcId="{2CEA5F1C-37D2-4C0E-9725-109383926E53}" destId="{2FEB89AC-C7CE-4406-B6E7-22B29E036C1C}" srcOrd="3" destOrd="0" presId="urn:microsoft.com/office/officeart/2005/8/layout/bList2"/>
    <dgm:cxn modelId="{D88DB738-B1EB-4DD0-B853-2FACBE2EC582}" type="presParOf" srcId="{F200D9EC-345B-48DB-AEEE-519F56D22468}" destId="{E3821539-10D0-49DD-A5FA-D46B0F96EDF1}" srcOrd="7" destOrd="0" presId="urn:microsoft.com/office/officeart/2005/8/layout/bList2"/>
    <dgm:cxn modelId="{39DA2CC8-1FFF-4428-BCA9-7DAC918A9533}" type="presParOf" srcId="{F200D9EC-345B-48DB-AEEE-519F56D22468}" destId="{15009771-073F-4446-B45E-F0F5108D98B9}" srcOrd="8" destOrd="0" presId="urn:microsoft.com/office/officeart/2005/8/layout/bList2"/>
    <dgm:cxn modelId="{E8C1BF41-C2D8-4DBF-86E6-4E7707F5BE5B}" type="presParOf" srcId="{15009771-073F-4446-B45E-F0F5108D98B9}" destId="{0938402E-3F53-477B-B6EA-1BB38207E32A}" srcOrd="0" destOrd="0" presId="urn:microsoft.com/office/officeart/2005/8/layout/bList2"/>
    <dgm:cxn modelId="{211086BB-F1EE-4BF8-BF55-39C125C6F4C1}" type="presParOf" srcId="{15009771-073F-4446-B45E-F0F5108D98B9}" destId="{0824192B-3361-4EC2-9F46-0D0576C71DED}" srcOrd="1" destOrd="0" presId="urn:microsoft.com/office/officeart/2005/8/layout/bList2"/>
    <dgm:cxn modelId="{D6826A28-FB5C-4D22-9A9C-976D5BE812BD}" type="presParOf" srcId="{15009771-073F-4446-B45E-F0F5108D98B9}" destId="{D473CB31-DF40-45E0-926C-D88A3CFB8457}" srcOrd="2" destOrd="0" presId="urn:microsoft.com/office/officeart/2005/8/layout/bList2"/>
    <dgm:cxn modelId="{5573DD94-07BF-4A99-96CF-DD39CE88163D}" type="presParOf" srcId="{15009771-073F-4446-B45E-F0F5108D98B9}" destId="{04851DF3-00C7-4F9A-9720-4BC6D52EE0F7}" srcOrd="3" destOrd="0" presId="urn:microsoft.com/office/officeart/2005/8/layout/bList2"/>
    <dgm:cxn modelId="{1738098A-3D28-4E93-AB65-BE80DC6FDEB5}" type="presParOf" srcId="{F200D9EC-345B-48DB-AEEE-519F56D22468}" destId="{98625318-DF7D-4883-84F4-30B105101EB1}" srcOrd="9" destOrd="0" presId="urn:microsoft.com/office/officeart/2005/8/layout/bList2"/>
    <dgm:cxn modelId="{008F07B3-BEEB-424B-8CD8-54737892FDD0}" type="presParOf" srcId="{F200D9EC-345B-48DB-AEEE-519F56D22468}" destId="{5B16F0D2-1F9B-4EA0-A506-F08C14C52CDA}" srcOrd="10" destOrd="0" presId="urn:microsoft.com/office/officeart/2005/8/layout/bList2"/>
    <dgm:cxn modelId="{C9829C36-3CAD-401E-AC4B-9E532DA20E98}" type="presParOf" srcId="{5B16F0D2-1F9B-4EA0-A506-F08C14C52CDA}" destId="{EC91B2AB-D4AF-42B5-8EA2-0722E40E384C}" srcOrd="0" destOrd="0" presId="urn:microsoft.com/office/officeart/2005/8/layout/bList2"/>
    <dgm:cxn modelId="{B29237B6-4394-4FFA-B378-D09C9EAC88C8}" type="presParOf" srcId="{5B16F0D2-1F9B-4EA0-A506-F08C14C52CDA}" destId="{ABCB3FDA-44F5-47A9-BCDC-922EE7AE258C}" srcOrd="1" destOrd="0" presId="urn:microsoft.com/office/officeart/2005/8/layout/bList2"/>
    <dgm:cxn modelId="{9A583407-6B85-48BC-A084-3D1678D8A7A9}" type="presParOf" srcId="{5B16F0D2-1F9B-4EA0-A506-F08C14C52CDA}" destId="{CF6466CB-C38C-43BD-B156-26A91E5AC20E}" srcOrd="2" destOrd="0" presId="urn:microsoft.com/office/officeart/2005/8/layout/bList2"/>
    <dgm:cxn modelId="{90EA83F5-E30E-4D67-B803-DA6B544AEE34}" type="presParOf" srcId="{5B16F0D2-1F9B-4EA0-A506-F08C14C52CDA}" destId="{3ED7635C-1B7E-4F58-8E4F-D706F1476FE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19EF2-B64F-418D-9A78-C9809881D040}">
      <dsp:nvSpPr>
        <dsp:cNvPr id="0" name=""/>
        <dsp:cNvSpPr/>
      </dsp:nvSpPr>
      <dsp:spPr>
        <a:xfrm>
          <a:off x="1500"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00A34-85DA-463B-B5E3-9FC8E6FEB64A}">
      <dsp:nvSpPr>
        <dsp:cNvPr id="0" name=""/>
        <dsp:cNvSpPr/>
      </dsp:nvSpPr>
      <dsp:spPr>
        <a:xfrm>
          <a:off x="193702"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Segoe UI Light" panose="020B0502040204020203" pitchFamily="34" charset="0"/>
              <a:ea typeface="Tahoma" panose="020B0604030504040204" pitchFamily="34" charset="0"/>
              <a:cs typeface="Tahoma" panose="020B0604030504040204" pitchFamily="34" charset="0"/>
            </a:rPr>
            <a:t>Mei 2008</a:t>
          </a:r>
          <a:endParaRPr lang="en-US" sz="1000" kern="1200" dirty="0"/>
        </a:p>
      </dsp:txBody>
      <dsp:txXfrm>
        <a:off x="201851" y="2053114"/>
        <a:ext cx="592341" cy="261914"/>
      </dsp:txXfrm>
    </dsp:sp>
    <dsp:sp modelId="{200923D8-49A4-4E6B-9B6E-D6DEC2521E1C}">
      <dsp:nvSpPr>
        <dsp:cNvPr id="0" name=""/>
        <dsp:cNvSpPr/>
      </dsp:nvSpPr>
      <dsp:spPr>
        <a:xfrm>
          <a:off x="824765"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9DB59-805C-4527-A95F-23959BD94183}">
      <dsp:nvSpPr>
        <dsp:cNvPr id="0" name=""/>
        <dsp:cNvSpPr/>
      </dsp:nvSpPr>
      <dsp:spPr>
        <a:xfrm>
          <a:off x="1016967"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Mac 2009</a:t>
          </a:r>
        </a:p>
      </dsp:txBody>
      <dsp:txXfrm>
        <a:off x="1025116" y="2053114"/>
        <a:ext cx="592341" cy="261914"/>
      </dsp:txXfrm>
    </dsp:sp>
    <dsp:sp modelId="{5E42EF4A-32EE-4109-A265-07D0C7B21CB7}">
      <dsp:nvSpPr>
        <dsp:cNvPr id="0" name=""/>
        <dsp:cNvSpPr/>
      </dsp:nvSpPr>
      <dsp:spPr>
        <a:xfrm>
          <a:off x="1648030"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629B1-9AF9-433E-9BB2-A6801794987C}">
      <dsp:nvSpPr>
        <dsp:cNvPr id="0" name=""/>
        <dsp:cNvSpPr/>
      </dsp:nvSpPr>
      <dsp:spPr>
        <a:xfrm>
          <a:off x="1840232"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Segoe UI Light" panose="020B0502040204020203" pitchFamily="34" charset="0"/>
              <a:ea typeface="Tahoma" panose="020B0604030504040204" pitchFamily="34" charset="0"/>
              <a:cs typeface="Tahoma" panose="020B0604030504040204" pitchFamily="34" charset="0"/>
            </a:rPr>
            <a:t>Nov  2009</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1848381" y="2053114"/>
        <a:ext cx="592341" cy="261914"/>
      </dsp:txXfrm>
    </dsp:sp>
    <dsp:sp modelId="{B3AA1EAE-06EE-4FA5-A824-B48FFD03F754}">
      <dsp:nvSpPr>
        <dsp:cNvPr id="0" name=""/>
        <dsp:cNvSpPr/>
      </dsp:nvSpPr>
      <dsp:spPr>
        <a:xfrm>
          <a:off x="2471296"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C07D8-7300-4A8E-AE0B-8F8CDBD27CC8}">
      <dsp:nvSpPr>
        <dsp:cNvPr id="0" name=""/>
        <dsp:cNvSpPr/>
      </dsp:nvSpPr>
      <dsp:spPr>
        <a:xfrm>
          <a:off x="2663498"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Segoe UI Light" panose="020B0502040204020203" pitchFamily="34" charset="0"/>
              <a:ea typeface="Tahoma" panose="020B0604030504040204" pitchFamily="34" charset="0"/>
              <a:cs typeface="Tahoma" panose="020B0604030504040204" pitchFamily="34" charset="0"/>
            </a:rPr>
            <a:t>Sep 2012</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2671647" y="2053114"/>
        <a:ext cx="592341" cy="261914"/>
      </dsp:txXfrm>
    </dsp:sp>
    <dsp:sp modelId="{B9BE5CC2-30DA-47E4-A6DF-A248B7CF59D2}">
      <dsp:nvSpPr>
        <dsp:cNvPr id="0" name=""/>
        <dsp:cNvSpPr/>
      </dsp:nvSpPr>
      <dsp:spPr>
        <a:xfrm>
          <a:off x="3294561"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525FC-F60C-4779-9436-938CDCBADFC5}">
      <dsp:nvSpPr>
        <dsp:cNvPr id="0" name=""/>
        <dsp:cNvSpPr/>
      </dsp:nvSpPr>
      <dsp:spPr>
        <a:xfrm>
          <a:off x="3486763"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Segoe UI Light" panose="020B0502040204020203" pitchFamily="34" charset="0"/>
              <a:ea typeface="Tahoma" panose="020B0604030504040204" pitchFamily="34" charset="0"/>
              <a:cs typeface="Tahoma" panose="020B0604030504040204" pitchFamily="34" charset="0"/>
            </a:rPr>
            <a:t>Feb 2013</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3494912" y="2053114"/>
        <a:ext cx="592341" cy="261914"/>
      </dsp:txXfrm>
    </dsp:sp>
    <dsp:sp modelId="{CB0A02FB-4A4E-4963-BEC9-D47077A770A9}">
      <dsp:nvSpPr>
        <dsp:cNvPr id="0" name=""/>
        <dsp:cNvSpPr/>
      </dsp:nvSpPr>
      <dsp:spPr>
        <a:xfrm>
          <a:off x="4117827"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EEBCE-CDE1-43FE-A2E8-021A2F80DD6E}">
      <dsp:nvSpPr>
        <dsp:cNvPr id="0" name=""/>
        <dsp:cNvSpPr/>
      </dsp:nvSpPr>
      <dsp:spPr>
        <a:xfrm>
          <a:off x="4310029"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Segoe UI Light" panose="020B0502040204020203" pitchFamily="34" charset="0"/>
              <a:ea typeface="Tahoma" panose="020B0604030504040204" pitchFamily="34" charset="0"/>
              <a:cs typeface="Tahoma" panose="020B0604030504040204" pitchFamily="34" charset="0"/>
            </a:rPr>
            <a:t>1Okt 2014</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4318178" y="2053114"/>
        <a:ext cx="592341" cy="261914"/>
      </dsp:txXfrm>
    </dsp:sp>
    <dsp:sp modelId="{90D6D5F6-5818-4A73-9E83-109DF2036DDC}">
      <dsp:nvSpPr>
        <dsp:cNvPr id="0" name=""/>
        <dsp:cNvSpPr/>
      </dsp:nvSpPr>
      <dsp:spPr>
        <a:xfrm>
          <a:off x="4941092"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A5FA4-2196-4717-8599-DEA5ABFF33EE}">
      <dsp:nvSpPr>
        <dsp:cNvPr id="0" name=""/>
        <dsp:cNvSpPr/>
      </dsp:nvSpPr>
      <dsp:spPr>
        <a:xfrm>
          <a:off x="5133294"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Segoe UI Light" panose="020B0502040204020203" pitchFamily="34" charset="0"/>
              <a:ea typeface="Tahoma" panose="020B0604030504040204" pitchFamily="34" charset="0"/>
              <a:cs typeface="Tahoma" panose="020B0604030504040204" pitchFamily="34" charset="0"/>
            </a:rPr>
            <a:t>Mei 2017</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5141443" y="2053114"/>
        <a:ext cx="592341" cy="261914"/>
      </dsp:txXfrm>
    </dsp:sp>
    <dsp:sp modelId="{A513C84B-6982-4EC5-8C36-D8B25AC1214B}">
      <dsp:nvSpPr>
        <dsp:cNvPr id="0" name=""/>
        <dsp:cNvSpPr/>
      </dsp:nvSpPr>
      <dsp:spPr>
        <a:xfrm>
          <a:off x="5764357"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57B8E-BB60-4CE7-8D36-30D252B502B8}">
      <dsp:nvSpPr>
        <dsp:cNvPr id="0" name=""/>
        <dsp:cNvSpPr/>
      </dsp:nvSpPr>
      <dsp:spPr>
        <a:xfrm>
          <a:off x="5956559"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MY" sz="1000" b="1" kern="1200" dirty="0">
              <a:latin typeface="Segoe UI Light" panose="020B0502040204020203" pitchFamily="34" charset="0"/>
              <a:ea typeface="Tahoma" panose="020B0604030504040204" pitchFamily="34" charset="0"/>
              <a:cs typeface="Tahoma" panose="020B0604030504040204" pitchFamily="34" charset="0"/>
            </a:rPr>
            <a:t>Nov 2017</a:t>
          </a:r>
        </a:p>
      </dsp:txBody>
      <dsp:txXfrm>
        <a:off x="5964708" y="2053114"/>
        <a:ext cx="592341" cy="261914"/>
      </dsp:txXfrm>
    </dsp:sp>
    <dsp:sp modelId="{BC8AD60C-85F2-449B-B518-8EC866028AF4}">
      <dsp:nvSpPr>
        <dsp:cNvPr id="0" name=""/>
        <dsp:cNvSpPr/>
      </dsp:nvSpPr>
      <dsp:spPr>
        <a:xfrm>
          <a:off x="6587623"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764041-CF31-401F-8A04-5FA6F0836DEA}">
      <dsp:nvSpPr>
        <dsp:cNvPr id="0" name=""/>
        <dsp:cNvSpPr/>
      </dsp:nvSpPr>
      <dsp:spPr>
        <a:xfrm>
          <a:off x="6779825" y="2044965"/>
          <a:ext cx="608639" cy="278212"/>
        </a:xfrm>
        <a:prstGeom prst="roundRect">
          <a:avLst>
            <a:gd name="adj" fmla="val 10000"/>
          </a:avLst>
        </a:prstGeom>
        <a:solidFill>
          <a:srgbClr val="FFFF00">
            <a:alpha val="90000"/>
          </a:srgb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MY" sz="1000" b="1" kern="1200" dirty="0" err="1">
              <a:latin typeface="Segoe UI Light" panose="020B0502040204020203" pitchFamily="34" charset="0"/>
              <a:ea typeface="Tahoma" panose="020B0604030504040204" pitchFamily="34" charset="0"/>
              <a:cs typeface="Tahoma" panose="020B0604030504040204" pitchFamily="34" charset="0"/>
            </a:rPr>
            <a:t>Semasa</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6787974" y="2053114"/>
        <a:ext cx="592341" cy="261914"/>
      </dsp:txXfrm>
    </dsp:sp>
    <dsp:sp modelId="{52C389B6-7554-4970-B84B-9F7E407DA7BE}">
      <dsp:nvSpPr>
        <dsp:cNvPr id="0" name=""/>
        <dsp:cNvSpPr/>
      </dsp:nvSpPr>
      <dsp:spPr>
        <a:xfrm>
          <a:off x="7410888"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6B95D-2BE9-47CE-B938-5A6A5E85D85A}">
      <dsp:nvSpPr>
        <dsp:cNvPr id="0" name=""/>
        <dsp:cNvSpPr/>
      </dsp:nvSpPr>
      <dsp:spPr>
        <a:xfrm>
          <a:off x="7603090"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MY" sz="900" b="1" kern="1200" dirty="0">
              <a:latin typeface="Segoe UI Light" panose="020B0502040204020203" pitchFamily="34" charset="0"/>
              <a:ea typeface="Tahoma" panose="020B0604030504040204" pitchFamily="34" charset="0"/>
              <a:cs typeface="Tahoma" panose="020B0604030504040204" pitchFamily="34" charset="0"/>
            </a:rPr>
            <a:t>Feb 2019</a:t>
          </a:r>
        </a:p>
      </dsp:txBody>
      <dsp:txXfrm>
        <a:off x="7611239" y="2053114"/>
        <a:ext cx="592341" cy="261914"/>
      </dsp:txXfrm>
    </dsp:sp>
    <dsp:sp modelId="{94F2CF0E-6908-4F06-B7B9-0E3CC6884B46}">
      <dsp:nvSpPr>
        <dsp:cNvPr id="0" name=""/>
        <dsp:cNvSpPr/>
      </dsp:nvSpPr>
      <dsp:spPr>
        <a:xfrm>
          <a:off x="8234153"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5877E-2411-47F9-854D-D12C4B7E1F36}">
      <dsp:nvSpPr>
        <dsp:cNvPr id="0" name=""/>
        <dsp:cNvSpPr/>
      </dsp:nvSpPr>
      <dsp:spPr>
        <a:xfrm>
          <a:off x="8426356"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MY" sz="900" b="1" kern="1200" dirty="0">
              <a:latin typeface="Segoe UI Light" panose="020B0502040204020203" pitchFamily="34" charset="0"/>
              <a:ea typeface="Tahoma" panose="020B0604030504040204" pitchFamily="34" charset="0"/>
              <a:cs typeface="Tahoma" panose="020B0604030504040204" pitchFamily="34" charset="0"/>
            </a:rPr>
            <a:t>Jun 2019</a:t>
          </a:r>
        </a:p>
      </dsp:txBody>
      <dsp:txXfrm>
        <a:off x="8434505" y="2053114"/>
        <a:ext cx="592341" cy="261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E0D79-DA83-46EF-94D2-40F35A792AFF}">
      <dsp:nvSpPr>
        <dsp:cNvPr id="0" name=""/>
        <dsp:cNvSpPr/>
      </dsp:nvSpPr>
      <dsp:spPr>
        <a:xfrm>
          <a:off x="1089" y="145499"/>
          <a:ext cx="892681" cy="357072"/>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err="1">
              <a:solidFill>
                <a:schemeClr val="tx1"/>
              </a:solidFill>
              <a:latin typeface="Arial" pitchFamily="34" charset="0"/>
              <a:cs typeface="Arial" pitchFamily="34" charset="0"/>
            </a:rPr>
            <a:t>Sebelum</a:t>
          </a:r>
          <a:r>
            <a:rPr lang="en-US" sz="900" b="1" kern="1200" dirty="0">
              <a:solidFill>
                <a:schemeClr val="tx1"/>
              </a:solidFill>
              <a:latin typeface="Arial" pitchFamily="34" charset="0"/>
              <a:cs typeface="Arial" pitchFamily="34" charset="0"/>
            </a:rPr>
            <a:t> 2005</a:t>
          </a:r>
          <a:endParaRPr lang="en-MY" sz="900" b="1" kern="1200" dirty="0">
            <a:solidFill>
              <a:schemeClr val="tx1"/>
            </a:solidFill>
            <a:latin typeface="Arial" pitchFamily="34" charset="0"/>
            <a:cs typeface="Arial" pitchFamily="34" charset="0"/>
          </a:endParaRPr>
        </a:p>
      </dsp:txBody>
      <dsp:txXfrm>
        <a:off x="179625" y="145499"/>
        <a:ext cx="535609" cy="357072"/>
      </dsp:txXfrm>
    </dsp:sp>
    <dsp:sp modelId="{EF84D676-E25D-40EC-AD02-93F066B9D36C}">
      <dsp:nvSpPr>
        <dsp:cNvPr id="0" name=""/>
        <dsp:cNvSpPr/>
      </dsp:nvSpPr>
      <dsp:spPr>
        <a:xfrm>
          <a:off x="804503" y="145499"/>
          <a:ext cx="892681" cy="357072"/>
        </a:xfrm>
        <a:prstGeom prst="chevron">
          <a:avLst/>
        </a:prstGeom>
        <a:gradFill rotWithShape="0">
          <a:gsLst>
            <a:gs pos="0">
              <a:schemeClr val="accent5">
                <a:hueOff val="-735334"/>
                <a:satOff val="-1023"/>
                <a:lumOff val="-392"/>
                <a:alphaOff val="0"/>
                <a:satMod val="103000"/>
                <a:lumMod val="102000"/>
                <a:tint val="94000"/>
              </a:schemeClr>
            </a:gs>
            <a:gs pos="50000">
              <a:schemeClr val="accent5">
                <a:hueOff val="-735334"/>
                <a:satOff val="-1023"/>
                <a:lumOff val="-392"/>
                <a:alphaOff val="0"/>
                <a:satMod val="110000"/>
                <a:lumMod val="100000"/>
                <a:shade val="100000"/>
              </a:schemeClr>
            </a:gs>
            <a:gs pos="100000">
              <a:schemeClr val="accent5">
                <a:hueOff val="-735334"/>
                <a:satOff val="-1023"/>
                <a:lumOff val="-39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Arial" pitchFamily="34" charset="0"/>
              <a:cs typeface="Arial" pitchFamily="34" charset="0"/>
            </a:rPr>
            <a:t>2005</a:t>
          </a:r>
          <a:endParaRPr lang="en-MY" sz="900" b="1" kern="1200" dirty="0">
            <a:solidFill>
              <a:schemeClr val="tx1"/>
            </a:solidFill>
            <a:latin typeface="Arial" pitchFamily="34" charset="0"/>
            <a:cs typeface="Arial" pitchFamily="34" charset="0"/>
          </a:endParaRPr>
        </a:p>
      </dsp:txBody>
      <dsp:txXfrm>
        <a:off x="983039" y="145499"/>
        <a:ext cx="535609" cy="357072"/>
      </dsp:txXfrm>
    </dsp:sp>
    <dsp:sp modelId="{2041493D-99A7-435A-AB59-84E206EA0C4D}">
      <dsp:nvSpPr>
        <dsp:cNvPr id="0" name=""/>
        <dsp:cNvSpPr/>
      </dsp:nvSpPr>
      <dsp:spPr>
        <a:xfrm>
          <a:off x="1607916" y="145499"/>
          <a:ext cx="892681" cy="357072"/>
        </a:xfrm>
        <a:prstGeom prst="chevron">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Arial" pitchFamily="34" charset="0"/>
              <a:cs typeface="Arial" pitchFamily="34" charset="0"/>
            </a:rPr>
            <a:t>2014</a:t>
          </a:r>
          <a:endParaRPr lang="en-MY" sz="900" b="1" kern="1200" dirty="0">
            <a:solidFill>
              <a:schemeClr val="tx1"/>
            </a:solidFill>
            <a:latin typeface="Arial" pitchFamily="34" charset="0"/>
            <a:cs typeface="Arial" pitchFamily="34" charset="0"/>
          </a:endParaRPr>
        </a:p>
      </dsp:txBody>
      <dsp:txXfrm>
        <a:off x="1786452" y="145499"/>
        <a:ext cx="535609" cy="357072"/>
      </dsp:txXfrm>
    </dsp:sp>
    <dsp:sp modelId="{4976FFCE-EF12-4F7E-B774-A40236123E4C}">
      <dsp:nvSpPr>
        <dsp:cNvPr id="0" name=""/>
        <dsp:cNvSpPr/>
      </dsp:nvSpPr>
      <dsp:spPr>
        <a:xfrm>
          <a:off x="2411329" y="145499"/>
          <a:ext cx="892681" cy="357072"/>
        </a:xfrm>
        <a:prstGeom prst="chevron">
          <a:avLst/>
        </a:prstGeom>
        <a:gradFill rotWithShape="0">
          <a:gsLst>
            <a:gs pos="0">
              <a:schemeClr val="accent5">
                <a:hueOff val="-2206003"/>
                <a:satOff val="-3068"/>
                <a:lumOff val="-1177"/>
                <a:alphaOff val="0"/>
                <a:satMod val="103000"/>
                <a:lumMod val="102000"/>
                <a:tint val="94000"/>
              </a:schemeClr>
            </a:gs>
            <a:gs pos="50000">
              <a:schemeClr val="accent5">
                <a:hueOff val="-2206003"/>
                <a:satOff val="-3068"/>
                <a:lumOff val="-1177"/>
                <a:alphaOff val="0"/>
                <a:satMod val="110000"/>
                <a:lumMod val="100000"/>
                <a:shade val="100000"/>
              </a:schemeClr>
            </a:gs>
            <a:gs pos="100000">
              <a:schemeClr val="accent5">
                <a:hueOff val="-2206003"/>
                <a:satOff val="-3068"/>
                <a:lumOff val="-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Arial" pitchFamily="34" charset="0"/>
              <a:cs typeface="Arial" pitchFamily="34" charset="0"/>
            </a:rPr>
            <a:t>2015</a:t>
          </a:r>
          <a:endParaRPr lang="en-MY" sz="900" b="1" kern="1200" dirty="0">
            <a:solidFill>
              <a:schemeClr val="tx1"/>
            </a:solidFill>
            <a:latin typeface="Arial" pitchFamily="34" charset="0"/>
            <a:cs typeface="Arial" pitchFamily="34" charset="0"/>
          </a:endParaRPr>
        </a:p>
      </dsp:txBody>
      <dsp:txXfrm>
        <a:off x="2589865" y="145499"/>
        <a:ext cx="535609" cy="357072"/>
      </dsp:txXfrm>
    </dsp:sp>
    <dsp:sp modelId="{C01A0C94-64EF-4EE8-B10C-37CE40550FB2}">
      <dsp:nvSpPr>
        <dsp:cNvPr id="0" name=""/>
        <dsp:cNvSpPr/>
      </dsp:nvSpPr>
      <dsp:spPr>
        <a:xfrm>
          <a:off x="3214742" y="145499"/>
          <a:ext cx="892681" cy="357072"/>
        </a:xfrm>
        <a:prstGeom prst="chevron">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Arial" pitchFamily="34" charset="0"/>
              <a:cs typeface="Arial" pitchFamily="34" charset="0"/>
            </a:rPr>
            <a:t>2016</a:t>
          </a:r>
          <a:endParaRPr lang="en-MY" sz="900" b="1" kern="1200" dirty="0">
            <a:solidFill>
              <a:schemeClr val="tx1"/>
            </a:solidFill>
            <a:latin typeface="Arial" pitchFamily="34" charset="0"/>
            <a:cs typeface="Arial" pitchFamily="34" charset="0"/>
          </a:endParaRPr>
        </a:p>
      </dsp:txBody>
      <dsp:txXfrm>
        <a:off x="3393278" y="145499"/>
        <a:ext cx="535609" cy="357072"/>
      </dsp:txXfrm>
    </dsp:sp>
    <dsp:sp modelId="{D5C7379C-5385-40B6-9EB8-53A8D930E0E4}">
      <dsp:nvSpPr>
        <dsp:cNvPr id="0" name=""/>
        <dsp:cNvSpPr/>
      </dsp:nvSpPr>
      <dsp:spPr>
        <a:xfrm>
          <a:off x="4018155" y="145499"/>
          <a:ext cx="892681" cy="357072"/>
        </a:xfrm>
        <a:prstGeom prst="chevron">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Arial" pitchFamily="34" charset="0"/>
              <a:cs typeface="Arial" pitchFamily="34" charset="0"/>
            </a:rPr>
            <a:t>2017</a:t>
          </a:r>
          <a:endParaRPr lang="en-MY" sz="900" b="1" kern="1200" dirty="0">
            <a:solidFill>
              <a:schemeClr val="tx1"/>
            </a:solidFill>
            <a:latin typeface="Arial" pitchFamily="34" charset="0"/>
            <a:cs typeface="Arial" pitchFamily="34" charset="0"/>
          </a:endParaRPr>
        </a:p>
      </dsp:txBody>
      <dsp:txXfrm>
        <a:off x="4196691" y="145499"/>
        <a:ext cx="535609" cy="357072"/>
      </dsp:txXfrm>
    </dsp:sp>
    <dsp:sp modelId="{E1C2CE17-C68B-46F7-86C1-A3F2F99660AA}">
      <dsp:nvSpPr>
        <dsp:cNvPr id="0" name=""/>
        <dsp:cNvSpPr/>
      </dsp:nvSpPr>
      <dsp:spPr>
        <a:xfrm>
          <a:off x="4821568" y="145499"/>
          <a:ext cx="892681" cy="357072"/>
        </a:xfrm>
        <a:prstGeom prst="chevron">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Arial" pitchFamily="34" charset="0"/>
              <a:cs typeface="Arial" pitchFamily="34" charset="0"/>
            </a:rPr>
            <a:t>2018</a:t>
          </a:r>
          <a:endParaRPr lang="en-MY" sz="900" b="1" kern="1200" dirty="0">
            <a:solidFill>
              <a:schemeClr val="tx1"/>
            </a:solidFill>
            <a:latin typeface="Arial" pitchFamily="34" charset="0"/>
            <a:cs typeface="Arial" pitchFamily="34" charset="0"/>
          </a:endParaRPr>
        </a:p>
      </dsp:txBody>
      <dsp:txXfrm>
        <a:off x="5000104" y="145499"/>
        <a:ext cx="535609" cy="357072"/>
      </dsp:txXfrm>
    </dsp:sp>
    <dsp:sp modelId="{5917D40C-F29A-4A33-B06E-480BA07721E9}">
      <dsp:nvSpPr>
        <dsp:cNvPr id="0" name=""/>
        <dsp:cNvSpPr/>
      </dsp:nvSpPr>
      <dsp:spPr>
        <a:xfrm>
          <a:off x="5624981" y="145499"/>
          <a:ext cx="892681" cy="357072"/>
        </a:xfrm>
        <a:prstGeom prst="chevron">
          <a:avLst/>
        </a:prstGeom>
        <a:gradFill rotWithShape="0">
          <a:gsLst>
            <a:gs pos="0">
              <a:schemeClr val="accent5">
                <a:hueOff val="-5147341"/>
                <a:satOff val="-7160"/>
                <a:lumOff val="-2745"/>
                <a:alphaOff val="0"/>
                <a:satMod val="103000"/>
                <a:lumMod val="102000"/>
                <a:tint val="94000"/>
              </a:schemeClr>
            </a:gs>
            <a:gs pos="50000">
              <a:schemeClr val="accent5">
                <a:hueOff val="-5147341"/>
                <a:satOff val="-7160"/>
                <a:lumOff val="-2745"/>
                <a:alphaOff val="0"/>
                <a:satMod val="110000"/>
                <a:lumMod val="100000"/>
                <a:shade val="100000"/>
              </a:schemeClr>
            </a:gs>
            <a:gs pos="100000">
              <a:schemeClr val="accent5">
                <a:hueOff val="-5147341"/>
                <a:satOff val="-7160"/>
                <a:lumOff val="-274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MY" sz="900" b="1" kern="1200" dirty="0">
              <a:solidFill>
                <a:schemeClr val="tx1"/>
              </a:solidFill>
              <a:latin typeface="Arial" pitchFamily="34" charset="0"/>
              <a:cs typeface="Arial" pitchFamily="34" charset="0"/>
            </a:rPr>
            <a:t>2019</a:t>
          </a:r>
        </a:p>
      </dsp:txBody>
      <dsp:txXfrm>
        <a:off x="5803517" y="145499"/>
        <a:ext cx="535609" cy="357072"/>
      </dsp:txXfrm>
    </dsp:sp>
    <dsp:sp modelId="{554A5867-D04B-4E20-9443-E6B1022E5107}">
      <dsp:nvSpPr>
        <dsp:cNvPr id="0" name=""/>
        <dsp:cNvSpPr/>
      </dsp:nvSpPr>
      <dsp:spPr>
        <a:xfrm>
          <a:off x="6428394" y="145499"/>
          <a:ext cx="892681" cy="357072"/>
        </a:xfrm>
        <a:prstGeom prst="chevron">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Arial" pitchFamily="34" charset="0"/>
              <a:cs typeface="Arial" pitchFamily="34" charset="0"/>
            </a:rPr>
            <a:t>2020</a:t>
          </a:r>
          <a:endParaRPr lang="en-MY" sz="900" b="1" kern="1200" dirty="0">
            <a:solidFill>
              <a:schemeClr val="tx1"/>
            </a:solidFill>
            <a:latin typeface="Arial" pitchFamily="34" charset="0"/>
            <a:cs typeface="Arial" pitchFamily="34" charset="0"/>
          </a:endParaRPr>
        </a:p>
      </dsp:txBody>
      <dsp:txXfrm>
        <a:off x="6606930" y="145499"/>
        <a:ext cx="535609" cy="357072"/>
      </dsp:txXfrm>
    </dsp:sp>
    <dsp:sp modelId="{B2FF814C-3F34-40AD-81CD-27A4AA07E040}">
      <dsp:nvSpPr>
        <dsp:cNvPr id="0" name=""/>
        <dsp:cNvSpPr/>
      </dsp:nvSpPr>
      <dsp:spPr>
        <a:xfrm>
          <a:off x="7231807" y="145499"/>
          <a:ext cx="892681" cy="357072"/>
        </a:xfrm>
        <a:prstGeom prst="chevron">
          <a:avLst/>
        </a:prstGeom>
        <a:gradFill rotWithShape="0">
          <a:gsLst>
            <a:gs pos="0">
              <a:schemeClr val="accent5">
                <a:hueOff val="-6618010"/>
                <a:satOff val="-9205"/>
                <a:lumOff val="-3530"/>
                <a:alphaOff val="0"/>
                <a:satMod val="103000"/>
                <a:lumMod val="102000"/>
                <a:tint val="94000"/>
              </a:schemeClr>
            </a:gs>
            <a:gs pos="50000">
              <a:schemeClr val="accent5">
                <a:hueOff val="-6618010"/>
                <a:satOff val="-9205"/>
                <a:lumOff val="-3530"/>
                <a:alphaOff val="0"/>
                <a:satMod val="110000"/>
                <a:lumMod val="100000"/>
                <a:shade val="100000"/>
              </a:schemeClr>
            </a:gs>
            <a:gs pos="100000">
              <a:schemeClr val="accent5">
                <a:hueOff val="-6618010"/>
                <a:satOff val="-9205"/>
                <a:lumOff val="-353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MY" sz="900" b="1" kern="1200" dirty="0">
              <a:solidFill>
                <a:schemeClr val="tx1"/>
              </a:solidFill>
              <a:latin typeface="Arial" pitchFamily="34" charset="0"/>
              <a:cs typeface="Arial" pitchFamily="34" charset="0"/>
            </a:rPr>
            <a:t>2021</a:t>
          </a:r>
        </a:p>
      </dsp:txBody>
      <dsp:txXfrm>
        <a:off x="7410343" y="145499"/>
        <a:ext cx="535609" cy="357072"/>
      </dsp:txXfrm>
    </dsp:sp>
    <dsp:sp modelId="{83C8EBB9-61B7-4B51-9C21-9146A2CC1A85}">
      <dsp:nvSpPr>
        <dsp:cNvPr id="0" name=""/>
        <dsp:cNvSpPr/>
      </dsp:nvSpPr>
      <dsp:spPr>
        <a:xfrm>
          <a:off x="8035220" y="145499"/>
          <a:ext cx="892681" cy="357072"/>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MY" sz="900" b="1" kern="1200" dirty="0">
              <a:solidFill>
                <a:schemeClr val="tx1"/>
              </a:solidFill>
              <a:latin typeface="Arial" pitchFamily="34" charset="0"/>
              <a:cs typeface="Arial" pitchFamily="34" charset="0"/>
            </a:rPr>
            <a:t>2022</a:t>
          </a:r>
        </a:p>
      </dsp:txBody>
      <dsp:txXfrm>
        <a:off x="8213756" y="145499"/>
        <a:ext cx="535609" cy="357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19EF2-B64F-418D-9A78-C9809881D040}">
      <dsp:nvSpPr>
        <dsp:cNvPr id="0" name=""/>
        <dsp:cNvSpPr/>
      </dsp:nvSpPr>
      <dsp:spPr>
        <a:xfrm>
          <a:off x="1500"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00A34-85DA-463B-B5E3-9FC8E6FEB64A}">
      <dsp:nvSpPr>
        <dsp:cNvPr id="0" name=""/>
        <dsp:cNvSpPr/>
      </dsp:nvSpPr>
      <dsp:spPr>
        <a:xfrm>
          <a:off x="193702"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Segoe UI Light" panose="020B0502040204020203" pitchFamily="34" charset="0"/>
              <a:ea typeface="Tahoma" panose="020B0604030504040204" pitchFamily="34" charset="0"/>
              <a:cs typeface="Tahoma" panose="020B0604030504040204" pitchFamily="34" charset="0"/>
            </a:rPr>
            <a:t>Mei 2008</a:t>
          </a:r>
          <a:endParaRPr lang="en-US" sz="1000" kern="1200" dirty="0"/>
        </a:p>
      </dsp:txBody>
      <dsp:txXfrm>
        <a:off x="201851" y="2053114"/>
        <a:ext cx="592341" cy="261914"/>
      </dsp:txXfrm>
    </dsp:sp>
    <dsp:sp modelId="{200923D8-49A4-4E6B-9B6E-D6DEC2521E1C}">
      <dsp:nvSpPr>
        <dsp:cNvPr id="0" name=""/>
        <dsp:cNvSpPr/>
      </dsp:nvSpPr>
      <dsp:spPr>
        <a:xfrm>
          <a:off x="824765"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9DB59-805C-4527-A95F-23959BD94183}">
      <dsp:nvSpPr>
        <dsp:cNvPr id="0" name=""/>
        <dsp:cNvSpPr/>
      </dsp:nvSpPr>
      <dsp:spPr>
        <a:xfrm>
          <a:off x="1016967"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Mac 2009</a:t>
          </a:r>
        </a:p>
      </dsp:txBody>
      <dsp:txXfrm>
        <a:off x="1025116" y="2053114"/>
        <a:ext cx="592341" cy="261914"/>
      </dsp:txXfrm>
    </dsp:sp>
    <dsp:sp modelId="{5E42EF4A-32EE-4109-A265-07D0C7B21CB7}">
      <dsp:nvSpPr>
        <dsp:cNvPr id="0" name=""/>
        <dsp:cNvSpPr/>
      </dsp:nvSpPr>
      <dsp:spPr>
        <a:xfrm>
          <a:off x="1648030"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629B1-9AF9-433E-9BB2-A6801794987C}">
      <dsp:nvSpPr>
        <dsp:cNvPr id="0" name=""/>
        <dsp:cNvSpPr/>
      </dsp:nvSpPr>
      <dsp:spPr>
        <a:xfrm>
          <a:off x="1840232"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Segoe UI Light" panose="020B0502040204020203" pitchFamily="34" charset="0"/>
              <a:ea typeface="Tahoma" panose="020B0604030504040204" pitchFamily="34" charset="0"/>
              <a:cs typeface="Tahoma" panose="020B0604030504040204" pitchFamily="34" charset="0"/>
            </a:rPr>
            <a:t>Nov  2009</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1848381" y="2053114"/>
        <a:ext cx="592341" cy="261914"/>
      </dsp:txXfrm>
    </dsp:sp>
    <dsp:sp modelId="{B3AA1EAE-06EE-4FA5-A824-B48FFD03F754}">
      <dsp:nvSpPr>
        <dsp:cNvPr id="0" name=""/>
        <dsp:cNvSpPr/>
      </dsp:nvSpPr>
      <dsp:spPr>
        <a:xfrm>
          <a:off x="2471296"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C07D8-7300-4A8E-AE0B-8F8CDBD27CC8}">
      <dsp:nvSpPr>
        <dsp:cNvPr id="0" name=""/>
        <dsp:cNvSpPr/>
      </dsp:nvSpPr>
      <dsp:spPr>
        <a:xfrm>
          <a:off x="2663498"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Segoe UI Light" panose="020B0502040204020203" pitchFamily="34" charset="0"/>
              <a:ea typeface="Tahoma" panose="020B0604030504040204" pitchFamily="34" charset="0"/>
              <a:cs typeface="Tahoma" panose="020B0604030504040204" pitchFamily="34" charset="0"/>
            </a:rPr>
            <a:t>Sep 2012</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2671647" y="2053114"/>
        <a:ext cx="592341" cy="261914"/>
      </dsp:txXfrm>
    </dsp:sp>
    <dsp:sp modelId="{B9BE5CC2-30DA-47E4-A6DF-A248B7CF59D2}">
      <dsp:nvSpPr>
        <dsp:cNvPr id="0" name=""/>
        <dsp:cNvSpPr/>
      </dsp:nvSpPr>
      <dsp:spPr>
        <a:xfrm>
          <a:off x="3294561"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525FC-F60C-4779-9436-938CDCBADFC5}">
      <dsp:nvSpPr>
        <dsp:cNvPr id="0" name=""/>
        <dsp:cNvSpPr/>
      </dsp:nvSpPr>
      <dsp:spPr>
        <a:xfrm>
          <a:off x="3486763"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Segoe UI Light" panose="020B0502040204020203" pitchFamily="34" charset="0"/>
              <a:ea typeface="Tahoma" panose="020B0604030504040204" pitchFamily="34" charset="0"/>
              <a:cs typeface="Tahoma" panose="020B0604030504040204" pitchFamily="34" charset="0"/>
            </a:rPr>
            <a:t>Feb 2013</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3494912" y="2053114"/>
        <a:ext cx="592341" cy="261914"/>
      </dsp:txXfrm>
    </dsp:sp>
    <dsp:sp modelId="{CB0A02FB-4A4E-4963-BEC9-D47077A770A9}">
      <dsp:nvSpPr>
        <dsp:cNvPr id="0" name=""/>
        <dsp:cNvSpPr/>
      </dsp:nvSpPr>
      <dsp:spPr>
        <a:xfrm>
          <a:off x="4117827"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EEBCE-CDE1-43FE-A2E8-021A2F80DD6E}">
      <dsp:nvSpPr>
        <dsp:cNvPr id="0" name=""/>
        <dsp:cNvSpPr/>
      </dsp:nvSpPr>
      <dsp:spPr>
        <a:xfrm>
          <a:off x="4310029"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Segoe UI Light" panose="020B0502040204020203" pitchFamily="34" charset="0"/>
              <a:ea typeface="Tahoma" panose="020B0604030504040204" pitchFamily="34" charset="0"/>
              <a:cs typeface="Tahoma" panose="020B0604030504040204" pitchFamily="34" charset="0"/>
            </a:rPr>
            <a:t>1Okt 2014</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4318178" y="2053114"/>
        <a:ext cx="592341" cy="261914"/>
      </dsp:txXfrm>
    </dsp:sp>
    <dsp:sp modelId="{90D6D5F6-5818-4A73-9E83-109DF2036DDC}">
      <dsp:nvSpPr>
        <dsp:cNvPr id="0" name=""/>
        <dsp:cNvSpPr/>
      </dsp:nvSpPr>
      <dsp:spPr>
        <a:xfrm>
          <a:off x="4941092"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A5FA4-2196-4717-8599-DEA5ABFF33EE}">
      <dsp:nvSpPr>
        <dsp:cNvPr id="0" name=""/>
        <dsp:cNvSpPr/>
      </dsp:nvSpPr>
      <dsp:spPr>
        <a:xfrm>
          <a:off x="5133294"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Segoe UI Light" panose="020B0502040204020203" pitchFamily="34" charset="0"/>
              <a:ea typeface="Tahoma" panose="020B0604030504040204" pitchFamily="34" charset="0"/>
              <a:cs typeface="Tahoma" panose="020B0604030504040204" pitchFamily="34" charset="0"/>
            </a:rPr>
            <a:t>Mei 2017</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5141443" y="2053114"/>
        <a:ext cx="592341" cy="261914"/>
      </dsp:txXfrm>
    </dsp:sp>
    <dsp:sp modelId="{A513C84B-6982-4EC5-8C36-D8B25AC1214B}">
      <dsp:nvSpPr>
        <dsp:cNvPr id="0" name=""/>
        <dsp:cNvSpPr/>
      </dsp:nvSpPr>
      <dsp:spPr>
        <a:xfrm>
          <a:off x="5764357"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57B8E-BB60-4CE7-8D36-30D252B502B8}">
      <dsp:nvSpPr>
        <dsp:cNvPr id="0" name=""/>
        <dsp:cNvSpPr/>
      </dsp:nvSpPr>
      <dsp:spPr>
        <a:xfrm>
          <a:off x="5956559"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MY" sz="1000" b="1" kern="1200" dirty="0">
              <a:latin typeface="Segoe UI Light" panose="020B0502040204020203" pitchFamily="34" charset="0"/>
              <a:ea typeface="Tahoma" panose="020B0604030504040204" pitchFamily="34" charset="0"/>
              <a:cs typeface="Tahoma" panose="020B0604030504040204" pitchFamily="34" charset="0"/>
            </a:rPr>
            <a:t>Nov 2017</a:t>
          </a:r>
        </a:p>
      </dsp:txBody>
      <dsp:txXfrm>
        <a:off x="5964708" y="2053114"/>
        <a:ext cx="592341" cy="261914"/>
      </dsp:txXfrm>
    </dsp:sp>
    <dsp:sp modelId="{BC8AD60C-85F2-449B-B518-8EC866028AF4}">
      <dsp:nvSpPr>
        <dsp:cNvPr id="0" name=""/>
        <dsp:cNvSpPr/>
      </dsp:nvSpPr>
      <dsp:spPr>
        <a:xfrm>
          <a:off x="6587623"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764041-CF31-401F-8A04-5FA6F0836DEA}">
      <dsp:nvSpPr>
        <dsp:cNvPr id="0" name=""/>
        <dsp:cNvSpPr/>
      </dsp:nvSpPr>
      <dsp:spPr>
        <a:xfrm>
          <a:off x="6779825" y="2044965"/>
          <a:ext cx="608639" cy="278212"/>
        </a:xfrm>
        <a:prstGeom prst="roundRect">
          <a:avLst>
            <a:gd name="adj" fmla="val 10000"/>
          </a:avLst>
        </a:prstGeom>
        <a:solidFill>
          <a:srgbClr val="FFFF00">
            <a:alpha val="90000"/>
          </a:srgb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MY" sz="1000" b="1" kern="1200" dirty="0" err="1">
              <a:latin typeface="Segoe UI Light" panose="020B0502040204020203" pitchFamily="34" charset="0"/>
              <a:ea typeface="Tahoma" panose="020B0604030504040204" pitchFamily="34" charset="0"/>
              <a:cs typeface="Tahoma" panose="020B0604030504040204" pitchFamily="34" charset="0"/>
            </a:rPr>
            <a:t>Semasa</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6787974" y="2053114"/>
        <a:ext cx="592341" cy="261914"/>
      </dsp:txXfrm>
    </dsp:sp>
    <dsp:sp modelId="{52C389B6-7554-4970-B84B-9F7E407DA7BE}">
      <dsp:nvSpPr>
        <dsp:cNvPr id="0" name=""/>
        <dsp:cNvSpPr/>
      </dsp:nvSpPr>
      <dsp:spPr>
        <a:xfrm>
          <a:off x="7410888"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6B95D-2BE9-47CE-B938-5A6A5E85D85A}">
      <dsp:nvSpPr>
        <dsp:cNvPr id="0" name=""/>
        <dsp:cNvSpPr/>
      </dsp:nvSpPr>
      <dsp:spPr>
        <a:xfrm>
          <a:off x="7603090"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MY" sz="900" b="1" kern="1200" dirty="0">
              <a:latin typeface="Segoe UI Light" panose="020B0502040204020203" pitchFamily="34" charset="0"/>
              <a:ea typeface="Tahoma" panose="020B0604030504040204" pitchFamily="34" charset="0"/>
              <a:cs typeface="Tahoma" panose="020B0604030504040204" pitchFamily="34" charset="0"/>
            </a:rPr>
            <a:t>Feb 2019</a:t>
          </a:r>
        </a:p>
      </dsp:txBody>
      <dsp:txXfrm>
        <a:off x="7611239" y="2053114"/>
        <a:ext cx="592341" cy="261914"/>
      </dsp:txXfrm>
    </dsp:sp>
    <dsp:sp modelId="{94F2CF0E-6908-4F06-B7B9-0E3CC6884B46}">
      <dsp:nvSpPr>
        <dsp:cNvPr id="0" name=""/>
        <dsp:cNvSpPr/>
      </dsp:nvSpPr>
      <dsp:spPr>
        <a:xfrm>
          <a:off x="8234153" y="1975412"/>
          <a:ext cx="720757" cy="27821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5877E-2411-47F9-854D-D12C4B7E1F36}">
      <dsp:nvSpPr>
        <dsp:cNvPr id="0" name=""/>
        <dsp:cNvSpPr/>
      </dsp:nvSpPr>
      <dsp:spPr>
        <a:xfrm>
          <a:off x="8426356" y="2044965"/>
          <a:ext cx="608639" cy="278212"/>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MY" sz="900" b="1" kern="1200" dirty="0">
              <a:latin typeface="Segoe UI Light" panose="020B0502040204020203" pitchFamily="34" charset="0"/>
              <a:ea typeface="Tahoma" panose="020B0604030504040204" pitchFamily="34" charset="0"/>
              <a:cs typeface="Tahoma" panose="020B0604030504040204" pitchFamily="34" charset="0"/>
            </a:rPr>
            <a:t>Jun 2019</a:t>
          </a:r>
        </a:p>
      </dsp:txBody>
      <dsp:txXfrm>
        <a:off x="8434505" y="2053114"/>
        <a:ext cx="592341" cy="2619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19EF2-B64F-418D-9A78-C9809881D040}">
      <dsp:nvSpPr>
        <dsp:cNvPr id="0" name=""/>
        <dsp:cNvSpPr/>
      </dsp:nvSpPr>
      <dsp:spPr>
        <a:xfrm>
          <a:off x="2314" y="32988"/>
          <a:ext cx="991786" cy="38282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00A34-85DA-463B-B5E3-9FC8E6FEB64A}">
      <dsp:nvSpPr>
        <dsp:cNvPr id="0" name=""/>
        <dsp:cNvSpPr/>
      </dsp:nvSpPr>
      <dsp:spPr>
        <a:xfrm>
          <a:off x="266790" y="128695"/>
          <a:ext cx="837508" cy="382829"/>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j-lt"/>
              <a:ea typeface="Tahoma" panose="020B0604030504040204" pitchFamily="34" charset="0"/>
              <a:cs typeface="Tahoma" panose="020B0604030504040204" pitchFamily="34" charset="0"/>
            </a:rPr>
            <a:t>2010</a:t>
          </a:r>
          <a:endParaRPr lang="en-US" sz="1300" kern="1200" dirty="0">
            <a:latin typeface="+mj-lt"/>
          </a:endParaRPr>
        </a:p>
      </dsp:txBody>
      <dsp:txXfrm>
        <a:off x="278003" y="139908"/>
        <a:ext cx="815082" cy="360403"/>
      </dsp:txXfrm>
    </dsp:sp>
    <dsp:sp modelId="{200923D8-49A4-4E6B-9B6E-D6DEC2521E1C}">
      <dsp:nvSpPr>
        <dsp:cNvPr id="0" name=""/>
        <dsp:cNvSpPr/>
      </dsp:nvSpPr>
      <dsp:spPr>
        <a:xfrm>
          <a:off x="1135154" y="32988"/>
          <a:ext cx="991786" cy="38282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9DB59-805C-4527-A95F-23959BD94183}">
      <dsp:nvSpPr>
        <dsp:cNvPr id="0" name=""/>
        <dsp:cNvSpPr/>
      </dsp:nvSpPr>
      <dsp:spPr>
        <a:xfrm>
          <a:off x="1399631" y="128695"/>
          <a:ext cx="837508" cy="382829"/>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j-lt"/>
            </a:rPr>
            <a:t>2012</a:t>
          </a:r>
        </a:p>
      </dsp:txBody>
      <dsp:txXfrm>
        <a:off x="1410844" y="139908"/>
        <a:ext cx="815082" cy="360403"/>
      </dsp:txXfrm>
    </dsp:sp>
    <dsp:sp modelId="{5E42EF4A-32EE-4109-A265-07D0C7B21CB7}">
      <dsp:nvSpPr>
        <dsp:cNvPr id="0" name=""/>
        <dsp:cNvSpPr/>
      </dsp:nvSpPr>
      <dsp:spPr>
        <a:xfrm>
          <a:off x="2267995" y="32988"/>
          <a:ext cx="991786" cy="38282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629B1-9AF9-433E-9BB2-A6801794987C}">
      <dsp:nvSpPr>
        <dsp:cNvPr id="0" name=""/>
        <dsp:cNvSpPr/>
      </dsp:nvSpPr>
      <dsp:spPr>
        <a:xfrm>
          <a:off x="2532471" y="128695"/>
          <a:ext cx="837508" cy="382829"/>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MY" sz="1300" b="1" kern="1200" dirty="0">
              <a:latin typeface="+mj-lt"/>
              <a:ea typeface="Tahoma" panose="020B0604030504040204" pitchFamily="34" charset="0"/>
              <a:cs typeface="Tahoma" panose="020B0604030504040204" pitchFamily="34" charset="0"/>
            </a:rPr>
            <a:t>2013</a:t>
          </a:r>
        </a:p>
      </dsp:txBody>
      <dsp:txXfrm>
        <a:off x="2543684" y="139908"/>
        <a:ext cx="815082" cy="360403"/>
      </dsp:txXfrm>
    </dsp:sp>
    <dsp:sp modelId="{B3AA1EAE-06EE-4FA5-A824-B48FFD03F754}">
      <dsp:nvSpPr>
        <dsp:cNvPr id="0" name=""/>
        <dsp:cNvSpPr/>
      </dsp:nvSpPr>
      <dsp:spPr>
        <a:xfrm>
          <a:off x="3400835" y="32988"/>
          <a:ext cx="991786" cy="38282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C07D8-7300-4A8E-AE0B-8F8CDBD27CC8}">
      <dsp:nvSpPr>
        <dsp:cNvPr id="0" name=""/>
        <dsp:cNvSpPr/>
      </dsp:nvSpPr>
      <dsp:spPr>
        <a:xfrm>
          <a:off x="3665311" y="128695"/>
          <a:ext cx="837508" cy="382829"/>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j-lt"/>
              <a:ea typeface="Tahoma" panose="020B0604030504040204" pitchFamily="34" charset="0"/>
              <a:cs typeface="Tahoma" panose="020B0604030504040204" pitchFamily="34" charset="0"/>
            </a:rPr>
            <a:t>2014</a:t>
          </a:r>
          <a:endParaRPr lang="en-MY" sz="1300" b="1" kern="1200" dirty="0">
            <a:latin typeface="+mj-lt"/>
            <a:ea typeface="Tahoma" panose="020B0604030504040204" pitchFamily="34" charset="0"/>
            <a:cs typeface="Tahoma" panose="020B0604030504040204" pitchFamily="34" charset="0"/>
          </a:endParaRPr>
        </a:p>
      </dsp:txBody>
      <dsp:txXfrm>
        <a:off x="3676524" y="139908"/>
        <a:ext cx="815082" cy="360403"/>
      </dsp:txXfrm>
    </dsp:sp>
    <dsp:sp modelId="{B9BE5CC2-30DA-47E4-A6DF-A248B7CF59D2}">
      <dsp:nvSpPr>
        <dsp:cNvPr id="0" name=""/>
        <dsp:cNvSpPr/>
      </dsp:nvSpPr>
      <dsp:spPr>
        <a:xfrm>
          <a:off x="4533675" y="32988"/>
          <a:ext cx="991786" cy="38282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525FC-F60C-4779-9436-938CDCBADFC5}">
      <dsp:nvSpPr>
        <dsp:cNvPr id="0" name=""/>
        <dsp:cNvSpPr/>
      </dsp:nvSpPr>
      <dsp:spPr>
        <a:xfrm>
          <a:off x="4798152" y="128695"/>
          <a:ext cx="837508" cy="382829"/>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j-lt"/>
              <a:ea typeface="Tahoma" panose="020B0604030504040204" pitchFamily="34" charset="0"/>
              <a:cs typeface="Tahoma" panose="020B0604030504040204" pitchFamily="34" charset="0"/>
            </a:rPr>
            <a:t>2015</a:t>
          </a:r>
          <a:endParaRPr lang="en-MY" sz="1300" b="1" kern="1200" dirty="0">
            <a:latin typeface="+mj-lt"/>
            <a:ea typeface="Tahoma" panose="020B0604030504040204" pitchFamily="34" charset="0"/>
            <a:cs typeface="Tahoma" panose="020B0604030504040204" pitchFamily="34" charset="0"/>
          </a:endParaRPr>
        </a:p>
      </dsp:txBody>
      <dsp:txXfrm>
        <a:off x="4809365" y="139908"/>
        <a:ext cx="815082" cy="360403"/>
      </dsp:txXfrm>
    </dsp:sp>
    <dsp:sp modelId="{CB0A02FB-4A4E-4963-BEC9-D47077A770A9}">
      <dsp:nvSpPr>
        <dsp:cNvPr id="0" name=""/>
        <dsp:cNvSpPr/>
      </dsp:nvSpPr>
      <dsp:spPr>
        <a:xfrm>
          <a:off x="5666516" y="32988"/>
          <a:ext cx="991786" cy="38282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EEBCE-CDE1-43FE-A2E8-021A2F80DD6E}">
      <dsp:nvSpPr>
        <dsp:cNvPr id="0" name=""/>
        <dsp:cNvSpPr/>
      </dsp:nvSpPr>
      <dsp:spPr>
        <a:xfrm>
          <a:off x="5930992" y="128695"/>
          <a:ext cx="837508" cy="382829"/>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j-lt"/>
              <a:ea typeface="Tahoma" panose="020B0604030504040204" pitchFamily="34" charset="0"/>
              <a:cs typeface="Tahoma" panose="020B0604030504040204" pitchFamily="34" charset="0"/>
            </a:rPr>
            <a:t>2017</a:t>
          </a:r>
          <a:endParaRPr lang="en-MY" sz="1300" b="1" kern="1200" dirty="0">
            <a:latin typeface="+mj-lt"/>
            <a:ea typeface="Tahoma" panose="020B0604030504040204" pitchFamily="34" charset="0"/>
            <a:cs typeface="Tahoma" panose="020B0604030504040204" pitchFamily="34" charset="0"/>
          </a:endParaRPr>
        </a:p>
      </dsp:txBody>
      <dsp:txXfrm>
        <a:off x="5942205" y="139908"/>
        <a:ext cx="815082" cy="360403"/>
      </dsp:txXfrm>
    </dsp:sp>
    <dsp:sp modelId="{BC8AD60C-85F2-449B-B518-8EC866028AF4}">
      <dsp:nvSpPr>
        <dsp:cNvPr id="0" name=""/>
        <dsp:cNvSpPr/>
      </dsp:nvSpPr>
      <dsp:spPr>
        <a:xfrm>
          <a:off x="6799356" y="32988"/>
          <a:ext cx="991786" cy="38282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764041-CF31-401F-8A04-5FA6F0836DEA}">
      <dsp:nvSpPr>
        <dsp:cNvPr id="0" name=""/>
        <dsp:cNvSpPr/>
      </dsp:nvSpPr>
      <dsp:spPr>
        <a:xfrm>
          <a:off x="7063832" y="128695"/>
          <a:ext cx="837508" cy="382829"/>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MY" sz="1300" b="1" kern="1200" dirty="0">
              <a:latin typeface="+mj-lt"/>
              <a:ea typeface="Tahoma" panose="020B0604030504040204" pitchFamily="34" charset="0"/>
              <a:cs typeface="Tahoma" panose="020B0604030504040204" pitchFamily="34" charset="0"/>
            </a:rPr>
            <a:t>2018</a:t>
          </a:r>
        </a:p>
      </dsp:txBody>
      <dsp:txXfrm>
        <a:off x="7075045" y="139908"/>
        <a:ext cx="815082" cy="360403"/>
      </dsp:txXfrm>
    </dsp:sp>
    <dsp:sp modelId="{52C389B6-7554-4970-B84B-9F7E407DA7BE}">
      <dsp:nvSpPr>
        <dsp:cNvPr id="0" name=""/>
        <dsp:cNvSpPr/>
      </dsp:nvSpPr>
      <dsp:spPr>
        <a:xfrm>
          <a:off x="7932196" y="32988"/>
          <a:ext cx="991786" cy="38282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6B95D-2BE9-47CE-B938-5A6A5E85D85A}">
      <dsp:nvSpPr>
        <dsp:cNvPr id="0" name=""/>
        <dsp:cNvSpPr/>
      </dsp:nvSpPr>
      <dsp:spPr>
        <a:xfrm>
          <a:off x="8196673" y="128695"/>
          <a:ext cx="837508" cy="382829"/>
        </a:xfrm>
        <a:prstGeom prst="roundRect">
          <a:avLst>
            <a:gd name="adj" fmla="val 10000"/>
          </a:avLst>
        </a:prstGeom>
        <a:solidFill>
          <a:srgbClr val="FFFF00">
            <a:alpha val="90000"/>
          </a:srgb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MY" sz="1300" b="1" kern="1200" dirty="0">
              <a:latin typeface="+mj-lt"/>
              <a:ea typeface="Tahoma" panose="020B0604030504040204" pitchFamily="34" charset="0"/>
              <a:cs typeface="Tahoma" panose="020B0604030504040204" pitchFamily="34" charset="0"/>
            </a:rPr>
            <a:t>Nov 2018</a:t>
          </a:r>
        </a:p>
      </dsp:txBody>
      <dsp:txXfrm>
        <a:off x="8207886" y="139908"/>
        <a:ext cx="815082" cy="3604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19EF2-B64F-418D-9A78-C9809881D040}">
      <dsp:nvSpPr>
        <dsp:cNvPr id="0" name=""/>
        <dsp:cNvSpPr/>
      </dsp:nvSpPr>
      <dsp:spPr>
        <a:xfrm>
          <a:off x="116113" y="20485"/>
          <a:ext cx="1173514" cy="45297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00A34-85DA-463B-B5E3-9FC8E6FEB64A}">
      <dsp:nvSpPr>
        <dsp:cNvPr id="0" name=""/>
        <dsp:cNvSpPr/>
      </dsp:nvSpPr>
      <dsp:spPr>
        <a:xfrm>
          <a:off x="0" y="88359"/>
          <a:ext cx="1072522" cy="5287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Segoe UI Light" panose="020B0502040204020203" pitchFamily="34" charset="0"/>
            </a:rPr>
            <a:t>2009</a:t>
          </a:r>
          <a:r>
            <a:rPr lang="en-US" sz="1000" b="1" kern="1200" dirty="0">
              <a:latin typeface="Segoe UI Light" panose="020B0502040204020203" pitchFamily="34" charset="0"/>
            </a:rPr>
            <a:t> </a:t>
          </a:r>
        </a:p>
      </dsp:txBody>
      <dsp:txXfrm>
        <a:off x="15486" y="103845"/>
        <a:ext cx="1041550" cy="497743"/>
      </dsp:txXfrm>
    </dsp:sp>
    <dsp:sp modelId="{B3AA1EAE-06EE-4FA5-A824-B48FFD03F754}">
      <dsp:nvSpPr>
        <dsp:cNvPr id="0" name=""/>
        <dsp:cNvSpPr/>
      </dsp:nvSpPr>
      <dsp:spPr>
        <a:xfrm>
          <a:off x="3510348" y="249965"/>
          <a:ext cx="1173514" cy="45297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C07D8-7300-4A8E-AE0B-8F8CDBD27CC8}">
      <dsp:nvSpPr>
        <dsp:cNvPr id="0" name=""/>
        <dsp:cNvSpPr/>
      </dsp:nvSpPr>
      <dsp:spPr>
        <a:xfrm>
          <a:off x="3422245" y="359401"/>
          <a:ext cx="1049881" cy="4197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latin typeface="Segoe UI Light" panose="020B0502040204020203" pitchFamily="34" charset="0"/>
              <a:ea typeface="Tahoma" panose="020B0604030504040204" pitchFamily="34" charset="0"/>
              <a:cs typeface="Tahoma" panose="020B0604030504040204" pitchFamily="34" charset="0"/>
            </a:rPr>
            <a:t>2012</a:t>
          </a:r>
          <a:endParaRPr lang="en-MY" sz="24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3434539" y="371695"/>
        <a:ext cx="1025293" cy="395144"/>
      </dsp:txXfrm>
    </dsp:sp>
    <dsp:sp modelId="{CB0A02FB-4A4E-4963-BEC9-D47077A770A9}">
      <dsp:nvSpPr>
        <dsp:cNvPr id="0" name=""/>
        <dsp:cNvSpPr/>
      </dsp:nvSpPr>
      <dsp:spPr>
        <a:xfrm>
          <a:off x="5632345" y="159211"/>
          <a:ext cx="1173514" cy="45297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EEBCE-CDE1-43FE-A2E8-021A2F80DD6E}">
      <dsp:nvSpPr>
        <dsp:cNvPr id="0" name=""/>
        <dsp:cNvSpPr/>
      </dsp:nvSpPr>
      <dsp:spPr>
        <a:xfrm>
          <a:off x="5487925" y="256705"/>
          <a:ext cx="1148191" cy="5842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MY" sz="2400" b="1" kern="1200">
              <a:latin typeface="Segoe UI Light" panose="020B0502040204020203" pitchFamily="34" charset="0"/>
              <a:ea typeface="Tahoma" panose="020B0604030504040204" pitchFamily="34" charset="0"/>
              <a:cs typeface="Tahoma" panose="020B0604030504040204" pitchFamily="34" charset="0"/>
            </a:rPr>
            <a:t>2015</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5505036" y="273816"/>
        <a:ext cx="1113969" cy="549999"/>
      </dsp:txXfrm>
    </dsp:sp>
    <dsp:sp modelId="{DBC08015-EE17-4B84-93AC-4277A1AC37FE}">
      <dsp:nvSpPr>
        <dsp:cNvPr id="0" name=""/>
        <dsp:cNvSpPr/>
      </dsp:nvSpPr>
      <dsp:spPr>
        <a:xfrm>
          <a:off x="8748368" y="121026"/>
          <a:ext cx="1173514" cy="45297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515A03-3CF8-44BE-8E3F-888BA7014A35}">
      <dsp:nvSpPr>
        <dsp:cNvPr id="0" name=""/>
        <dsp:cNvSpPr/>
      </dsp:nvSpPr>
      <dsp:spPr>
        <a:xfrm>
          <a:off x="8678645" y="210147"/>
          <a:ext cx="1096724" cy="5326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MY" sz="2400" b="1" kern="1200" dirty="0">
              <a:latin typeface="Segoe UI Light" panose="020B0502040204020203" pitchFamily="34" charset="0"/>
              <a:ea typeface="Tahoma" panose="020B0604030504040204" pitchFamily="34" charset="0"/>
              <a:cs typeface="Tahoma" panose="020B0604030504040204" pitchFamily="34" charset="0"/>
            </a:rPr>
            <a:t>2019</a:t>
          </a:r>
          <a:endParaRPr lang="en-MY" sz="1000" b="1" kern="1200" dirty="0">
            <a:latin typeface="Segoe UI Light" panose="020B0502040204020203" pitchFamily="34" charset="0"/>
            <a:ea typeface="Tahoma" panose="020B0604030504040204" pitchFamily="34" charset="0"/>
            <a:cs typeface="Tahoma" panose="020B0604030504040204" pitchFamily="34" charset="0"/>
          </a:endParaRPr>
        </a:p>
      </dsp:txBody>
      <dsp:txXfrm>
        <a:off x="8694245" y="225747"/>
        <a:ext cx="1065524" cy="501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EBFE2-3461-4461-973B-8BC6E9B71176}">
      <dsp:nvSpPr>
        <dsp:cNvPr id="0" name=""/>
        <dsp:cNvSpPr/>
      </dsp:nvSpPr>
      <dsp:spPr>
        <a:xfrm>
          <a:off x="1018140" y="0"/>
          <a:ext cx="2307466" cy="172247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ms-MY" sz="1600" kern="1200" dirty="0"/>
            <a:t>PC 164 UNIT</a:t>
          </a:r>
        </a:p>
        <a:p>
          <a:pPr marL="171450" lvl="1" indent="-171450" algn="l" defTabSz="711200">
            <a:lnSpc>
              <a:spcPct val="90000"/>
            </a:lnSpc>
            <a:spcBef>
              <a:spcPct val="0"/>
            </a:spcBef>
            <a:spcAft>
              <a:spcPct val="15000"/>
            </a:spcAft>
            <a:buChar char="•"/>
          </a:pPr>
          <a:r>
            <a:rPr lang="ms-MY" sz="1600" kern="1200" dirty="0"/>
            <a:t>PENCETAK MONOCHROME 54 UNIT</a:t>
          </a:r>
        </a:p>
        <a:p>
          <a:pPr marL="171450" lvl="1" indent="-171450" algn="l" defTabSz="711200">
            <a:lnSpc>
              <a:spcPct val="90000"/>
            </a:lnSpc>
            <a:spcBef>
              <a:spcPct val="0"/>
            </a:spcBef>
            <a:spcAft>
              <a:spcPct val="15000"/>
            </a:spcAft>
            <a:buChar char="•"/>
          </a:pPr>
          <a:r>
            <a:rPr lang="ms-MY" sz="1600" kern="1200" dirty="0"/>
            <a:t>LCD PROJECTOR 2 UNIT</a:t>
          </a:r>
        </a:p>
      </dsp:txBody>
      <dsp:txXfrm>
        <a:off x="1058500" y="40360"/>
        <a:ext cx="2226746" cy="1682115"/>
      </dsp:txXfrm>
    </dsp:sp>
    <dsp:sp modelId="{9552F152-4209-4215-8942-F91FB4A0D0C2}">
      <dsp:nvSpPr>
        <dsp:cNvPr id="0" name=""/>
        <dsp:cNvSpPr/>
      </dsp:nvSpPr>
      <dsp:spPr>
        <a:xfrm>
          <a:off x="1018140" y="1724970"/>
          <a:ext cx="2307466" cy="7406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PEJABAT PAROL DAERAH (52 </a:t>
          </a:r>
          <a:r>
            <a:rPr lang="en-US" sz="1400" kern="1200" dirty="0" err="1"/>
            <a:t>Lokasi</a:t>
          </a:r>
          <a:r>
            <a:rPr lang="en-US" sz="1400" kern="1200" dirty="0"/>
            <a:t>)</a:t>
          </a:r>
        </a:p>
      </dsp:txBody>
      <dsp:txXfrm>
        <a:off x="1018140" y="1724970"/>
        <a:ext cx="1624976" cy="740664"/>
      </dsp:txXfrm>
    </dsp:sp>
    <dsp:sp modelId="{050CEA7B-C2F7-42C2-94E0-B60B4779F997}">
      <dsp:nvSpPr>
        <dsp:cNvPr id="0" name=""/>
        <dsp:cNvSpPr/>
      </dsp:nvSpPr>
      <dsp:spPr>
        <a:xfrm>
          <a:off x="2779830" y="1842618"/>
          <a:ext cx="807613" cy="807613"/>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DAD0F1-B005-40FB-B63A-05982EF83843}">
      <dsp:nvSpPr>
        <dsp:cNvPr id="0" name=""/>
        <dsp:cNvSpPr/>
      </dsp:nvSpPr>
      <dsp:spPr>
        <a:xfrm>
          <a:off x="3940002" y="3008180"/>
          <a:ext cx="2307466" cy="172247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PC 151 UNIT</a:t>
          </a:r>
        </a:p>
        <a:p>
          <a:pPr marL="114300" lvl="1" indent="-114300" algn="l" defTabSz="622300">
            <a:lnSpc>
              <a:spcPct val="90000"/>
            </a:lnSpc>
            <a:spcBef>
              <a:spcPct val="0"/>
            </a:spcBef>
            <a:spcAft>
              <a:spcPct val="15000"/>
            </a:spcAft>
            <a:buChar char="•"/>
          </a:pPr>
          <a:r>
            <a:rPr lang="en-US" sz="1400" kern="1200" dirty="0"/>
            <a:t>PENCETAK MONO 40 UNIT</a:t>
          </a:r>
        </a:p>
        <a:p>
          <a:pPr marL="114300" lvl="1" indent="-114300" algn="l" defTabSz="622300">
            <a:lnSpc>
              <a:spcPct val="90000"/>
            </a:lnSpc>
            <a:spcBef>
              <a:spcPct val="0"/>
            </a:spcBef>
            <a:spcAft>
              <a:spcPct val="15000"/>
            </a:spcAft>
            <a:buChar char="•"/>
          </a:pPr>
          <a:r>
            <a:rPr lang="en-US" sz="1400" kern="1200" dirty="0" err="1"/>
            <a:t>Pencetak</a:t>
          </a:r>
          <a:r>
            <a:rPr lang="en-US" sz="1400" kern="1200" dirty="0"/>
            <a:t> Laser </a:t>
          </a:r>
          <a:r>
            <a:rPr lang="en-US" sz="1400" kern="1200" dirty="0" err="1"/>
            <a:t>Warna</a:t>
          </a:r>
          <a:r>
            <a:rPr lang="en-US" sz="1400" kern="1200" dirty="0"/>
            <a:t> 22 UNIT</a:t>
          </a:r>
        </a:p>
        <a:p>
          <a:pPr marL="114300" lvl="1" indent="-114300" algn="l" defTabSz="622300">
            <a:lnSpc>
              <a:spcPct val="90000"/>
            </a:lnSpc>
            <a:spcBef>
              <a:spcPct val="0"/>
            </a:spcBef>
            <a:spcAft>
              <a:spcPct val="15000"/>
            </a:spcAft>
            <a:buChar char="•"/>
          </a:pPr>
          <a:r>
            <a:rPr lang="en-US" sz="1400" kern="1200" dirty="0"/>
            <a:t>LCD PROJECTOR 4 UNIT</a:t>
          </a:r>
          <a:endParaRPr lang="en-US" sz="1000" kern="1200" dirty="0"/>
        </a:p>
        <a:p>
          <a:pPr marL="114300" lvl="1" indent="-114300" algn="l" defTabSz="622300">
            <a:lnSpc>
              <a:spcPct val="90000"/>
            </a:lnSpc>
            <a:spcBef>
              <a:spcPct val="0"/>
            </a:spcBef>
            <a:spcAft>
              <a:spcPct val="15000"/>
            </a:spcAft>
            <a:buChar char="•"/>
          </a:pPr>
          <a:r>
            <a:rPr lang="en-US" sz="1400" kern="1200" dirty="0"/>
            <a:t>NOTEBOOK 52 UNIT</a:t>
          </a:r>
          <a:endParaRPr lang="en-US" sz="1000" kern="1200" dirty="0"/>
        </a:p>
        <a:p>
          <a:pPr marL="114300" lvl="1" indent="-114300" algn="l" defTabSz="622300">
            <a:lnSpc>
              <a:spcPct val="90000"/>
            </a:lnSpc>
            <a:spcBef>
              <a:spcPct val="0"/>
            </a:spcBef>
            <a:spcAft>
              <a:spcPct val="15000"/>
            </a:spcAft>
            <a:buChar char="•"/>
          </a:pPr>
          <a:r>
            <a:rPr lang="en-US" sz="1400" kern="1200" dirty="0"/>
            <a:t>MOBILE PROJECTOR 4 UNIT</a:t>
          </a:r>
          <a:endParaRPr lang="en-US" sz="1000" kern="1200" dirty="0"/>
        </a:p>
        <a:p>
          <a:pPr marL="114300" lvl="1" indent="-114300" algn="l" defTabSz="622300">
            <a:lnSpc>
              <a:spcPct val="90000"/>
            </a:lnSpc>
            <a:spcBef>
              <a:spcPct val="0"/>
            </a:spcBef>
            <a:spcAft>
              <a:spcPct val="15000"/>
            </a:spcAft>
            <a:buChar char="•"/>
          </a:pPr>
          <a:r>
            <a:rPr lang="en-US" sz="1400" kern="1200" dirty="0"/>
            <a:t>LCD PROJECTOR 4 UNIT</a:t>
          </a:r>
        </a:p>
        <a:p>
          <a:pPr marL="114300" lvl="1" indent="-114300" algn="l" defTabSz="622300">
            <a:lnSpc>
              <a:spcPct val="90000"/>
            </a:lnSpc>
            <a:spcBef>
              <a:spcPct val="0"/>
            </a:spcBef>
            <a:spcAft>
              <a:spcPct val="15000"/>
            </a:spcAft>
            <a:buChar char="•"/>
          </a:pPr>
          <a:endParaRPr lang="en-US" sz="1000" kern="1200" dirty="0"/>
        </a:p>
      </dsp:txBody>
      <dsp:txXfrm>
        <a:off x="3980362" y="3048540"/>
        <a:ext cx="2226746" cy="1682115"/>
      </dsp:txXfrm>
    </dsp:sp>
    <dsp:sp modelId="{1E5EF2C6-2A07-4A50-8403-3A5472A61366}">
      <dsp:nvSpPr>
        <dsp:cNvPr id="0" name=""/>
        <dsp:cNvSpPr/>
      </dsp:nvSpPr>
      <dsp:spPr>
        <a:xfrm>
          <a:off x="3940002" y="4750421"/>
          <a:ext cx="2307466" cy="8020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IBU PEJABAT PENJARA MALAYSIA</a:t>
          </a:r>
        </a:p>
      </dsp:txBody>
      <dsp:txXfrm>
        <a:off x="3940002" y="4750421"/>
        <a:ext cx="1624976" cy="802094"/>
      </dsp:txXfrm>
    </dsp:sp>
    <dsp:sp modelId="{A3030AF3-5C66-4E75-A816-B87A0711AD55}">
      <dsp:nvSpPr>
        <dsp:cNvPr id="0" name=""/>
        <dsp:cNvSpPr/>
      </dsp:nvSpPr>
      <dsp:spPr>
        <a:xfrm>
          <a:off x="5828102" y="1889783"/>
          <a:ext cx="807613" cy="807613"/>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E2CBD0-C9BD-445A-8C3B-D02B47D8E637}">
      <dsp:nvSpPr>
        <dsp:cNvPr id="0" name=""/>
        <dsp:cNvSpPr/>
      </dsp:nvSpPr>
      <dsp:spPr>
        <a:xfrm>
          <a:off x="7385590" y="46057"/>
          <a:ext cx="2307466" cy="172247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a:t>PC 527 UNIT</a:t>
          </a:r>
          <a:endParaRPr lang="en-US" sz="1400" kern="1200" dirty="0"/>
        </a:p>
        <a:p>
          <a:pPr marL="114300" lvl="1" indent="-114300" algn="l" defTabSz="622300">
            <a:lnSpc>
              <a:spcPct val="90000"/>
            </a:lnSpc>
            <a:spcBef>
              <a:spcPct val="0"/>
            </a:spcBef>
            <a:spcAft>
              <a:spcPct val="15000"/>
            </a:spcAft>
            <a:buChar char="•"/>
          </a:pPr>
          <a:r>
            <a:rPr lang="en-US" sz="1400" kern="1200" dirty="0"/>
            <a:t>PENCETAK MONO 227 UNIT</a:t>
          </a:r>
        </a:p>
        <a:p>
          <a:pPr marL="114300" lvl="1" indent="-114300" algn="l" defTabSz="622300">
            <a:lnSpc>
              <a:spcPct val="90000"/>
            </a:lnSpc>
            <a:spcBef>
              <a:spcPct val="0"/>
            </a:spcBef>
            <a:spcAft>
              <a:spcPct val="15000"/>
            </a:spcAft>
            <a:buChar char="•"/>
          </a:pPr>
          <a:r>
            <a:rPr lang="en-US" sz="1400" kern="1200" dirty="0" err="1"/>
            <a:t>Pencetak</a:t>
          </a:r>
          <a:r>
            <a:rPr lang="en-US" sz="1400" kern="1200" dirty="0"/>
            <a:t> Laser </a:t>
          </a:r>
          <a:r>
            <a:rPr lang="en-US" sz="1400" kern="1200" dirty="0" err="1"/>
            <a:t>Warna</a:t>
          </a:r>
          <a:r>
            <a:rPr lang="en-US" sz="1400" kern="1200" dirty="0"/>
            <a:t> 86 UNIT</a:t>
          </a:r>
        </a:p>
        <a:p>
          <a:pPr marL="114300" lvl="1" indent="-114300" algn="l" defTabSz="622300">
            <a:lnSpc>
              <a:spcPct val="90000"/>
            </a:lnSpc>
            <a:spcBef>
              <a:spcPct val="0"/>
            </a:spcBef>
            <a:spcAft>
              <a:spcPct val="15000"/>
            </a:spcAft>
            <a:buChar char="•"/>
          </a:pPr>
          <a:r>
            <a:rPr lang="en-US" sz="1400" kern="1200" dirty="0"/>
            <a:t>LCD PROJECTOR 10 UNIT</a:t>
          </a:r>
        </a:p>
        <a:p>
          <a:pPr marL="114300" lvl="1" indent="-114300" algn="l" defTabSz="622300">
            <a:lnSpc>
              <a:spcPct val="90000"/>
            </a:lnSpc>
            <a:spcBef>
              <a:spcPct val="0"/>
            </a:spcBef>
            <a:spcAft>
              <a:spcPct val="15000"/>
            </a:spcAft>
            <a:buChar char="•"/>
          </a:pPr>
          <a:r>
            <a:rPr lang="en-US" sz="1400" kern="1200" dirty="0"/>
            <a:t>NOTEBOOK 4 UNIT</a:t>
          </a:r>
        </a:p>
        <a:p>
          <a:pPr marL="114300" lvl="1" indent="-114300" algn="l" defTabSz="622300">
            <a:lnSpc>
              <a:spcPct val="90000"/>
            </a:lnSpc>
            <a:spcBef>
              <a:spcPct val="0"/>
            </a:spcBef>
            <a:spcAft>
              <a:spcPct val="15000"/>
            </a:spcAft>
            <a:buChar char="•"/>
          </a:pPr>
          <a:r>
            <a:rPr lang="en-US" sz="1400" kern="1200" dirty="0"/>
            <a:t>BARCODE PRINTER 2 UNIT</a:t>
          </a:r>
        </a:p>
      </dsp:txBody>
      <dsp:txXfrm>
        <a:off x="7425950" y="86417"/>
        <a:ext cx="2226746" cy="1682115"/>
      </dsp:txXfrm>
    </dsp:sp>
    <dsp:sp modelId="{238D6312-9407-4113-BC14-1D2A4413B567}">
      <dsp:nvSpPr>
        <dsp:cNvPr id="0" name=""/>
        <dsp:cNvSpPr/>
      </dsp:nvSpPr>
      <dsp:spPr>
        <a:xfrm>
          <a:off x="7385590" y="1724970"/>
          <a:ext cx="2307466" cy="7406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INSTITUSI PENJARA</a:t>
          </a:r>
        </a:p>
        <a:p>
          <a:pPr marL="0" lvl="0" indent="0" algn="l" defTabSz="622300">
            <a:lnSpc>
              <a:spcPct val="90000"/>
            </a:lnSpc>
            <a:spcBef>
              <a:spcPct val="0"/>
            </a:spcBef>
            <a:spcAft>
              <a:spcPct val="35000"/>
            </a:spcAft>
            <a:buNone/>
          </a:pPr>
          <a:r>
            <a:rPr lang="en-US" sz="1400" kern="1200" dirty="0"/>
            <a:t>(43 LOKASI)</a:t>
          </a:r>
        </a:p>
      </dsp:txBody>
      <dsp:txXfrm>
        <a:off x="7385590" y="1724970"/>
        <a:ext cx="1624976" cy="740664"/>
      </dsp:txXfrm>
    </dsp:sp>
    <dsp:sp modelId="{80511234-023B-49D0-B34F-39DB337E5C84}">
      <dsp:nvSpPr>
        <dsp:cNvPr id="0" name=""/>
        <dsp:cNvSpPr/>
      </dsp:nvSpPr>
      <dsp:spPr>
        <a:xfrm>
          <a:off x="9198426" y="1889783"/>
          <a:ext cx="807613" cy="807613"/>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1B4B2D-309C-491A-8AC8-753BD35C6387}">
      <dsp:nvSpPr>
        <dsp:cNvPr id="0" name=""/>
        <dsp:cNvSpPr/>
      </dsp:nvSpPr>
      <dsp:spPr>
        <a:xfrm>
          <a:off x="1089579" y="3050226"/>
          <a:ext cx="2307466" cy="172247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PC 138 UNIT</a:t>
          </a:r>
        </a:p>
        <a:p>
          <a:pPr marL="114300" lvl="1" indent="-114300" algn="l" defTabSz="622300">
            <a:lnSpc>
              <a:spcPct val="90000"/>
            </a:lnSpc>
            <a:spcBef>
              <a:spcPct val="0"/>
            </a:spcBef>
            <a:spcAft>
              <a:spcPct val="15000"/>
            </a:spcAft>
            <a:buChar char="•"/>
          </a:pPr>
          <a:r>
            <a:rPr lang="en-US" sz="1400" kern="1200" dirty="0"/>
            <a:t>PENCETAK MONO 9 UNIT</a:t>
          </a:r>
        </a:p>
        <a:p>
          <a:pPr marL="114300" lvl="1" indent="-114300" algn="l" defTabSz="622300">
            <a:lnSpc>
              <a:spcPct val="90000"/>
            </a:lnSpc>
            <a:spcBef>
              <a:spcPct val="0"/>
            </a:spcBef>
            <a:spcAft>
              <a:spcPct val="15000"/>
            </a:spcAft>
            <a:buChar char="•"/>
          </a:pPr>
          <a:r>
            <a:rPr lang="en-US" sz="1400" kern="1200" dirty="0" err="1"/>
            <a:t>Pencetak</a:t>
          </a:r>
          <a:r>
            <a:rPr lang="en-US" sz="1400" kern="1200" dirty="0"/>
            <a:t> Laser </a:t>
          </a:r>
          <a:r>
            <a:rPr lang="en-US" sz="1400" kern="1200" dirty="0" err="1"/>
            <a:t>Warna</a:t>
          </a:r>
          <a:r>
            <a:rPr lang="en-US" sz="1400" kern="1200" dirty="0"/>
            <a:t> 4 UNIT</a:t>
          </a:r>
        </a:p>
        <a:p>
          <a:pPr marL="114300" lvl="1" indent="-114300" algn="l" defTabSz="622300">
            <a:lnSpc>
              <a:spcPct val="90000"/>
            </a:lnSpc>
            <a:spcBef>
              <a:spcPct val="0"/>
            </a:spcBef>
            <a:spcAft>
              <a:spcPct val="15000"/>
            </a:spcAft>
            <a:buChar char="•"/>
          </a:pPr>
          <a:r>
            <a:rPr lang="en-US" sz="1400" kern="1200" dirty="0"/>
            <a:t>LCD PROJECTOR 8 UNIT</a:t>
          </a:r>
        </a:p>
        <a:p>
          <a:pPr marL="114300" lvl="1" indent="-114300" algn="l" defTabSz="622300">
            <a:lnSpc>
              <a:spcPct val="90000"/>
            </a:lnSpc>
            <a:spcBef>
              <a:spcPct val="0"/>
            </a:spcBef>
            <a:spcAft>
              <a:spcPct val="15000"/>
            </a:spcAft>
            <a:buChar char="•"/>
          </a:pPr>
          <a:r>
            <a:rPr lang="en-US" sz="1400" kern="1200" dirty="0"/>
            <a:t>NOTEBOOK 4 UNIT</a:t>
          </a:r>
        </a:p>
      </dsp:txBody>
      <dsp:txXfrm>
        <a:off x="1129939" y="3090586"/>
        <a:ext cx="2226746" cy="1682115"/>
      </dsp:txXfrm>
    </dsp:sp>
    <dsp:sp modelId="{0CAF94C9-13D0-4369-8593-90B57591A85E}">
      <dsp:nvSpPr>
        <dsp:cNvPr id="0" name=""/>
        <dsp:cNvSpPr/>
      </dsp:nvSpPr>
      <dsp:spPr>
        <a:xfrm>
          <a:off x="1089579" y="4772701"/>
          <a:ext cx="2307466" cy="7406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buNone/>
          </a:pPr>
          <a:r>
            <a:rPr lang="en-US" sz="1900" kern="1200" dirty="0"/>
            <a:t>PUSAT LATIHAN</a:t>
          </a:r>
        </a:p>
        <a:p>
          <a:pPr marL="0" lvl="0" indent="0" algn="l" defTabSz="844550">
            <a:lnSpc>
              <a:spcPct val="90000"/>
            </a:lnSpc>
            <a:spcBef>
              <a:spcPct val="0"/>
            </a:spcBef>
            <a:spcAft>
              <a:spcPct val="35000"/>
            </a:spcAft>
            <a:buNone/>
          </a:pPr>
          <a:r>
            <a:rPr lang="en-US" sz="1900" kern="1200"/>
            <a:t>(4 LOKASI)</a:t>
          </a:r>
          <a:endParaRPr lang="en-US" sz="1900" kern="1200" dirty="0"/>
        </a:p>
      </dsp:txBody>
      <dsp:txXfrm>
        <a:off x="1089579" y="4772701"/>
        <a:ext cx="1624976" cy="740664"/>
      </dsp:txXfrm>
    </dsp:sp>
    <dsp:sp modelId="{2FEB89AC-C7CE-4406-B6E7-22B29E036C1C}">
      <dsp:nvSpPr>
        <dsp:cNvPr id="0" name=""/>
        <dsp:cNvSpPr/>
      </dsp:nvSpPr>
      <dsp:spPr>
        <a:xfrm>
          <a:off x="2779830" y="4890348"/>
          <a:ext cx="807613" cy="807613"/>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38402E-3F53-477B-B6EA-1BB38207E32A}">
      <dsp:nvSpPr>
        <dsp:cNvPr id="0" name=""/>
        <dsp:cNvSpPr/>
      </dsp:nvSpPr>
      <dsp:spPr>
        <a:xfrm>
          <a:off x="3831644" y="111149"/>
          <a:ext cx="2307466" cy="172247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PC 13 UNIT</a:t>
          </a:r>
        </a:p>
        <a:p>
          <a:pPr marL="171450" lvl="1" indent="-171450" algn="l" defTabSz="711200">
            <a:lnSpc>
              <a:spcPct val="90000"/>
            </a:lnSpc>
            <a:spcBef>
              <a:spcPct val="0"/>
            </a:spcBef>
            <a:spcAft>
              <a:spcPct val="15000"/>
            </a:spcAft>
            <a:buChar char="•"/>
          </a:pPr>
          <a:r>
            <a:rPr lang="en-US" sz="1600" kern="1200" dirty="0" err="1"/>
            <a:t>Pencetak</a:t>
          </a:r>
          <a:r>
            <a:rPr lang="en-US" sz="1600" kern="1200" dirty="0"/>
            <a:t> Laser </a:t>
          </a:r>
          <a:r>
            <a:rPr lang="en-US" sz="1600" kern="1200" dirty="0" err="1"/>
            <a:t>Warna</a:t>
          </a:r>
          <a:r>
            <a:rPr lang="en-US" sz="1600" kern="1200" dirty="0"/>
            <a:t> 2 UNIT</a:t>
          </a:r>
        </a:p>
        <a:p>
          <a:pPr marL="228600" lvl="1" indent="-228600" algn="l" defTabSz="889000">
            <a:lnSpc>
              <a:spcPct val="90000"/>
            </a:lnSpc>
            <a:spcBef>
              <a:spcPct val="0"/>
            </a:spcBef>
            <a:spcAft>
              <a:spcPct val="15000"/>
            </a:spcAft>
            <a:buChar char="•"/>
          </a:pPr>
          <a:endParaRPr lang="en-US" sz="2000" kern="1200" dirty="0"/>
        </a:p>
      </dsp:txBody>
      <dsp:txXfrm>
        <a:off x="3872004" y="151509"/>
        <a:ext cx="2226746" cy="1682115"/>
      </dsp:txXfrm>
    </dsp:sp>
    <dsp:sp modelId="{D473CB31-DF40-45E0-926C-D88A3CFB8457}">
      <dsp:nvSpPr>
        <dsp:cNvPr id="0" name=""/>
        <dsp:cNvSpPr/>
      </dsp:nvSpPr>
      <dsp:spPr>
        <a:xfrm>
          <a:off x="3898629" y="1813725"/>
          <a:ext cx="2307466" cy="9133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MY" sz="1400" kern="1200" dirty="0" err="1"/>
            <a:t>Pejabat</a:t>
          </a:r>
          <a:r>
            <a:rPr lang="en-MY" sz="1400" kern="1200" dirty="0"/>
            <a:t> Pengarah </a:t>
          </a:r>
          <a:r>
            <a:rPr lang="en-MY" sz="1400" kern="1200" dirty="0" err="1"/>
            <a:t>Negeri</a:t>
          </a:r>
          <a:r>
            <a:rPr lang="en-MY" sz="1400" kern="1200" dirty="0"/>
            <a:t> (13 </a:t>
          </a:r>
          <a:r>
            <a:rPr lang="en-MY" sz="1400" kern="1200" dirty="0" err="1"/>
            <a:t>Lokasi</a:t>
          </a:r>
          <a:r>
            <a:rPr lang="en-MY" sz="1400" kern="1200" dirty="0"/>
            <a:t>)</a:t>
          </a:r>
          <a:endParaRPr lang="en-US" sz="1400" kern="1200" dirty="0"/>
        </a:p>
      </dsp:txBody>
      <dsp:txXfrm>
        <a:off x="3898629" y="1813725"/>
        <a:ext cx="1624976" cy="913372"/>
      </dsp:txXfrm>
    </dsp:sp>
    <dsp:sp modelId="{04851DF3-00C7-4F9A-9720-4BC6D52EE0F7}">
      <dsp:nvSpPr>
        <dsp:cNvPr id="0" name=""/>
        <dsp:cNvSpPr/>
      </dsp:nvSpPr>
      <dsp:spPr>
        <a:xfrm>
          <a:off x="5477776" y="4890348"/>
          <a:ext cx="807613" cy="807613"/>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91B2AB-D4AF-42B5-8EA2-0722E40E384C}">
      <dsp:nvSpPr>
        <dsp:cNvPr id="0" name=""/>
        <dsp:cNvSpPr/>
      </dsp:nvSpPr>
      <dsp:spPr>
        <a:xfrm>
          <a:off x="6971238" y="3050226"/>
          <a:ext cx="2307466" cy="172247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PC 12 UNIT</a:t>
          </a:r>
        </a:p>
        <a:p>
          <a:pPr marL="114300" lvl="1" indent="-114300" algn="l" defTabSz="622300">
            <a:lnSpc>
              <a:spcPct val="90000"/>
            </a:lnSpc>
            <a:spcBef>
              <a:spcPct val="0"/>
            </a:spcBef>
            <a:spcAft>
              <a:spcPct val="15000"/>
            </a:spcAft>
            <a:buChar char="•"/>
          </a:pPr>
          <a:r>
            <a:rPr lang="en-US" sz="1400" kern="1200" dirty="0" err="1"/>
            <a:t>Pencetak</a:t>
          </a:r>
          <a:r>
            <a:rPr lang="en-US" sz="1400" kern="1200" dirty="0"/>
            <a:t> Laser </a:t>
          </a:r>
          <a:r>
            <a:rPr lang="en-US" sz="1400" kern="1200" dirty="0" err="1"/>
            <a:t>Warna</a:t>
          </a:r>
          <a:r>
            <a:rPr lang="en-US" sz="1400" kern="1200" dirty="0"/>
            <a:t> 6 UNIT</a:t>
          </a:r>
        </a:p>
        <a:p>
          <a:pPr marL="114300" lvl="1" indent="-114300" algn="l" defTabSz="622300">
            <a:lnSpc>
              <a:spcPct val="90000"/>
            </a:lnSpc>
            <a:spcBef>
              <a:spcPct val="0"/>
            </a:spcBef>
            <a:spcAft>
              <a:spcPct val="15000"/>
            </a:spcAft>
            <a:buChar char="•"/>
          </a:pPr>
          <a:r>
            <a:rPr lang="en-US" sz="1400" kern="1200" dirty="0"/>
            <a:t>LCD PROJECTOR 6 UNIT</a:t>
          </a:r>
        </a:p>
      </dsp:txBody>
      <dsp:txXfrm>
        <a:off x="7011598" y="3090586"/>
        <a:ext cx="2226746" cy="1682115"/>
      </dsp:txXfrm>
    </dsp:sp>
    <dsp:sp modelId="{CF6466CB-C38C-43BD-B156-26A91E5AC20E}">
      <dsp:nvSpPr>
        <dsp:cNvPr id="0" name=""/>
        <dsp:cNvSpPr/>
      </dsp:nvSpPr>
      <dsp:spPr>
        <a:xfrm>
          <a:off x="6971238" y="4772701"/>
          <a:ext cx="2307466" cy="7406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KEM PEMULIHAN PEMASYARAKATAN</a:t>
          </a:r>
        </a:p>
        <a:p>
          <a:pPr marL="0" lvl="0" indent="0" algn="l" defTabSz="622300">
            <a:lnSpc>
              <a:spcPct val="90000"/>
            </a:lnSpc>
            <a:spcBef>
              <a:spcPct val="0"/>
            </a:spcBef>
            <a:spcAft>
              <a:spcPct val="35000"/>
            </a:spcAft>
            <a:buNone/>
          </a:pPr>
          <a:r>
            <a:rPr lang="en-US" sz="1400" kern="1200" dirty="0"/>
            <a:t>(6 LOKASI)</a:t>
          </a:r>
        </a:p>
      </dsp:txBody>
      <dsp:txXfrm>
        <a:off x="6971238" y="4772701"/>
        <a:ext cx="1624976" cy="740664"/>
      </dsp:txXfrm>
    </dsp:sp>
    <dsp:sp modelId="{3ED7635C-1B7E-4F58-8E4F-D706F1476FE2}">
      <dsp:nvSpPr>
        <dsp:cNvPr id="0" name=""/>
        <dsp:cNvSpPr/>
      </dsp:nvSpPr>
      <dsp:spPr>
        <a:xfrm>
          <a:off x="8947242" y="4892844"/>
          <a:ext cx="807613" cy="807613"/>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0819D44-08EA-413C-8F75-29722692CE12}" type="datetimeFigureOut">
              <a:rPr lang="ms-MY" smtClean="0"/>
              <a:t>3/01/2023</a:t>
            </a:fld>
            <a:endParaRPr lang="ms-MY"/>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2F2162D-99BC-4C17-90A3-4364F82F767F}" type="slidenum">
              <a:rPr lang="ms-MY" smtClean="0"/>
              <a:t>‹#›</a:t>
            </a:fld>
            <a:endParaRPr lang="ms-MY"/>
          </a:p>
        </p:txBody>
      </p:sp>
    </p:spTree>
    <p:extLst>
      <p:ext uri="{BB962C8B-B14F-4D97-AF65-F5344CB8AC3E}">
        <p14:creationId xmlns:p14="http://schemas.microsoft.com/office/powerpoint/2010/main" val="312090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DE8A1EB-E84C-4EA3-ADD8-F35CD515A561}" type="slidenum">
              <a:rPr lang="ms-MY" altLang="ms-MY" smtClean="0"/>
              <a:pPr eaLnBrk="1" hangingPunct="1">
                <a:spcBef>
                  <a:spcPct val="0"/>
                </a:spcBef>
              </a:pPr>
              <a:t>1</a:t>
            </a:fld>
            <a:endParaRPr lang="ms-MY" altLang="ms-MY"/>
          </a:p>
        </p:txBody>
      </p:sp>
    </p:spTree>
    <p:extLst>
      <p:ext uri="{BB962C8B-B14F-4D97-AF65-F5344CB8AC3E}">
        <p14:creationId xmlns:p14="http://schemas.microsoft.com/office/powerpoint/2010/main" val="2788253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00F318-DD58-4684-94ED-C3F55273153B}" type="slidenum">
              <a:rPr lang="ms-MY" altLang="ms-MY" smtClean="0"/>
              <a:pPr eaLnBrk="1" hangingPunct="1">
                <a:spcBef>
                  <a:spcPct val="0"/>
                </a:spcBef>
              </a:pPr>
              <a:t>11</a:t>
            </a:fld>
            <a:endParaRPr lang="ms-MY" altLang="ms-MY"/>
          </a:p>
        </p:txBody>
      </p:sp>
    </p:spTree>
    <p:extLst>
      <p:ext uri="{BB962C8B-B14F-4D97-AF65-F5344CB8AC3E}">
        <p14:creationId xmlns:p14="http://schemas.microsoft.com/office/powerpoint/2010/main" val="307960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9384" indent="-284378" eaLnBrk="0" hangingPunct="0">
              <a:spcBef>
                <a:spcPct val="30000"/>
              </a:spcBef>
              <a:defRPr sz="1200">
                <a:solidFill>
                  <a:schemeClr val="tx1"/>
                </a:solidFill>
                <a:latin typeface="Calibri" pitchFamily="34" charset="0"/>
                <a:ea typeface="MS PGothic" pitchFamily="34" charset="-128"/>
              </a:defRPr>
            </a:lvl2pPr>
            <a:lvl3pPr marL="1137514" indent="-227503" eaLnBrk="0" hangingPunct="0">
              <a:spcBef>
                <a:spcPct val="30000"/>
              </a:spcBef>
              <a:defRPr sz="1200">
                <a:solidFill>
                  <a:schemeClr val="tx1"/>
                </a:solidFill>
                <a:latin typeface="Calibri" pitchFamily="34" charset="0"/>
                <a:ea typeface="MS PGothic" pitchFamily="34" charset="-128"/>
              </a:defRPr>
            </a:lvl3pPr>
            <a:lvl4pPr marL="1592519" indent="-227503" eaLnBrk="0" hangingPunct="0">
              <a:spcBef>
                <a:spcPct val="30000"/>
              </a:spcBef>
              <a:defRPr sz="1200">
                <a:solidFill>
                  <a:schemeClr val="tx1"/>
                </a:solidFill>
                <a:latin typeface="Calibri" pitchFamily="34" charset="0"/>
                <a:ea typeface="MS PGothic" pitchFamily="34" charset="-128"/>
              </a:defRPr>
            </a:lvl4pPr>
            <a:lvl5pPr marL="2047524" indent="-227503" eaLnBrk="0" hangingPunct="0">
              <a:spcBef>
                <a:spcPct val="30000"/>
              </a:spcBef>
              <a:defRPr sz="1200">
                <a:solidFill>
                  <a:schemeClr val="tx1"/>
                </a:solidFill>
                <a:latin typeface="Calibri" pitchFamily="34" charset="0"/>
                <a:ea typeface="MS PGothic" pitchFamily="34" charset="-128"/>
              </a:defRPr>
            </a:lvl5pPr>
            <a:lvl6pPr marL="2502530" indent="-22750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7535" indent="-22750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12541" indent="-22750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7546" indent="-22750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00F318-DD58-4684-94ED-C3F55273153B}" type="slidenum">
              <a:rPr lang="ms-MY" altLang="ms-MY" smtClean="0"/>
              <a:pPr eaLnBrk="1" hangingPunct="1">
                <a:spcBef>
                  <a:spcPct val="0"/>
                </a:spcBef>
              </a:pPr>
              <a:t>12</a:t>
            </a:fld>
            <a:endParaRPr lang="ms-MY" altLang="ms-MY"/>
          </a:p>
        </p:txBody>
      </p:sp>
    </p:spTree>
    <p:extLst>
      <p:ext uri="{BB962C8B-B14F-4D97-AF65-F5344CB8AC3E}">
        <p14:creationId xmlns:p14="http://schemas.microsoft.com/office/powerpoint/2010/main" val="1990085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DE2E1E5-7C99-461D-8E72-EDCD36DD2623}" type="slidenum">
              <a:rPr lang="ms-MY" altLang="ms-MY" smtClean="0"/>
              <a:pPr eaLnBrk="1" hangingPunct="1">
                <a:spcBef>
                  <a:spcPct val="0"/>
                </a:spcBef>
              </a:pPr>
              <a:t>13</a:t>
            </a:fld>
            <a:endParaRPr lang="ms-MY" altLang="ms-MY"/>
          </a:p>
        </p:txBody>
      </p:sp>
    </p:spTree>
    <p:extLst>
      <p:ext uri="{BB962C8B-B14F-4D97-AF65-F5344CB8AC3E}">
        <p14:creationId xmlns:p14="http://schemas.microsoft.com/office/powerpoint/2010/main" val="442727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DE2E1E5-7C99-461D-8E72-EDCD36DD2623}" type="slidenum">
              <a:rPr lang="ms-MY" altLang="ms-MY" smtClean="0"/>
              <a:pPr eaLnBrk="1" hangingPunct="1">
                <a:spcBef>
                  <a:spcPct val="0"/>
                </a:spcBef>
              </a:pPr>
              <a:t>14</a:t>
            </a:fld>
            <a:endParaRPr lang="ms-MY" altLang="ms-MY"/>
          </a:p>
        </p:txBody>
      </p:sp>
    </p:spTree>
    <p:extLst>
      <p:ext uri="{BB962C8B-B14F-4D97-AF65-F5344CB8AC3E}">
        <p14:creationId xmlns:p14="http://schemas.microsoft.com/office/powerpoint/2010/main" val="10691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err="1"/>
              <a:t>Color</a:t>
            </a:r>
            <a:r>
              <a:rPr lang="en-MY" dirty="0"/>
              <a:t> peach </a:t>
            </a:r>
            <a:r>
              <a:rPr lang="en-MY" dirty="0" err="1"/>
              <a:t>melibatkan</a:t>
            </a:r>
            <a:r>
              <a:rPr lang="en-MY" dirty="0"/>
              <a:t> e-Trace. </a:t>
            </a:r>
            <a:r>
              <a:rPr lang="en-MY" dirty="0" err="1"/>
              <a:t>Biru</a:t>
            </a:r>
            <a:r>
              <a:rPr lang="en-MY" dirty="0"/>
              <a:t> </a:t>
            </a:r>
            <a:r>
              <a:rPr lang="en-MY" dirty="0" err="1"/>
              <a:t>Sistem</a:t>
            </a:r>
            <a:r>
              <a:rPr lang="en-MY" dirty="0"/>
              <a:t> </a:t>
            </a:r>
            <a:r>
              <a:rPr lang="en-MY" dirty="0" err="1"/>
              <a:t>sedia</a:t>
            </a:r>
            <a:r>
              <a:rPr lang="en-MY" dirty="0"/>
              <a:t> </a:t>
            </a:r>
            <a:r>
              <a:rPr lang="en-MY" dirty="0" err="1"/>
              <a:t>ada</a:t>
            </a:r>
            <a:r>
              <a:rPr lang="en-MY" dirty="0"/>
              <a:t>.</a:t>
            </a:r>
          </a:p>
        </p:txBody>
      </p:sp>
      <p:sp>
        <p:nvSpPr>
          <p:cNvPr id="4" name="Slide Number Placeholder 3"/>
          <p:cNvSpPr>
            <a:spLocks noGrp="1"/>
          </p:cNvSpPr>
          <p:nvPr>
            <p:ph type="sldNum" sz="quarter" idx="10"/>
          </p:nvPr>
        </p:nvSpPr>
        <p:spPr/>
        <p:txBody>
          <a:bodyPr/>
          <a:lstStyle/>
          <a:p>
            <a:fld id="{511B8CA3-F288-46FA-82DE-495E179A6EAC}" type="slidenum">
              <a:rPr lang="en-MY" smtClean="0">
                <a:solidFill>
                  <a:prstClr val="black"/>
                </a:solidFill>
              </a:rPr>
              <a:pPr/>
              <a:t>15</a:t>
            </a:fld>
            <a:endParaRPr lang="en-MY">
              <a:solidFill>
                <a:prstClr val="black"/>
              </a:solidFill>
            </a:endParaRPr>
          </a:p>
        </p:txBody>
      </p:sp>
    </p:spTree>
    <p:extLst>
      <p:ext uri="{BB962C8B-B14F-4D97-AF65-F5344CB8AC3E}">
        <p14:creationId xmlns:p14="http://schemas.microsoft.com/office/powerpoint/2010/main" val="4092877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err="1"/>
              <a:t>Color</a:t>
            </a:r>
            <a:r>
              <a:rPr lang="en-MY" dirty="0"/>
              <a:t> peach </a:t>
            </a:r>
            <a:r>
              <a:rPr lang="en-MY" dirty="0" err="1"/>
              <a:t>melibatkan</a:t>
            </a:r>
            <a:r>
              <a:rPr lang="en-MY" dirty="0"/>
              <a:t> e-Trace. </a:t>
            </a:r>
            <a:r>
              <a:rPr lang="en-MY" dirty="0" err="1"/>
              <a:t>Biru</a:t>
            </a:r>
            <a:r>
              <a:rPr lang="en-MY" dirty="0"/>
              <a:t> </a:t>
            </a:r>
            <a:r>
              <a:rPr lang="en-MY" dirty="0" err="1"/>
              <a:t>Sistem</a:t>
            </a:r>
            <a:r>
              <a:rPr lang="en-MY" dirty="0"/>
              <a:t> </a:t>
            </a:r>
            <a:r>
              <a:rPr lang="en-MY" dirty="0" err="1"/>
              <a:t>sedia</a:t>
            </a:r>
            <a:r>
              <a:rPr lang="en-MY" dirty="0"/>
              <a:t> </a:t>
            </a:r>
            <a:r>
              <a:rPr lang="en-MY" dirty="0" err="1"/>
              <a:t>ada</a:t>
            </a:r>
            <a:r>
              <a:rPr lang="en-MY" dirty="0"/>
              <a:t>.</a:t>
            </a:r>
          </a:p>
        </p:txBody>
      </p:sp>
      <p:sp>
        <p:nvSpPr>
          <p:cNvPr id="4" name="Slide Number Placeholder 3"/>
          <p:cNvSpPr>
            <a:spLocks noGrp="1"/>
          </p:cNvSpPr>
          <p:nvPr>
            <p:ph type="sldNum" sz="quarter" idx="10"/>
          </p:nvPr>
        </p:nvSpPr>
        <p:spPr/>
        <p:txBody>
          <a:bodyPr/>
          <a:lstStyle/>
          <a:p>
            <a:fld id="{511B8CA3-F288-46FA-82DE-495E179A6EAC}" type="slidenum">
              <a:rPr lang="en-MY" smtClean="0">
                <a:solidFill>
                  <a:prstClr val="black"/>
                </a:solidFill>
              </a:rPr>
              <a:pPr/>
              <a:t>16</a:t>
            </a:fld>
            <a:endParaRPr lang="en-MY">
              <a:solidFill>
                <a:prstClr val="black"/>
              </a:solidFill>
            </a:endParaRPr>
          </a:p>
        </p:txBody>
      </p:sp>
    </p:spTree>
    <p:extLst>
      <p:ext uri="{BB962C8B-B14F-4D97-AF65-F5344CB8AC3E}">
        <p14:creationId xmlns:p14="http://schemas.microsoft.com/office/powerpoint/2010/main" val="2026803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Berasaskan</a:t>
            </a:r>
            <a:r>
              <a:rPr lang="en-US" dirty="0"/>
              <a:t> Business Requirement Specification (BRS) yang </a:t>
            </a:r>
            <a:r>
              <a:rPr lang="en-US" dirty="0" err="1"/>
              <a:t>dibangunkan</a:t>
            </a:r>
            <a:r>
              <a:rPr lang="en-US" dirty="0"/>
              <a:t> </a:t>
            </a:r>
            <a:r>
              <a:rPr lang="en-US" dirty="0" err="1"/>
              <a:t>mengikut</a:t>
            </a:r>
            <a:r>
              <a:rPr lang="en-US" dirty="0"/>
              <a:t> KRISA</a:t>
            </a:r>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17</a:t>
            </a:fld>
            <a:endParaRPr lang="ms-MY"/>
          </a:p>
        </p:txBody>
      </p:sp>
    </p:spTree>
    <p:extLst>
      <p:ext uri="{BB962C8B-B14F-4D97-AF65-F5344CB8AC3E}">
        <p14:creationId xmlns:p14="http://schemas.microsoft.com/office/powerpoint/2010/main" val="1096527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ms-MY" dirty="0"/>
              <a:t>Ini adalah detail sub module kepada 5 modul</a:t>
            </a:r>
            <a:r>
              <a:rPr lang="ms-MY" baseline="0" dirty="0"/>
              <a:t> tadi.</a:t>
            </a:r>
            <a:endParaRPr lang="ms-MY" dirty="0"/>
          </a:p>
        </p:txBody>
      </p:sp>
      <p:sp>
        <p:nvSpPr>
          <p:cNvPr id="4" name="Slide Number Placeholder 3"/>
          <p:cNvSpPr>
            <a:spLocks noGrp="1"/>
          </p:cNvSpPr>
          <p:nvPr>
            <p:ph type="sldNum" sz="quarter" idx="10"/>
          </p:nvPr>
        </p:nvSpPr>
        <p:spPr/>
        <p:txBody>
          <a:bodyPr/>
          <a:lstStyle/>
          <a:p>
            <a:fld id="{FFB9D7C6-CBE0-4390-97FF-3C206AD71871}" type="slidenum">
              <a:rPr lang="ms-MY" smtClean="0">
                <a:solidFill>
                  <a:prstClr val="black"/>
                </a:solidFill>
              </a:rPr>
              <a:pPr/>
              <a:t>18</a:t>
            </a:fld>
            <a:endParaRPr lang="ms-MY">
              <a:solidFill>
                <a:prstClr val="black"/>
              </a:solidFill>
            </a:endParaRPr>
          </a:p>
        </p:txBody>
      </p:sp>
    </p:spTree>
    <p:extLst>
      <p:ext uri="{BB962C8B-B14F-4D97-AF65-F5344CB8AC3E}">
        <p14:creationId xmlns:p14="http://schemas.microsoft.com/office/powerpoint/2010/main" val="206290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DE2E1E5-7C99-461D-8E72-EDCD36DD2623}" type="slidenum">
              <a:rPr lang="ms-MY" altLang="ms-MY" smtClean="0"/>
              <a:pPr eaLnBrk="1" hangingPunct="1">
                <a:spcBef>
                  <a:spcPct val="0"/>
                </a:spcBef>
              </a:pPr>
              <a:t>19</a:t>
            </a:fld>
            <a:endParaRPr lang="ms-MY" altLang="ms-MY"/>
          </a:p>
        </p:txBody>
      </p:sp>
    </p:spTree>
    <p:extLst>
      <p:ext uri="{BB962C8B-B14F-4D97-AF65-F5344CB8AC3E}">
        <p14:creationId xmlns:p14="http://schemas.microsoft.com/office/powerpoint/2010/main" val="206159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591C7A0-CAE5-4D6B-8CC1-7AFA2076AF4C}" type="slidenum">
              <a:rPr lang="ms-MY" altLang="ms-MY" smtClean="0"/>
              <a:pPr eaLnBrk="1" hangingPunct="1">
                <a:spcBef>
                  <a:spcPct val="0"/>
                </a:spcBef>
              </a:pPr>
              <a:t>21</a:t>
            </a:fld>
            <a:endParaRPr lang="ms-MY" altLang="ms-MY"/>
          </a:p>
        </p:txBody>
      </p:sp>
    </p:spTree>
    <p:extLst>
      <p:ext uri="{BB962C8B-B14F-4D97-AF65-F5344CB8AC3E}">
        <p14:creationId xmlns:p14="http://schemas.microsoft.com/office/powerpoint/2010/main" val="187196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DE8A1EB-E84C-4EA3-ADD8-F35CD515A561}" type="slidenum">
              <a:rPr lang="ms-MY" altLang="ms-MY" smtClean="0"/>
              <a:pPr eaLnBrk="1" hangingPunct="1">
                <a:spcBef>
                  <a:spcPct val="0"/>
                </a:spcBef>
              </a:pPr>
              <a:t>2</a:t>
            </a:fld>
            <a:endParaRPr lang="ms-MY" altLang="ms-MY"/>
          </a:p>
        </p:txBody>
      </p:sp>
    </p:spTree>
    <p:extLst>
      <p:ext uri="{BB962C8B-B14F-4D97-AF65-F5344CB8AC3E}">
        <p14:creationId xmlns:p14="http://schemas.microsoft.com/office/powerpoint/2010/main" val="2146285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328B229-DB28-466D-98DD-0DF0FC4C89DD}" type="slidenum">
              <a:rPr lang="ms-MY" altLang="ms-MY" smtClean="0"/>
              <a:pPr eaLnBrk="1" hangingPunct="1">
                <a:spcBef>
                  <a:spcPct val="0"/>
                </a:spcBef>
              </a:pPr>
              <a:t>22</a:t>
            </a:fld>
            <a:endParaRPr lang="ms-MY" altLang="ms-MY"/>
          </a:p>
        </p:txBody>
      </p:sp>
    </p:spTree>
    <p:extLst>
      <p:ext uri="{BB962C8B-B14F-4D97-AF65-F5344CB8AC3E}">
        <p14:creationId xmlns:p14="http://schemas.microsoft.com/office/powerpoint/2010/main" val="852885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Buat</a:t>
            </a:r>
            <a:r>
              <a:rPr lang="en-US" dirty="0"/>
              <a:t> </a:t>
            </a:r>
            <a:r>
              <a:rPr lang="en-US" dirty="0" err="1"/>
              <a:t>analisis</a:t>
            </a:r>
            <a:r>
              <a:rPr lang="en-US" dirty="0"/>
              <a:t> </a:t>
            </a:r>
            <a:r>
              <a:rPr lang="en-US" dirty="0" err="1"/>
              <a:t>sesuaikan</a:t>
            </a:r>
            <a:r>
              <a:rPr lang="en-US" baseline="0" dirty="0"/>
              <a:t> </a:t>
            </a:r>
            <a:r>
              <a:rPr lang="en-US" baseline="0" dirty="0" err="1"/>
              <a:t>dan</a:t>
            </a:r>
            <a:r>
              <a:rPr lang="en-US" baseline="0" dirty="0"/>
              <a:t> </a:t>
            </a:r>
            <a:r>
              <a:rPr lang="en-US" baseline="0" dirty="0" err="1"/>
              <a:t>tertera</a:t>
            </a:r>
            <a:r>
              <a:rPr lang="en-US" baseline="0" dirty="0"/>
              <a:t> </a:t>
            </a:r>
            <a:r>
              <a:rPr lang="en-US" baseline="0" dirty="0" err="1"/>
              <a:t>dalam</a:t>
            </a:r>
            <a:r>
              <a:rPr lang="en-US" baseline="0" dirty="0"/>
              <a:t> </a:t>
            </a:r>
            <a:r>
              <a:rPr lang="en-US" baseline="0" dirty="0" err="1"/>
              <a:t>maklumat</a:t>
            </a:r>
            <a:r>
              <a:rPr lang="en-US" baseline="0" dirty="0"/>
              <a:t> </a:t>
            </a:r>
            <a:r>
              <a:rPr lang="en-US" baseline="0" dirty="0" err="1"/>
              <a:t>harga</a:t>
            </a:r>
            <a:r>
              <a:rPr lang="en-US" baseline="0" dirty="0"/>
              <a:t>.</a:t>
            </a:r>
            <a:endParaRPr lang="en-US" dirty="0"/>
          </a:p>
        </p:txBody>
      </p:sp>
      <p:sp>
        <p:nvSpPr>
          <p:cNvPr id="4" name="Slide Number Placeholder 3"/>
          <p:cNvSpPr>
            <a:spLocks noGrp="1"/>
          </p:cNvSpPr>
          <p:nvPr>
            <p:ph type="sldNum" sz="quarter" idx="10"/>
          </p:nvPr>
        </p:nvSpPr>
        <p:spPr/>
        <p:txBody>
          <a:bodyPr/>
          <a:lstStyle/>
          <a:p>
            <a:fld id="{511B8CA3-F288-46FA-82DE-495E179A6EAC}" type="slidenum">
              <a:rPr lang="en-MY" smtClean="0"/>
              <a:pPr/>
              <a:t>23</a:t>
            </a:fld>
            <a:endParaRPr lang="en-MY"/>
          </a:p>
        </p:txBody>
      </p:sp>
    </p:spTree>
    <p:extLst>
      <p:ext uri="{BB962C8B-B14F-4D97-AF65-F5344CB8AC3E}">
        <p14:creationId xmlns:p14="http://schemas.microsoft.com/office/powerpoint/2010/main" val="2626522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3CD7BD7-DE53-4EE7-A651-060CFE0C156A}" type="slidenum">
              <a:rPr lang="ms-MY" altLang="ms-MY" smtClean="0"/>
              <a:pPr eaLnBrk="1" hangingPunct="1">
                <a:spcBef>
                  <a:spcPct val="0"/>
                </a:spcBef>
              </a:pPr>
              <a:t>24</a:t>
            </a:fld>
            <a:endParaRPr lang="ms-MY" altLang="ms-MY"/>
          </a:p>
        </p:txBody>
      </p:sp>
    </p:spTree>
    <p:extLst>
      <p:ext uri="{BB962C8B-B14F-4D97-AF65-F5344CB8AC3E}">
        <p14:creationId xmlns:p14="http://schemas.microsoft.com/office/powerpoint/2010/main" val="3751317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04C5124-444C-498E-8921-5234466D128C}" type="slidenum">
              <a:rPr lang="ms-MY" altLang="ms-MY" smtClean="0"/>
              <a:pPr eaLnBrk="1" hangingPunct="1">
                <a:spcBef>
                  <a:spcPct val="0"/>
                </a:spcBef>
              </a:pPr>
              <a:t>26</a:t>
            </a:fld>
            <a:endParaRPr lang="ms-MY" altLang="ms-MY"/>
          </a:p>
        </p:txBody>
      </p:sp>
    </p:spTree>
    <p:extLst>
      <p:ext uri="{BB962C8B-B14F-4D97-AF65-F5344CB8AC3E}">
        <p14:creationId xmlns:p14="http://schemas.microsoft.com/office/powerpoint/2010/main" val="1137357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32</a:t>
            </a:fld>
            <a:endParaRPr lang="ms-MY" altLang="ms-MY"/>
          </a:p>
        </p:txBody>
      </p:sp>
    </p:spTree>
    <p:extLst>
      <p:ext uri="{BB962C8B-B14F-4D97-AF65-F5344CB8AC3E}">
        <p14:creationId xmlns:p14="http://schemas.microsoft.com/office/powerpoint/2010/main" val="2395102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33</a:t>
            </a:fld>
            <a:endParaRPr lang="ms-MY" altLang="ms-MY"/>
          </a:p>
        </p:txBody>
      </p:sp>
    </p:spTree>
    <p:extLst>
      <p:ext uri="{BB962C8B-B14F-4D97-AF65-F5344CB8AC3E}">
        <p14:creationId xmlns:p14="http://schemas.microsoft.com/office/powerpoint/2010/main" val="1393873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34</a:t>
            </a:fld>
            <a:endParaRPr lang="ms-MY" altLang="ms-MY"/>
          </a:p>
        </p:txBody>
      </p:sp>
    </p:spTree>
    <p:extLst>
      <p:ext uri="{BB962C8B-B14F-4D97-AF65-F5344CB8AC3E}">
        <p14:creationId xmlns:p14="http://schemas.microsoft.com/office/powerpoint/2010/main" val="1237617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6709" indent="-283350" eaLnBrk="0" hangingPunct="0">
              <a:spcBef>
                <a:spcPct val="30000"/>
              </a:spcBef>
              <a:defRPr sz="1200">
                <a:solidFill>
                  <a:schemeClr val="tx1"/>
                </a:solidFill>
                <a:latin typeface="Calibri" pitchFamily="34" charset="0"/>
                <a:ea typeface="MS PGothic" pitchFamily="34" charset="-128"/>
              </a:defRPr>
            </a:lvl2pPr>
            <a:lvl3pPr marL="1133399" indent="-226680" eaLnBrk="0" hangingPunct="0">
              <a:spcBef>
                <a:spcPct val="30000"/>
              </a:spcBef>
              <a:defRPr sz="1200">
                <a:solidFill>
                  <a:schemeClr val="tx1"/>
                </a:solidFill>
                <a:latin typeface="Calibri" pitchFamily="34" charset="0"/>
                <a:ea typeface="MS PGothic" pitchFamily="34" charset="-128"/>
              </a:defRPr>
            </a:lvl3pPr>
            <a:lvl4pPr marL="1586758" indent="-226680" eaLnBrk="0" hangingPunct="0">
              <a:spcBef>
                <a:spcPct val="30000"/>
              </a:spcBef>
              <a:defRPr sz="1200">
                <a:solidFill>
                  <a:schemeClr val="tx1"/>
                </a:solidFill>
                <a:latin typeface="Calibri" pitchFamily="34" charset="0"/>
                <a:ea typeface="MS PGothic" pitchFamily="34" charset="-128"/>
              </a:defRPr>
            </a:lvl4pPr>
            <a:lvl5pPr marL="2040118" indent="-226680" eaLnBrk="0" hangingPunct="0">
              <a:spcBef>
                <a:spcPct val="30000"/>
              </a:spcBef>
              <a:defRPr sz="1200">
                <a:solidFill>
                  <a:schemeClr val="tx1"/>
                </a:solidFill>
                <a:latin typeface="Calibri" pitchFamily="34" charset="0"/>
                <a:ea typeface="MS PGothic" pitchFamily="34" charset="-128"/>
              </a:defRPr>
            </a:lvl5pPr>
            <a:lvl6pPr marL="2493477" indent="-2266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46837" indent="-2266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0196" indent="-2266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53556" indent="-2266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35</a:t>
            </a:fld>
            <a:endParaRPr lang="ms-MY" altLang="ms-MY"/>
          </a:p>
        </p:txBody>
      </p:sp>
    </p:spTree>
    <p:extLst>
      <p:ext uri="{BB962C8B-B14F-4D97-AF65-F5344CB8AC3E}">
        <p14:creationId xmlns:p14="http://schemas.microsoft.com/office/powerpoint/2010/main" val="3020730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D54012F-2107-475C-AF84-C673C4AA6530}" type="slidenum">
              <a:rPr lang="ms-MY" altLang="ms-MY" smtClean="0"/>
              <a:pPr eaLnBrk="1" hangingPunct="1">
                <a:spcBef>
                  <a:spcPct val="0"/>
                </a:spcBef>
              </a:pPr>
              <a:t>36</a:t>
            </a:fld>
            <a:endParaRPr lang="ms-MY" altLang="ms-MY"/>
          </a:p>
        </p:txBody>
      </p:sp>
    </p:spTree>
    <p:extLst>
      <p:ext uri="{BB962C8B-B14F-4D97-AF65-F5344CB8AC3E}">
        <p14:creationId xmlns:p14="http://schemas.microsoft.com/office/powerpoint/2010/main" val="2392285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2106" indent="-304657">
              <a:spcBef>
                <a:spcPct val="30000"/>
              </a:spcBef>
              <a:defRPr sz="1200">
                <a:solidFill>
                  <a:schemeClr val="tx1"/>
                </a:solidFill>
                <a:latin typeface="Calibri" panose="020F0502020204030204" pitchFamily="34" charset="0"/>
              </a:defRPr>
            </a:lvl2pPr>
            <a:lvl3pPr marL="1218624" indent="-243724">
              <a:spcBef>
                <a:spcPct val="30000"/>
              </a:spcBef>
              <a:defRPr sz="1200">
                <a:solidFill>
                  <a:schemeClr val="tx1"/>
                </a:solidFill>
                <a:latin typeface="Calibri" panose="020F0502020204030204" pitchFamily="34" charset="0"/>
              </a:defRPr>
            </a:lvl3pPr>
            <a:lvl4pPr marL="1706074" indent="-243724">
              <a:spcBef>
                <a:spcPct val="30000"/>
              </a:spcBef>
              <a:defRPr sz="1200">
                <a:solidFill>
                  <a:schemeClr val="tx1"/>
                </a:solidFill>
                <a:latin typeface="Calibri" panose="020F0502020204030204" pitchFamily="34" charset="0"/>
              </a:defRPr>
            </a:lvl4pPr>
            <a:lvl5pPr marL="2193523" indent="-243724">
              <a:spcBef>
                <a:spcPct val="30000"/>
              </a:spcBef>
              <a:defRPr sz="1200">
                <a:solidFill>
                  <a:schemeClr val="tx1"/>
                </a:solidFill>
                <a:latin typeface="Calibri" panose="020F0502020204030204" pitchFamily="34" charset="0"/>
              </a:defRPr>
            </a:lvl5pPr>
            <a:lvl6pPr marL="2643477" indent="-243724" eaLnBrk="0" fontAlgn="base" hangingPunct="0">
              <a:spcBef>
                <a:spcPct val="30000"/>
              </a:spcBef>
              <a:spcAft>
                <a:spcPct val="0"/>
              </a:spcAft>
              <a:defRPr sz="1200">
                <a:solidFill>
                  <a:schemeClr val="tx1"/>
                </a:solidFill>
                <a:latin typeface="Calibri" panose="020F0502020204030204" pitchFamily="34" charset="0"/>
              </a:defRPr>
            </a:lvl6pPr>
            <a:lvl7pPr marL="3093430" indent="-243724" eaLnBrk="0" fontAlgn="base" hangingPunct="0">
              <a:spcBef>
                <a:spcPct val="30000"/>
              </a:spcBef>
              <a:spcAft>
                <a:spcPct val="0"/>
              </a:spcAft>
              <a:defRPr sz="1200">
                <a:solidFill>
                  <a:schemeClr val="tx1"/>
                </a:solidFill>
                <a:latin typeface="Calibri" panose="020F0502020204030204" pitchFamily="34" charset="0"/>
              </a:defRPr>
            </a:lvl7pPr>
            <a:lvl8pPr marL="3543384" indent="-243724" eaLnBrk="0" fontAlgn="base" hangingPunct="0">
              <a:spcBef>
                <a:spcPct val="30000"/>
              </a:spcBef>
              <a:spcAft>
                <a:spcPct val="0"/>
              </a:spcAft>
              <a:defRPr sz="1200">
                <a:solidFill>
                  <a:schemeClr val="tx1"/>
                </a:solidFill>
                <a:latin typeface="Calibri" panose="020F0502020204030204" pitchFamily="34" charset="0"/>
              </a:defRPr>
            </a:lvl8pPr>
            <a:lvl9pPr marL="3993337" indent="-24372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37</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248797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3</a:t>
            </a:fld>
            <a:endParaRPr lang="ms-MY" altLang="ms-MY"/>
          </a:p>
        </p:txBody>
      </p:sp>
    </p:spTree>
    <p:extLst>
      <p:ext uri="{BB962C8B-B14F-4D97-AF65-F5344CB8AC3E}">
        <p14:creationId xmlns:p14="http://schemas.microsoft.com/office/powerpoint/2010/main" val="1282726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2106" indent="-304657">
              <a:spcBef>
                <a:spcPct val="30000"/>
              </a:spcBef>
              <a:defRPr sz="1200">
                <a:solidFill>
                  <a:schemeClr val="tx1"/>
                </a:solidFill>
                <a:latin typeface="Calibri" panose="020F0502020204030204" pitchFamily="34" charset="0"/>
              </a:defRPr>
            </a:lvl2pPr>
            <a:lvl3pPr marL="1218624" indent="-243724">
              <a:spcBef>
                <a:spcPct val="30000"/>
              </a:spcBef>
              <a:defRPr sz="1200">
                <a:solidFill>
                  <a:schemeClr val="tx1"/>
                </a:solidFill>
                <a:latin typeface="Calibri" panose="020F0502020204030204" pitchFamily="34" charset="0"/>
              </a:defRPr>
            </a:lvl3pPr>
            <a:lvl4pPr marL="1706074" indent="-243724">
              <a:spcBef>
                <a:spcPct val="30000"/>
              </a:spcBef>
              <a:defRPr sz="1200">
                <a:solidFill>
                  <a:schemeClr val="tx1"/>
                </a:solidFill>
                <a:latin typeface="Calibri" panose="020F0502020204030204" pitchFamily="34" charset="0"/>
              </a:defRPr>
            </a:lvl4pPr>
            <a:lvl5pPr marL="2193523" indent="-243724">
              <a:spcBef>
                <a:spcPct val="30000"/>
              </a:spcBef>
              <a:defRPr sz="1200">
                <a:solidFill>
                  <a:schemeClr val="tx1"/>
                </a:solidFill>
                <a:latin typeface="Calibri" panose="020F0502020204030204" pitchFamily="34" charset="0"/>
              </a:defRPr>
            </a:lvl5pPr>
            <a:lvl6pPr marL="2643477" indent="-243724" eaLnBrk="0" fontAlgn="base" hangingPunct="0">
              <a:spcBef>
                <a:spcPct val="30000"/>
              </a:spcBef>
              <a:spcAft>
                <a:spcPct val="0"/>
              </a:spcAft>
              <a:defRPr sz="1200">
                <a:solidFill>
                  <a:schemeClr val="tx1"/>
                </a:solidFill>
                <a:latin typeface="Calibri" panose="020F0502020204030204" pitchFamily="34" charset="0"/>
              </a:defRPr>
            </a:lvl6pPr>
            <a:lvl7pPr marL="3093430" indent="-243724" eaLnBrk="0" fontAlgn="base" hangingPunct="0">
              <a:spcBef>
                <a:spcPct val="30000"/>
              </a:spcBef>
              <a:spcAft>
                <a:spcPct val="0"/>
              </a:spcAft>
              <a:defRPr sz="1200">
                <a:solidFill>
                  <a:schemeClr val="tx1"/>
                </a:solidFill>
                <a:latin typeface="Calibri" panose="020F0502020204030204" pitchFamily="34" charset="0"/>
              </a:defRPr>
            </a:lvl7pPr>
            <a:lvl8pPr marL="3543384" indent="-243724" eaLnBrk="0" fontAlgn="base" hangingPunct="0">
              <a:spcBef>
                <a:spcPct val="30000"/>
              </a:spcBef>
              <a:spcAft>
                <a:spcPct val="0"/>
              </a:spcAft>
              <a:defRPr sz="1200">
                <a:solidFill>
                  <a:schemeClr val="tx1"/>
                </a:solidFill>
                <a:latin typeface="Calibri" panose="020F0502020204030204" pitchFamily="34" charset="0"/>
              </a:defRPr>
            </a:lvl8pPr>
            <a:lvl9pPr marL="3993337" indent="-24372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44</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1543731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DE8A1EB-E84C-4EA3-ADD8-F35CD515A561}" type="slidenum">
              <a:rPr lang="ms-MY" altLang="ms-MY" smtClean="0"/>
              <a:pPr eaLnBrk="1" hangingPunct="1">
                <a:spcBef>
                  <a:spcPct val="0"/>
                </a:spcBef>
              </a:pPr>
              <a:t>45</a:t>
            </a:fld>
            <a:endParaRPr lang="ms-MY" altLang="ms-MY"/>
          </a:p>
        </p:txBody>
      </p:sp>
    </p:spTree>
    <p:extLst>
      <p:ext uri="{BB962C8B-B14F-4D97-AF65-F5344CB8AC3E}">
        <p14:creationId xmlns:p14="http://schemas.microsoft.com/office/powerpoint/2010/main" val="1776316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46</a:t>
            </a:fld>
            <a:endParaRPr lang="ms-MY" altLang="ms-MY"/>
          </a:p>
        </p:txBody>
      </p:sp>
    </p:spTree>
    <p:extLst>
      <p:ext uri="{BB962C8B-B14F-4D97-AF65-F5344CB8AC3E}">
        <p14:creationId xmlns:p14="http://schemas.microsoft.com/office/powerpoint/2010/main" val="3145543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C73FE2E-8CE6-4B1C-85B8-66A46BF34E3D}" type="slidenum">
              <a:rPr lang="ms-MY" altLang="ms-MY" smtClean="0"/>
              <a:pPr eaLnBrk="1" hangingPunct="1">
                <a:spcBef>
                  <a:spcPct val="0"/>
                </a:spcBef>
              </a:pPr>
              <a:t>48</a:t>
            </a:fld>
            <a:endParaRPr lang="ms-MY" altLang="ms-MY"/>
          </a:p>
        </p:txBody>
      </p:sp>
    </p:spTree>
    <p:extLst>
      <p:ext uri="{BB962C8B-B14F-4D97-AF65-F5344CB8AC3E}">
        <p14:creationId xmlns:p14="http://schemas.microsoft.com/office/powerpoint/2010/main" val="797700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49</a:t>
            </a:fld>
            <a:endParaRPr lang="ms-MY" altLang="ms-MY"/>
          </a:p>
        </p:txBody>
      </p:sp>
    </p:spTree>
    <p:extLst>
      <p:ext uri="{BB962C8B-B14F-4D97-AF65-F5344CB8AC3E}">
        <p14:creationId xmlns:p14="http://schemas.microsoft.com/office/powerpoint/2010/main" val="4241596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52</a:t>
            </a:fld>
            <a:endParaRPr lang="ms-MY" altLang="ms-MY"/>
          </a:p>
        </p:txBody>
      </p:sp>
    </p:spTree>
    <p:extLst>
      <p:ext uri="{BB962C8B-B14F-4D97-AF65-F5344CB8AC3E}">
        <p14:creationId xmlns:p14="http://schemas.microsoft.com/office/powerpoint/2010/main" val="2685337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5757" indent="-286830" eaLnBrk="0" hangingPunct="0">
              <a:spcBef>
                <a:spcPct val="30000"/>
              </a:spcBef>
              <a:defRPr sz="1200">
                <a:solidFill>
                  <a:schemeClr val="tx1"/>
                </a:solidFill>
                <a:latin typeface="Calibri" pitchFamily="34" charset="0"/>
                <a:ea typeface="MS PGothic" pitchFamily="34" charset="-128"/>
              </a:defRPr>
            </a:lvl2pPr>
            <a:lvl3pPr marL="1147318" indent="-229464" eaLnBrk="0" hangingPunct="0">
              <a:spcBef>
                <a:spcPct val="30000"/>
              </a:spcBef>
              <a:defRPr sz="1200">
                <a:solidFill>
                  <a:schemeClr val="tx1"/>
                </a:solidFill>
                <a:latin typeface="Calibri" pitchFamily="34" charset="0"/>
                <a:ea typeface="MS PGothic" pitchFamily="34" charset="-128"/>
              </a:defRPr>
            </a:lvl3pPr>
            <a:lvl4pPr marL="1606247" indent="-229464" eaLnBrk="0" hangingPunct="0">
              <a:spcBef>
                <a:spcPct val="30000"/>
              </a:spcBef>
              <a:defRPr sz="1200">
                <a:solidFill>
                  <a:schemeClr val="tx1"/>
                </a:solidFill>
                <a:latin typeface="Calibri" pitchFamily="34" charset="0"/>
                <a:ea typeface="MS PGothic" pitchFamily="34" charset="-128"/>
              </a:defRPr>
            </a:lvl4pPr>
            <a:lvl5pPr marL="2065174" indent="-229464" eaLnBrk="0" hangingPunct="0">
              <a:spcBef>
                <a:spcPct val="30000"/>
              </a:spcBef>
              <a:defRPr sz="1200">
                <a:solidFill>
                  <a:schemeClr val="tx1"/>
                </a:solidFill>
                <a:latin typeface="Calibri" pitchFamily="34" charset="0"/>
                <a:ea typeface="MS PGothic" pitchFamily="34" charset="-128"/>
              </a:defRPr>
            </a:lvl5pPr>
            <a:lvl6pPr marL="2524102" indent="-229464"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3029" indent="-229464"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41957" indent="-229464"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0884" indent="-229464"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53</a:t>
            </a:fld>
            <a:endParaRPr lang="ms-MY" altLang="ms-MY"/>
          </a:p>
        </p:txBody>
      </p:sp>
    </p:spTree>
    <p:extLst>
      <p:ext uri="{BB962C8B-B14F-4D97-AF65-F5344CB8AC3E}">
        <p14:creationId xmlns:p14="http://schemas.microsoft.com/office/powerpoint/2010/main" val="4209824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altLang="ms-MY" dirty="0" err="1"/>
              <a:t>Ikut</a:t>
            </a:r>
            <a:r>
              <a:rPr lang="en-US" altLang="ms-MY" dirty="0"/>
              <a:t> </a:t>
            </a:r>
            <a:r>
              <a:rPr lang="en-US" altLang="ms-MY" dirty="0" err="1"/>
              <a:t>contoh</a:t>
            </a:r>
            <a:r>
              <a:rPr lang="en-US" altLang="ms-MY" dirty="0"/>
              <a:t> yang </a:t>
            </a:r>
            <a:r>
              <a:rPr lang="en-US" altLang="ms-MY" dirty="0" err="1"/>
              <a:t>diberikan</a:t>
            </a:r>
            <a:endParaRPr lang="en-US" altLang="ms-MY"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1395">
              <a:defRPr>
                <a:solidFill>
                  <a:schemeClr val="tx1"/>
                </a:solidFill>
                <a:latin typeface="Calibri" charset="0"/>
              </a:defRPr>
            </a:lvl1pPr>
            <a:lvl2pPr marL="748136" indent="-286892" defTabSz="911395">
              <a:defRPr>
                <a:solidFill>
                  <a:schemeClr val="tx1"/>
                </a:solidFill>
                <a:latin typeface="Calibri" charset="0"/>
              </a:defRPr>
            </a:lvl2pPr>
            <a:lvl3pPr marL="1150733" indent="-229831" defTabSz="911395">
              <a:defRPr>
                <a:solidFill>
                  <a:schemeClr val="tx1"/>
                </a:solidFill>
                <a:latin typeface="Calibri" charset="0"/>
              </a:defRPr>
            </a:lvl3pPr>
            <a:lvl4pPr marL="1611980" indent="-229831" defTabSz="911395">
              <a:defRPr>
                <a:solidFill>
                  <a:schemeClr val="tx1"/>
                </a:solidFill>
                <a:latin typeface="Calibri" charset="0"/>
              </a:defRPr>
            </a:lvl4pPr>
            <a:lvl5pPr marL="2071639" indent="-229831" defTabSz="911395">
              <a:defRPr>
                <a:solidFill>
                  <a:schemeClr val="tx1"/>
                </a:solidFill>
                <a:latin typeface="Calibri" charset="0"/>
              </a:defRPr>
            </a:lvl5pPr>
            <a:lvl6pPr marL="2528129" indent="-229831" defTabSz="911395" eaLnBrk="0" fontAlgn="base" hangingPunct="0">
              <a:spcBef>
                <a:spcPct val="0"/>
              </a:spcBef>
              <a:spcAft>
                <a:spcPct val="0"/>
              </a:spcAft>
              <a:defRPr>
                <a:solidFill>
                  <a:schemeClr val="tx1"/>
                </a:solidFill>
                <a:latin typeface="Calibri" charset="0"/>
              </a:defRPr>
            </a:lvl6pPr>
            <a:lvl7pPr marL="2984618" indent="-229831" defTabSz="911395" eaLnBrk="0" fontAlgn="base" hangingPunct="0">
              <a:spcBef>
                <a:spcPct val="0"/>
              </a:spcBef>
              <a:spcAft>
                <a:spcPct val="0"/>
              </a:spcAft>
              <a:defRPr>
                <a:solidFill>
                  <a:schemeClr val="tx1"/>
                </a:solidFill>
                <a:latin typeface="Calibri" charset="0"/>
              </a:defRPr>
            </a:lvl7pPr>
            <a:lvl8pPr marL="3441108" indent="-229831" defTabSz="911395" eaLnBrk="0" fontAlgn="base" hangingPunct="0">
              <a:spcBef>
                <a:spcPct val="0"/>
              </a:spcBef>
              <a:spcAft>
                <a:spcPct val="0"/>
              </a:spcAft>
              <a:defRPr>
                <a:solidFill>
                  <a:schemeClr val="tx1"/>
                </a:solidFill>
                <a:latin typeface="Calibri" charset="0"/>
              </a:defRPr>
            </a:lvl8pPr>
            <a:lvl9pPr marL="3897597" indent="-229831" defTabSz="911395"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749E0F1F-55FC-D940-B637-393D13EC3AFC}" type="slidenum">
              <a:rPr lang="ms-MY" altLang="ms-MY">
                <a:solidFill>
                  <a:srgbClr val="000000"/>
                </a:solidFill>
                <a:ea typeface="MS PGothic" charset="-128"/>
              </a:rPr>
              <a:pPr fontAlgn="base">
                <a:spcBef>
                  <a:spcPct val="0"/>
                </a:spcBef>
                <a:spcAft>
                  <a:spcPct val="0"/>
                </a:spcAft>
              </a:pPr>
              <a:t>54</a:t>
            </a:fld>
            <a:endParaRPr lang="ms-MY" altLang="ms-MY">
              <a:solidFill>
                <a:srgbClr val="000000"/>
              </a:solidFill>
              <a:ea typeface="MS PGothic" charset="-128"/>
            </a:endParaRPr>
          </a:p>
        </p:txBody>
      </p:sp>
    </p:spTree>
    <p:extLst>
      <p:ext uri="{BB962C8B-B14F-4D97-AF65-F5344CB8AC3E}">
        <p14:creationId xmlns:p14="http://schemas.microsoft.com/office/powerpoint/2010/main" val="3093077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07988" y="696913"/>
            <a:ext cx="6205537"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tLang="ms-MY" dirty="0" err="1"/>
              <a:t>Ikut</a:t>
            </a:r>
            <a:r>
              <a:rPr lang="en-US" altLang="ms-MY" dirty="0"/>
              <a:t> </a:t>
            </a:r>
            <a:r>
              <a:rPr lang="en-US" altLang="ms-MY" dirty="0" err="1"/>
              <a:t>contoh</a:t>
            </a:r>
            <a:r>
              <a:rPr lang="en-US" altLang="ms-MY" dirty="0"/>
              <a:t> yang </a:t>
            </a:r>
            <a:r>
              <a:rPr lang="en-US" altLang="ms-MY" dirty="0" err="1"/>
              <a:t>diberikan</a:t>
            </a:r>
            <a:endParaRPr lang="en-US" altLang="ms-MY"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521">
              <a:defRPr>
                <a:solidFill>
                  <a:schemeClr val="tx1"/>
                </a:solidFill>
                <a:latin typeface="Calibri" charset="0"/>
              </a:defRPr>
            </a:lvl1pPr>
            <a:lvl2pPr marL="749061" indent="-287246" defTabSz="912521">
              <a:defRPr>
                <a:solidFill>
                  <a:schemeClr val="tx1"/>
                </a:solidFill>
                <a:latin typeface="Calibri" charset="0"/>
              </a:defRPr>
            </a:lvl2pPr>
            <a:lvl3pPr marL="1152155" indent="-230115" defTabSz="912521">
              <a:defRPr>
                <a:solidFill>
                  <a:schemeClr val="tx1"/>
                </a:solidFill>
                <a:latin typeface="Calibri" charset="0"/>
              </a:defRPr>
            </a:lvl3pPr>
            <a:lvl4pPr marL="1613971" indent="-230115" defTabSz="912521">
              <a:defRPr>
                <a:solidFill>
                  <a:schemeClr val="tx1"/>
                </a:solidFill>
                <a:latin typeface="Calibri" charset="0"/>
              </a:defRPr>
            </a:lvl4pPr>
            <a:lvl5pPr marL="2074199" indent="-230115" defTabSz="912521">
              <a:defRPr>
                <a:solidFill>
                  <a:schemeClr val="tx1"/>
                </a:solidFill>
                <a:latin typeface="Calibri" charset="0"/>
              </a:defRPr>
            </a:lvl5pPr>
            <a:lvl6pPr marL="2531253" indent="-230115" defTabSz="912521" eaLnBrk="0" fontAlgn="base" hangingPunct="0">
              <a:spcBef>
                <a:spcPct val="0"/>
              </a:spcBef>
              <a:spcAft>
                <a:spcPct val="0"/>
              </a:spcAft>
              <a:defRPr>
                <a:solidFill>
                  <a:schemeClr val="tx1"/>
                </a:solidFill>
                <a:latin typeface="Calibri" charset="0"/>
              </a:defRPr>
            </a:lvl6pPr>
            <a:lvl7pPr marL="2988306" indent="-230115" defTabSz="912521" eaLnBrk="0" fontAlgn="base" hangingPunct="0">
              <a:spcBef>
                <a:spcPct val="0"/>
              </a:spcBef>
              <a:spcAft>
                <a:spcPct val="0"/>
              </a:spcAft>
              <a:defRPr>
                <a:solidFill>
                  <a:schemeClr val="tx1"/>
                </a:solidFill>
                <a:latin typeface="Calibri" charset="0"/>
              </a:defRPr>
            </a:lvl7pPr>
            <a:lvl8pPr marL="3445360" indent="-230115" defTabSz="912521" eaLnBrk="0" fontAlgn="base" hangingPunct="0">
              <a:spcBef>
                <a:spcPct val="0"/>
              </a:spcBef>
              <a:spcAft>
                <a:spcPct val="0"/>
              </a:spcAft>
              <a:defRPr>
                <a:solidFill>
                  <a:schemeClr val="tx1"/>
                </a:solidFill>
                <a:latin typeface="Calibri" charset="0"/>
              </a:defRPr>
            </a:lvl8pPr>
            <a:lvl9pPr marL="3902413" indent="-230115" defTabSz="912521"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749E0F1F-55FC-D940-B637-393D13EC3AFC}" type="slidenum">
              <a:rPr lang="ms-MY" altLang="ms-MY">
                <a:solidFill>
                  <a:srgbClr val="000000"/>
                </a:solidFill>
                <a:ea typeface="MS PGothic" charset="-128"/>
              </a:rPr>
              <a:pPr fontAlgn="base">
                <a:spcBef>
                  <a:spcPct val="0"/>
                </a:spcBef>
                <a:spcAft>
                  <a:spcPct val="0"/>
                </a:spcAft>
              </a:pPr>
              <a:t>55</a:t>
            </a:fld>
            <a:endParaRPr lang="ms-MY" altLang="ms-MY">
              <a:solidFill>
                <a:srgbClr val="000000"/>
              </a:solidFill>
              <a:ea typeface="MS PGothic" charset="-128"/>
            </a:endParaRPr>
          </a:p>
        </p:txBody>
      </p:sp>
    </p:spTree>
    <p:extLst>
      <p:ext uri="{BB962C8B-B14F-4D97-AF65-F5344CB8AC3E}">
        <p14:creationId xmlns:p14="http://schemas.microsoft.com/office/powerpoint/2010/main" val="389964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00F318-DD58-4684-94ED-C3F55273153B}" type="slidenum">
              <a:rPr lang="ms-MY" altLang="ms-MY" smtClean="0"/>
              <a:pPr eaLnBrk="1" hangingPunct="1">
                <a:spcBef>
                  <a:spcPct val="0"/>
                </a:spcBef>
              </a:pPr>
              <a:t>58</a:t>
            </a:fld>
            <a:endParaRPr lang="ms-MY" altLang="ms-MY"/>
          </a:p>
        </p:txBody>
      </p:sp>
    </p:spTree>
    <p:extLst>
      <p:ext uri="{BB962C8B-B14F-4D97-AF65-F5344CB8AC3E}">
        <p14:creationId xmlns:p14="http://schemas.microsoft.com/office/powerpoint/2010/main" val="209170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4</a:t>
            </a:fld>
            <a:endParaRPr lang="ms-MY" altLang="ms-MY"/>
          </a:p>
        </p:txBody>
      </p:sp>
    </p:spTree>
    <p:extLst>
      <p:ext uri="{BB962C8B-B14F-4D97-AF65-F5344CB8AC3E}">
        <p14:creationId xmlns:p14="http://schemas.microsoft.com/office/powerpoint/2010/main" val="3660608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DE2E1E5-7C99-461D-8E72-EDCD36DD2623}" type="slidenum">
              <a:rPr lang="ms-MY" altLang="ms-MY" smtClean="0"/>
              <a:pPr eaLnBrk="1" hangingPunct="1">
                <a:spcBef>
                  <a:spcPct val="0"/>
                </a:spcBef>
              </a:pPr>
              <a:t>59</a:t>
            </a:fld>
            <a:endParaRPr lang="ms-MY" altLang="ms-MY"/>
          </a:p>
        </p:txBody>
      </p:sp>
    </p:spTree>
    <p:extLst>
      <p:ext uri="{BB962C8B-B14F-4D97-AF65-F5344CB8AC3E}">
        <p14:creationId xmlns:p14="http://schemas.microsoft.com/office/powerpoint/2010/main" val="4101471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DE2E1E5-7C99-461D-8E72-EDCD36DD2623}" type="slidenum">
              <a:rPr lang="ms-MY" altLang="ms-MY" smtClean="0"/>
              <a:pPr eaLnBrk="1" hangingPunct="1">
                <a:spcBef>
                  <a:spcPct val="0"/>
                </a:spcBef>
              </a:pPr>
              <a:t>60</a:t>
            </a:fld>
            <a:endParaRPr lang="ms-MY" altLang="ms-MY"/>
          </a:p>
        </p:txBody>
      </p:sp>
    </p:spTree>
    <p:extLst>
      <p:ext uri="{BB962C8B-B14F-4D97-AF65-F5344CB8AC3E}">
        <p14:creationId xmlns:p14="http://schemas.microsoft.com/office/powerpoint/2010/main" val="2758530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err="1"/>
              <a:t>Color</a:t>
            </a:r>
            <a:r>
              <a:rPr lang="en-MY" dirty="0"/>
              <a:t> peach </a:t>
            </a:r>
            <a:r>
              <a:rPr lang="en-MY" dirty="0" err="1"/>
              <a:t>melibatkan</a:t>
            </a:r>
            <a:r>
              <a:rPr lang="en-MY" dirty="0"/>
              <a:t> e-Trace. </a:t>
            </a:r>
            <a:r>
              <a:rPr lang="en-MY" dirty="0" err="1"/>
              <a:t>Biru</a:t>
            </a:r>
            <a:r>
              <a:rPr lang="en-MY" dirty="0"/>
              <a:t> </a:t>
            </a:r>
            <a:r>
              <a:rPr lang="en-MY" dirty="0" err="1"/>
              <a:t>Sistem</a:t>
            </a:r>
            <a:r>
              <a:rPr lang="en-MY" dirty="0"/>
              <a:t> </a:t>
            </a:r>
            <a:r>
              <a:rPr lang="en-MY" dirty="0" err="1"/>
              <a:t>sedia</a:t>
            </a:r>
            <a:r>
              <a:rPr lang="en-MY" dirty="0"/>
              <a:t> </a:t>
            </a:r>
            <a:r>
              <a:rPr lang="en-MY" dirty="0" err="1"/>
              <a:t>ada</a:t>
            </a:r>
            <a:r>
              <a:rPr lang="en-MY" dirty="0"/>
              <a:t>.</a:t>
            </a:r>
          </a:p>
        </p:txBody>
      </p:sp>
      <p:sp>
        <p:nvSpPr>
          <p:cNvPr id="4" name="Slide Number Placeholder 3"/>
          <p:cNvSpPr>
            <a:spLocks noGrp="1"/>
          </p:cNvSpPr>
          <p:nvPr>
            <p:ph type="sldNum" sz="quarter" idx="10"/>
          </p:nvPr>
        </p:nvSpPr>
        <p:spPr/>
        <p:txBody>
          <a:bodyPr/>
          <a:lstStyle/>
          <a:p>
            <a:fld id="{511B8CA3-F288-46FA-82DE-495E179A6EAC}" type="slidenum">
              <a:rPr lang="en-MY" smtClean="0">
                <a:solidFill>
                  <a:prstClr val="black"/>
                </a:solidFill>
              </a:rPr>
              <a:pPr/>
              <a:t>61</a:t>
            </a:fld>
            <a:endParaRPr lang="en-MY">
              <a:solidFill>
                <a:prstClr val="black"/>
              </a:solidFill>
            </a:endParaRPr>
          </a:p>
        </p:txBody>
      </p:sp>
    </p:spTree>
    <p:extLst>
      <p:ext uri="{BB962C8B-B14F-4D97-AF65-F5344CB8AC3E}">
        <p14:creationId xmlns:p14="http://schemas.microsoft.com/office/powerpoint/2010/main" val="2500952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err="1"/>
              <a:t>Color</a:t>
            </a:r>
            <a:r>
              <a:rPr lang="en-MY" dirty="0"/>
              <a:t> peach </a:t>
            </a:r>
            <a:r>
              <a:rPr lang="en-MY" dirty="0" err="1"/>
              <a:t>melibatkan</a:t>
            </a:r>
            <a:r>
              <a:rPr lang="en-MY" dirty="0"/>
              <a:t> e-Trace. </a:t>
            </a:r>
            <a:r>
              <a:rPr lang="en-MY" dirty="0" err="1"/>
              <a:t>Biru</a:t>
            </a:r>
            <a:r>
              <a:rPr lang="en-MY" dirty="0"/>
              <a:t> </a:t>
            </a:r>
            <a:r>
              <a:rPr lang="en-MY" dirty="0" err="1"/>
              <a:t>Sistem</a:t>
            </a:r>
            <a:r>
              <a:rPr lang="en-MY" dirty="0"/>
              <a:t> </a:t>
            </a:r>
            <a:r>
              <a:rPr lang="en-MY" dirty="0" err="1"/>
              <a:t>sedia</a:t>
            </a:r>
            <a:r>
              <a:rPr lang="en-MY" dirty="0"/>
              <a:t> </a:t>
            </a:r>
            <a:r>
              <a:rPr lang="en-MY" dirty="0" err="1"/>
              <a:t>ada</a:t>
            </a:r>
            <a:r>
              <a:rPr lang="en-MY" dirty="0"/>
              <a:t>.</a:t>
            </a:r>
          </a:p>
        </p:txBody>
      </p:sp>
      <p:sp>
        <p:nvSpPr>
          <p:cNvPr id="4" name="Slide Number Placeholder 3"/>
          <p:cNvSpPr>
            <a:spLocks noGrp="1"/>
          </p:cNvSpPr>
          <p:nvPr>
            <p:ph type="sldNum" sz="quarter" idx="10"/>
          </p:nvPr>
        </p:nvSpPr>
        <p:spPr/>
        <p:txBody>
          <a:bodyPr/>
          <a:lstStyle/>
          <a:p>
            <a:fld id="{511B8CA3-F288-46FA-82DE-495E179A6EAC}" type="slidenum">
              <a:rPr lang="en-MY" smtClean="0">
                <a:solidFill>
                  <a:prstClr val="black"/>
                </a:solidFill>
              </a:rPr>
              <a:pPr/>
              <a:t>62</a:t>
            </a:fld>
            <a:endParaRPr lang="en-MY">
              <a:solidFill>
                <a:prstClr val="black"/>
              </a:solidFill>
            </a:endParaRPr>
          </a:p>
        </p:txBody>
      </p:sp>
    </p:spTree>
    <p:extLst>
      <p:ext uri="{BB962C8B-B14F-4D97-AF65-F5344CB8AC3E}">
        <p14:creationId xmlns:p14="http://schemas.microsoft.com/office/powerpoint/2010/main" val="1267923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DE2E1E5-7C99-461D-8E72-EDCD36DD2623}" type="slidenum">
              <a:rPr lang="ms-MY" altLang="ms-MY" smtClean="0"/>
              <a:pPr eaLnBrk="1" hangingPunct="1">
                <a:spcBef>
                  <a:spcPct val="0"/>
                </a:spcBef>
              </a:pPr>
              <a:t>63</a:t>
            </a:fld>
            <a:endParaRPr lang="ms-MY" altLang="ms-MY"/>
          </a:p>
        </p:txBody>
      </p:sp>
    </p:spTree>
    <p:extLst>
      <p:ext uri="{BB962C8B-B14F-4D97-AF65-F5344CB8AC3E}">
        <p14:creationId xmlns:p14="http://schemas.microsoft.com/office/powerpoint/2010/main" val="16229323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591C7A0-CAE5-4D6B-8CC1-7AFA2076AF4C}" type="slidenum">
              <a:rPr lang="ms-MY" altLang="ms-MY" smtClean="0"/>
              <a:pPr eaLnBrk="1" hangingPunct="1">
                <a:spcBef>
                  <a:spcPct val="0"/>
                </a:spcBef>
              </a:pPr>
              <a:t>67</a:t>
            </a:fld>
            <a:endParaRPr lang="ms-MY" altLang="ms-MY"/>
          </a:p>
        </p:txBody>
      </p:sp>
    </p:spTree>
    <p:extLst>
      <p:ext uri="{BB962C8B-B14F-4D97-AF65-F5344CB8AC3E}">
        <p14:creationId xmlns:p14="http://schemas.microsoft.com/office/powerpoint/2010/main" val="1123388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328B229-DB28-466D-98DD-0DF0FC4C89DD}" type="slidenum">
              <a:rPr lang="ms-MY" altLang="ms-MY" smtClean="0"/>
              <a:pPr eaLnBrk="1" hangingPunct="1">
                <a:spcBef>
                  <a:spcPct val="0"/>
                </a:spcBef>
              </a:pPr>
              <a:t>68</a:t>
            </a:fld>
            <a:endParaRPr lang="ms-MY" altLang="ms-MY"/>
          </a:p>
        </p:txBody>
      </p:sp>
    </p:spTree>
    <p:extLst>
      <p:ext uri="{BB962C8B-B14F-4D97-AF65-F5344CB8AC3E}">
        <p14:creationId xmlns:p14="http://schemas.microsoft.com/office/powerpoint/2010/main" val="1419519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3CD7BD7-DE53-4EE7-A651-060CFE0C156A}" type="slidenum">
              <a:rPr lang="ms-MY" altLang="ms-MY" smtClean="0"/>
              <a:pPr eaLnBrk="1" hangingPunct="1">
                <a:spcBef>
                  <a:spcPct val="0"/>
                </a:spcBef>
              </a:pPr>
              <a:t>69</a:t>
            </a:fld>
            <a:endParaRPr lang="ms-MY" altLang="ms-MY"/>
          </a:p>
        </p:txBody>
      </p:sp>
    </p:spTree>
    <p:extLst>
      <p:ext uri="{BB962C8B-B14F-4D97-AF65-F5344CB8AC3E}">
        <p14:creationId xmlns:p14="http://schemas.microsoft.com/office/powerpoint/2010/main" val="909321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2106" indent="-304657">
              <a:spcBef>
                <a:spcPct val="30000"/>
              </a:spcBef>
              <a:defRPr sz="1200">
                <a:solidFill>
                  <a:schemeClr val="tx1"/>
                </a:solidFill>
                <a:latin typeface="Calibri" panose="020F0502020204030204" pitchFamily="34" charset="0"/>
              </a:defRPr>
            </a:lvl2pPr>
            <a:lvl3pPr marL="1218624" indent="-243724">
              <a:spcBef>
                <a:spcPct val="30000"/>
              </a:spcBef>
              <a:defRPr sz="1200">
                <a:solidFill>
                  <a:schemeClr val="tx1"/>
                </a:solidFill>
                <a:latin typeface="Calibri" panose="020F0502020204030204" pitchFamily="34" charset="0"/>
              </a:defRPr>
            </a:lvl3pPr>
            <a:lvl4pPr marL="1706074" indent="-243724">
              <a:spcBef>
                <a:spcPct val="30000"/>
              </a:spcBef>
              <a:defRPr sz="1200">
                <a:solidFill>
                  <a:schemeClr val="tx1"/>
                </a:solidFill>
                <a:latin typeface="Calibri" panose="020F0502020204030204" pitchFamily="34" charset="0"/>
              </a:defRPr>
            </a:lvl4pPr>
            <a:lvl5pPr marL="2193523" indent="-243724">
              <a:spcBef>
                <a:spcPct val="30000"/>
              </a:spcBef>
              <a:defRPr sz="1200">
                <a:solidFill>
                  <a:schemeClr val="tx1"/>
                </a:solidFill>
                <a:latin typeface="Calibri" panose="020F0502020204030204" pitchFamily="34" charset="0"/>
              </a:defRPr>
            </a:lvl5pPr>
            <a:lvl6pPr marL="2643477" indent="-243724" eaLnBrk="0" fontAlgn="base" hangingPunct="0">
              <a:spcBef>
                <a:spcPct val="30000"/>
              </a:spcBef>
              <a:spcAft>
                <a:spcPct val="0"/>
              </a:spcAft>
              <a:defRPr sz="1200">
                <a:solidFill>
                  <a:schemeClr val="tx1"/>
                </a:solidFill>
                <a:latin typeface="Calibri" panose="020F0502020204030204" pitchFamily="34" charset="0"/>
              </a:defRPr>
            </a:lvl6pPr>
            <a:lvl7pPr marL="3093430" indent="-243724" eaLnBrk="0" fontAlgn="base" hangingPunct="0">
              <a:spcBef>
                <a:spcPct val="30000"/>
              </a:spcBef>
              <a:spcAft>
                <a:spcPct val="0"/>
              </a:spcAft>
              <a:defRPr sz="1200">
                <a:solidFill>
                  <a:schemeClr val="tx1"/>
                </a:solidFill>
                <a:latin typeface="Calibri" panose="020F0502020204030204" pitchFamily="34" charset="0"/>
              </a:defRPr>
            </a:lvl7pPr>
            <a:lvl8pPr marL="3543384" indent="-243724" eaLnBrk="0" fontAlgn="base" hangingPunct="0">
              <a:spcBef>
                <a:spcPct val="30000"/>
              </a:spcBef>
              <a:spcAft>
                <a:spcPct val="0"/>
              </a:spcAft>
              <a:defRPr sz="1200">
                <a:solidFill>
                  <a:schemeClr val="tx1"/>
                </a:solidFill>
                <a:latin typeface="Calibri" panose="020F0502020204030204" pitchFamily="34" charset="0"/>
              </a:defRPr>
            </a:lvl8pPr>
            <a:lvl9pPr marL="3993337" indent="-24372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72</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384683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C73FE2E-8CE6-4B1C-85B8-66A46BF34E3D}" type="slidenum">
              <a:rPr lang="ms-MY" altLang="ms-MY" smtClean="0"/>
              <a:pPr eaLnBrk="1" hangingPunct="1">
                <a:spcBef>
                  <a:spcPct val="0"/>
                </a:spcBef>
              </a:pPr>
              <a:t>6</a:t>
            </a:fld>
            <a:endParaRPr lang="ms-MY" altLang="ms-MY"/>
          </a:p>
        </p:txBody>
      </p:sp>
    </p:spTree>
    <p:extLst>
      <p:ext uri="{BB962C8B-B14F-4D97-AF65-F5344CB8AC3E}">
        <p14:creationId xmlns:p14="http://schemas.microsoft.com/office/powerpoint/2010/main" val="216859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9384" indent="-284378" eaLnBrk="0" hangingPunct="0">
              <a:spcBef>
                <a:spcPct val="30000"/>
              </a:spcBef>
              <a:defRPr sz="1200">
                <a:solidFill>
                  <a:schemeClr val="tx1"/>
                </a:solidFill>
                <a:latin typeface="Calibri" pitchFamily="34" charset="0"/>
                <a:ea typeface="MS PGothic" pitchFamily="34" charset="-128"/>
              </a:defRPr>
            </a:lvl2pPr>
            <a:lvl3pPr marL="1137514" indent="-227503" eaLnBrk="0" hangingPunct="0">
              <a:spcBef>
                <a:spcPct val="30000"/>
              </a:spcBef>
              <a:defRPr sz="1200">
                <a:solidFill>
                  <a:schemeClr val="tx1"/>
                </a:solidFill>
                <a:latin typeface="Calibri" pitchFamily="34" charset="0"/>
                <a:ea typeface="MS PGothic" pitchFamily="34" charset="-128"/>
              </a:defRPr>
            </a:lvl3pPr>
            <a:lvl4pPr marL="1592519" indent="-227503" eaLnBrk="0" hangingPunct="0">
              <a:spcBef>
                <a:spcPct val="30000"/>
              </a:spcBef>
              <a:defRPr sz="1200">
                <a:solidFill>
                  <a:schemeClr val="tx1"/>
                </a:solidFill>
                <a:latin typeface="Calibri" pitchFamily="34" charset="0"/>
                <a:ea typeface="MS PGothic" pitchFamily="34" charset="-128"/>
              </a:defRPr>
            </a:lvl4pPr>
            <a:lvl5pPr marL="2047524" indent="-227503" eaLnBrk="0" hangingPunct="0">
              <a:spcBef>
                <a:spcPct val="30000"/>
              </a:spcBef>
              <a:defRPr sz="1200">
                <a:solidFill>
                  <a:schemeClr val="tx1"/>
                </a:solidFill>
                <a:latin typeface="Calibri" pitchFamily="34" charset="0"/>
                <a:ea typeface="MS PGothic" pitchFamily="34" charset="-128"/>
              </a:defRPr>
            </a:lvl5pPr>
            <a:lvl6pPr marL="2502530" indent="-22750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7535" indent="-22750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12541" indent="-22750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7546" indent="-22750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C73FE2E-8CE6-4B1C-85B8-66A46BF34E3D}" type="slidenum">
              <a:rPr lang="ms-MY" altLang="ms-MY" smtClean="0"/>
              <a:pPr eaLnBrk="1" hangingPunct="1">
                <a:spcBef>
                  <a:spcPct val="0"/>
                </a:spcBef>
              </a:pPr>
              <a:t>7</a:t>
            </a:fld>
            <a:endParaRPr lang="ms-MY" altLang="ms-MY"/>
          </a:p>
        </p:txBody>
      </p:sp>
    </p:spTree>
    <p:extLst>
      <p:ext uri="{BB962C8B-B14F-4D97-AF65-F5344CB8AC3E}">
        <p14:creationId xmlns:p14="http://schemas.microsoft.com/office/powerpoint/2010/main" val="354929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8</a:t>
            </a:fld>
            <a:endParaRPr lang="ms-MY" altLang="ms-MY"/>
          </a:p>
        </p:txBody>
      </p:sp>
    </p:spTree>
    <p:extLst>
      <p:ext uri="{BB962C8B-B14F-4D97-AF65-F5344CB8AC3E}">
        <p14:creationId xmlns:p14="http://schemas.microsoft.com/office/powerpoint/2010/main" val="1770399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Sistem</a:t>
            </a:r>
            <a:r>
              <a:rPr lang="en-GB" dirty="0"/>
              <a:t> e-Trace </a:t>
            </a:r>
            <a:r>
              <a:rPr lang="en-GB" dirty="0" err="1"/>
              <a:t>adalah</a:t>
            </a:r>
            <a:r>
              <a:rPr lang="en-GB" dirty="0"/>
              <a:t> </a:t>
            </a:r>
            <a:r>
              <a:rPr lang="en-GB" dirty="0" err="1"/>
              <a:t>sistem</a:t>
            </a:r>
            <a:r>
              <a:rPr lang="en-GB" dirty="0"/>
              <a:t> e-Trace </a:t>
            </a:r>
            <a:r>
              <a:rPr lang="en-GB" dirty="0" err="1"/>
              <a:t>baru</a:t>
            </a:r>
            <a:r>
              <a:rPr lang="en-GB" dirty="0"/>
              <a:t> yang </a:t>
            </a:r>
            <a:r>
              <a:rPr lang="en-GB" dirty="0" err="1"/>
              <a:t>sebelum</a:t>
            </a:r>
            <a:r>
              <a:rPr lang="en-GB" baseline="0" dirty="0"/>
              <a:t> </a:t>
            </a:r>
            <a:r>
              <a:rPr lang="en-GB" baseline="0" dirty="0" err="1"/>
              <a:t>ini</a:t>
            </a:r>
            <a:r>
              <a:rPr lang="en-GB" baseline="0" dirty="0"/>
              <a:t> </a:t>
            </a:r>
            <a:r>
              <a:rPr lang="en-GB" baseline="0" dirty="0" err="1"/>
              <a:t>dilaksanakan</a:t>
            </a:r>
            <a:r>
              <a:rPr lang="en-GB" baseline="0" dirty="0"/>
              <a:t> </a:t>
            </a:r>
            <a:r>
              <a:rPr lang="en-GB" baseline="0" dirty="0" err="1"/>
              <a:t>secara</a:t>
            </a:r>
            <a:r>
              <a:rPr lang="en-GB" baseline="0" dirty="0"/>
              <a:t> manual.. Skip!</a:t>
            </a:r>
            <a:endParaRPr lang="en-GB" dirty="0"/>
          </a:p>
        </p:txBody>
      </p:sp>
      <p:sp>
        <p:nvSpPr>
          <p:cNvPr id="4" name="Slide Number Placeholder 3"/>
          <p:cNvSpPr>
            <a:spLocks noGrp="1"/>
          </p:cNvSpPr>
          <p:nvPr>
            <p:ph type="sldNum" sz="quarter" idx="10"/>
          </p:nvPr>
        </p:nvSpPr>
        <p:spPr/>
        <p:txBody>
          <a:bodyPr/>
          <a:lstStyle/>
          <a:p>
            <a:fld id="{511B8CA3-F288-46FA-82DE-495E179A6EAC}" type="slidenum">
              <a:rPr lang="en-MY" smtClean="0"/>
              <a:pPr/>
              <a:t>9</a:t>
            </a:fld>
            <a:endParaRPr lang="en-MY"/>
          </a:p>
        </p:txBody>
      </p:sp>
    </p:spTree>
    <p:extLst>
      <p:ext uri="{BB962C8B-B14F-4D97-AF65-F5344CB8AC3E}">
        <p14:creationId xmlns:p14="http://schemas.microsoft.com/office/powerpoint/2010/main" val="1315136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73100" y="4686300"/>
            <a:ext cx="5389563" cy="4440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87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s-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a:xfrm>
            <a:off x="9448800" y="648652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43802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a:xfrm>
            <a:off x="9448800" y="648652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00181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a:xfrm>
            <a:off x="9448800" y="649287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894616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endParaRPr lang="ms-MY"/>
          </a:p>
        </p:txBody>
      </p:sp>
      <p:sp>
        <p:nvSpPr>
          <p:cNvPr id="4" name="Footer Placeholder 2"/>
          <p:cNvSpPr>
            <a:spLocks noGrp="1"/>
          </p:cNvSpPr>
          <p:nvPr>
            <p:ph type="ftr" sz="quarter" idx="11"/>
          </p:nvPr>
        </p:nvSpPr>
        <p:spPr/>
        <p:txBody>
          <a:bodyPr/>
          <a:lstStyle>
            <a:lvl1pPr>
              <a:defRPr/>
            </a:lvl1pPr>
          </a:lstStyle>
          <a:p>
            <a:pPr>
              <a:defRPr/>
            </a:pPr>
            <a:endParaRPr lang="ms-MY"/>
          </a:p>
        </p:txBody>
      </p:sp>
      <p:sp>
        <p:nvSpPr>
          <p:cNvPr id="5" name="Slide Number Placeholder 3"/>
          <p:cNvSpPr>
            <a:spLocks noGrp="1"/>
          </p:cNvSpPr>
          <p:nvPr>
            <p:ph type="sldNum" sz="quarter" idx="12"/>
          </p:nvPr>
        </p:nvSpPr>
        <p:spPr>
          <a:xfrm>
            <a:off x="9448800" y="6492875"/>
            <a:ext cx="2743200" cy="365125"/>
          </a:xfrm>
        </p:spPr>
        <p:txBody>
          <a:bodyPr/>
          <a:lstStyle>
            <a:lvl1pPr>
              <a:defRPr/>
            </a:lvl1pPr>
          </a:lstStyle>
          <a:p>
            <a:pPr>
              <a:defRPr/>
            </a:pPr>
            <a:fld id="{1B09AB17-F647-4A22-A4B0-5AFB6B343795}" type="slidenum">
              <a:rPr lang="ms-MY"/>
              <a:pPr>
                <a:defRPr/>
              </a:pPr>
              <a:t>‹#›</a:t>
            </a:fld>
            <a:endParaRPr lang="ms-MY"/>
          </a:p>
        </p:txBody>
      </p:sp>
    </p:spTree>
    <p:extLst>
      <p:ext uri="{BB962C8B-B14F-4D97-AF65-F5344CB8AC3E}">
        <p14:creationId xmlns:p14="http://schemas.microsoft.com/office/powerpoint/2010/main" val="213276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905000"/>
            <a:ext cx="12192000" cy="2743200"/>
          </a:xfrm>
          <a:prstGeom prst="rect">
            <a:avLst/>
          </a:prstGeom>
          <a:solidFill>
            <a:schemeClr val="bg1">
              <a:alpha val="49019"/>
            </a:schemeClr>
          </a:solid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a:latin typeface="Calibri" pitchFamily="34" charset="0"/>
              <a:ea typeface="+mn-ea"/>
            </a:endParaRPr>
          </a:p>
        </p:txBody>
      </p:sp>
      <p:sp>
        <p:nvSpPr>
          <p:cNvPr id="5" name="Rectangle 4"/>
          <p:cNvSpPr/>
          <p:nvPr userDrawn="1"/>
        </p:nvSpPr>
        <p:spPr>
          <a:xfrm>
            <a:off x="0" y="0"/>
            <a:ext cx="12192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sz="1800"/>
          </a:p>
        </p:txBody>
      </p:sp>
      <p:sp>
        <p:nvSpPr>
          <p:cNvPr id="18" name="Text Placeholder 17"/>
          <p:cNvSpPr>
            <a:spLocks noGrp="1"/>
          </p:cNvSpPr>
          <p:nvPr>
            <p:ph type="body" sz="quarter" idx="10"/>
          </p:nvPr>
        </p:nvSpPr>
        <p:spPr>
          <a:xfrm>
            <a:off x="1828800" y="2133600"/>
            <a:ext cx="9550400" cy="533400"/>
          </a:xfrm>
          <a:prstGeom prst="rect">
            <a:avLst/>
          </a:prstGeom>
        </p:spPr>
        <p:txBody>
          <a:bodyPr/>
          <a:lstStyle>
            <a:lvl1pPr algn="r">
              <a:buNone/>
              <a:defRPr sz="3000" b="1" i="0">
                <a:latin typeface="Trebuchet MS" pitchFamily="34" charset="0"/>
              </a:defRPr>
            </a:lvl1pPr>
          </a:lstStyle>
          <a:p>
            <a:pPr lvl="0"/>
            <a:r>
              <a:rPr lang="en-US"/>
              <a:t>Click to edit Master text styles</a:t>
            </a:r>
          </a:p>
        </p:txBody>
      </p:sp>
      <p:sp>
        <p:nvSpPr>
          <p:cNvPr id="19" name="Text Placeholder 17"/>
          <p:cNvSpPr>
            <a:spLocks noGrp="1"/>
          </p:cNvSpPr>
          <p:nvPr>
            <p:ph type="body" sz="quarter" idx="11"/>
          </p:nvPr>
        </p:nvSpPr>
        <p:spPr>
          <a:xfrm>
            <a:off x="1828800" y="2819400"/>
            <a:ext cx="9550400" cy="533400"/>
          </a:xfrm>
          <a:prstGeom prst="rect">
            <a:avLst/>
          </a:prstGeom>
        </p:spPr>
        <p:txBody>
          <a:bodyPr/>
          <a:lstStyle>
            <a:lvl1pPr algn="r">
              <a:buNone/>
              <a:defRPr sz="2200" b="1" i="0">
                <a:latin typeface="Trebuchet MS" pitchFamily="34" charset="0"/>
              </a:defRPr>
            </a:lvl1pPr>
          </a:lstStyle>
          <a:p>
            <a:pPr lvl="0"/>
            <a:r>
              <a:rPr lang="en-US"/>
              <a:t>Click to edit Master text styles</a:t>
            </a:r>
          </a:p>
        </p:txBody>
      </p:sp>
    </p:spTree>
    <p:extLst>
      <p:ext uri="{BB962C8B-B14F-4D97-AF65-F5344CB8AC3E}">
        <p14:creationId xmlns:p14="http://schemas.microsoft.com/office/powerpoint/2010/main" val="90389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a:xfrm>
            <a:off x="9448800" y="646112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00334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s-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a:xfrm>
            <a:off x="9448800" y="646112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2289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a:xfrm>
            <a:off x="9448800" y="644842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4613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ms-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a:xfrm>
            <a:off x="9448800" y="649287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92241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a:xfrm>
            <a:off x="9448800" y="6457950"/>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0948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a:xfrm>
            <a:off x="9448800" y="6483350"/>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70062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a:xfrm>
            <a:off x="9448800" y="646112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29476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a:xfrm>
            <a:off x="9448800" y="647382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68918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ms-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703F6-9220-493B-BC25-87A499A6DF38}" type="slidenum">
              <a:rPr lang="ms-MY" smtClean="0"/>
              <a:t>‹#›</a:t>
            </a:fld>
            <a:endParaRPr lang="ms-MY"/>
          </a:p>
        </p:txBody>
      </p:sp>
    </p:spTree>
    <p:extLst>
      <p:ext uri="{BB962C8B-B14F-4D97-AF65-F5344CB8AC3E}">
        <p14:creationId xmlns:p14="http://schemas.microsoft.com/office/powerpoint/2010/main" val="366984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profit.mampu.gov.my/"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pubs.opengroup.org/architecture/archimate3-doc/"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pubs.opengroup.org/architecture/archimate3-doc/"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profit.mampu.gov.my/"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pubs.opengroup.org/architecture/archimate3-doc/"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21.xml"/><Relationship Id="rId7"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package" Target="../embeddings/Microsoft_Excel_Worksheet.xlsx"/><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5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5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s://profit.mampu.gov.my/"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pubs.opengroup.org/architecture/archimate3-doc/"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pubs.opengroup.org/architecture/archimate3-doc/"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profit.mampu.gov.my/"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6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pubs.opengroup.org/architecture/archimate3-doc/"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5560" y="620689"/>
            <a:ext cx="7920880" cy="4431983"/>
          </a:xfrm>
          <a:prstGeom prst="rect">
            <a:avLst/>
          </a:prstGeom>
          <a:solidFill>
            <a:schemeClr val="tx1"/>
          </a:solidFill>
        </p:spPr>
        <p:txBody>
          <a:bodyPr wrap="square">
            <a:spAutoFit/>
          </a:bodyPr>
          <a:lstStyle/>
          <a:p>
            <a:r>
              <a:rPr lang="en-US" sz="2400" b="1" u="sng" dirty="0">
                <a:solidFill>
                  <a:srgbClr val="FF0000"/>
                </a:solidFill>
                <a:latin typeface="Arial" panose="020B0604020202020204" pitchFamily="34" charset="0"/>
                <a:cs typeface="Arial" panose="020B0604020202020204" pitchFamily="34" charset="0"/>
              </a:rPr>
              <a:t>PERHATIAN!</a:t>
            </a:r>
          </a:p>
          <a:p>
            <a:endParaRPr lang="en-US" sz="2400" b="1" dirty="0">
              <a:solidFill>
                <a:srgbClr val="92D050"/>
              </a:solidFill>
              <a:latin typeface="Arial" panose="020B0604020202020204" pitchFamily="34" charset="0"/>
              <a:cs typeface="Arial" panose="020B0604020202020204" pitchFamily="34" charset="0"/>
            </a:endParaRPr>
          </a:p>
          <a:p>
            <a:r>
              <a:rPr lang="en-US" sz="2400" b="1" dirty="0">
                <a:solidFill>
                  <a:srgbClr val="92D050"/>
                </a:solidFill>
                <a:latin typeface="Arial" panose="020B0604020202020204" pitchFamily="34" charset="0"/>
                <a:cs typeface="Arial" panose="020B0604020202020204" pitchFamily="34" charset="0"/>
              </a:rPr>
              <a:t>1) SELAIN SEWAAN PERALATAN ICT</a:t>
            </a:r>
          </a:p>
          <a:p>
            <a:r>
              <a:rPr lang="en-US" b="1" dirty="0">
                <a:solidFill>
                  <a:srgbClr val="FF0000"/>
                </a:solidFill>
                <a:latin typeface="Arial" panose="020B0604020202020204" pitchFamily="34" charset="0"/>
                <a:cs typeface="Arial" panose="020B0604020202020204" pitchFamily="34" charset="0"/>
              </a:rPr>
              <a:t>	Refer slide &lt;41</a:t>
            </a:r>
            <a:endParaRPr lang="en-US" dirty="0">
              <a:solidFill>
                <a:srgbClr val="FF0000"/>
              </a:solidFill>
              <a:latin typeface="Arial" panose="020B0604020202020204" pitchFamily="34" charset="0"/>
              <a:cs typeface="Arial" panose="020B0604020202020204" pitchFamily="34" charset="0"/>
            </a:endParaRPr>
          </a:p>
          <a:p>
            <a:endParaRPr lang="en-US" altLang="ms-MY" sz="2400" b="1" dirty="0">
              <a:solidFill>
                <a:srgbClr val="FFC000"/>
              </a:solidFill>
              <a:latin typeface="Arial" panose="020B0604020202020204" pitchFamily="34" charset="0"/>
            </a:endParaRPr>
          </a:p>
          <a:p>
            <a:r>
              <a:rPr lang="en-US" altLang="ms-MY" sz="2400" b="1" dirty="0">
                <a:solidFill>
                  <a:srgbClr val="FFC000"/>
                </a:solidFill>
                <a:latin typeface="Arial" panose="020B0604020202020204" pitchFamily="34" charset="0"/>
              </a:rPr>
              <a:t>2) BAGI SEWAAN PERALATAN ICT</a:t>
            </a:r>
          </a:p>
          <a:p>
            <a:r>
              <a:rPr lang="en-US" altLang="ms-MY" b="1" dirty="0">
                <a:solidFill>
                  <a:srgbClr val="FFC000"/>
                </a:solidFill>
                <a:latin typeface="Arial" panose="020B0604020202020204" pitchFamily="34" charset="0"/>
              </a:rPr>
              <a:t>	(</a:t>
            </a:r>
            <a:r>
              <a:rPr lang="en-US" altLang="ms-MY" b="1" dirty="0" err="1">
                <a:solidFill>
                  <a:srgbClr val="FFC000"/>
                </a:solidFill>
                <a:latin typeface="Arial" panose="020B0604020202020204" pitchFamily="34" charset="0"/>
              </a:rPr>
              <a:t>Sekiranya</a:t>
            </a:r>
            <a:r>
              <a:rPr lang="en-US" altLang="ms-MY" b="1" dirty="0">
                <a:solidFill>
                  <a:srgbClr val="FFC000"/>
                </a:solidFill>
                <a:latin typeface="Arial" panose="020B0604020202020204" pitchFamily="34" charset="0"/>
              </a:rPr>
              <a:t> </a:t>
            </a:r>
            <a:r>
              <a:rPr lang="en-US" altLang="ms-MY" b="1" dirty="0" err="1">
                <a:solidFill>
                  <a:srgbClr val="FFC000"/>
                </a:solidFill>
                <a:latin typeface="Arial" panose="020B0604020202020204" pitchFamily="34" charset="0"/>
              </a:rPr>
              <a:t>Projek</a:t>
            </a:r>
            <a:r>
              <a:rPr lang="en-US" altLang="ms-MY" b="1" dirty="0">
                <a:solidFill>
                  <a:srgbClr val="FFC000"/>
                </a:solidFill>
                <a:latin typeface="Arial" panose="020B0604020202020204" pitchFamily="34" charset="0"/>
              </a:rPr>
              <a:t> </a:t>
            </a:r>
            <a:r>
              <a:rPr lang="en-US" altLang="ms-MY" b="1" dirty="0" err="1">
                <a:solidFill>
                  <a:srgbClr val="FFC000"/>
                </a:solidFill>
                <a:latin typeface="Arial" panose="020B0604020202020204" pitchFamily="34" charset="0"/>
              </a:rPr>
              <a:t>untuk</a:t>
            </a:r>
            <a:r>
              <a:rPr lang="en-US" altLang="ms-MY" b="1" dirty="0">
                <a:solidFill>
                  <a:srgbClr val="FFC000"/>
                </a:solidFill>
                <a:latin typeface="Arial" panose="020B0604020202020204" pitchFamily="34" charset="0"/>
              </a:rPr>
              <a:t> </a:t>
            </a:r>
            <a:r>
              <a:rPr lang="en-US" altLang="ms-MY" b="1" dirty="0" err="1">
                <a:solidFill>
                  <a:srgbClr val="FFC000"/>
                </a:solidFill>
                <a:latin typeface="Arial" panose="020B0604020202020204" pitchFamily="34" charset="0"/>
              </a:rPr>
              <a:t>Sewaan</a:t>
            </a:r>
            <a:r>
              <a:rPr lang="en-US" altLang="ms-MY" b="1" dirty="0">
                <a:solidFill>
                  <a:srgbClr val="FFC000"/>
                </a:solidFill>
                <a:latin typeface="Arial" panose="020B0604020202020204" pitchFamily="34" charset="0"/>
              </a:rPr>
              <a:t> </a:t>
            </a:r>
            <a:r>
              <a:rPr lang="en-US" altLang="ms-MY" b="1" dirty="0" err="1">
                <a:solidFill>
                  <a:srgbClr val="FFC000"/>
                </a:solidFill>
                <a:latin typeface="Arial" panose="020B0604020202020204" pitchFamily="34" charset="0"/>
              </a:rPr>
              <a:t>Peralatan</a:t>
            </a:r>
            <a:r>
              <a:rPr lang="en-US" altLang="ms-MY" b="1" dirty="0">
                <a:solidFill>
                  <a:srgbClr val="FFC000"/>
                </a:solidFill>
                <a:latin typeface="Arial" panose="020B0604020202020204" pitchFamily="34" charset="0"/>
              </a:rPr>
              <a:t> ICT Sahaja)</a:t>
            </a:r>
          </a:p>
          <a:p>
            <a:r>
              <a:rPr lang="en-US" b="1" dirty="0">
                <a:solidFill>
                  <a:srgbClr val="FF0000"/>
                </a:solidFill>
                <a:latin typeface="Arial" panose="020B0604020202020204" pitchFamily="34" charset="0"/>
                <a:cs typeface="Arial" panose="020B0604020202020204" pitchFamily="34" charset="0"/>
              </a:rPr>
              <a:t>	Refer slide &gt;42</a:t>
            </a: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0" y="0"/>
            <a:ext cx="10515600" cy="620689"/>
          </a:xfrm>
        </p:spPr>
        <p:txBody>
          <a:bodyPr>
            <a:normAutofit fontScale="90000"/>
          </a:bodyPr>
          <a:lstStyle/>
          <a:p>
            <a:r>
              <a:rPr lang="ms-MY" dirty="0"/>
              <a:t>Remarks</a:t>
            </a:r>
          </a:p>
        </p:txBody>
      </p:sp>
    </p:spTree>
    <p:extLst>
      <p:ext uri="{BB962C8B-B14F-4D97-AF65-F5344CB8AC3E}">
        <p14:creationId xmlns:p14="http://schemas.microsoft.com/office/powerpoint/2010/main" val="80051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18"/>
          <p:cNvSpPr txBox="1"/>
          <p:nvPr/>
        </p:nvSpPr>
        <p:spPr>
          <a:xfrm>
            <a:off x="1631504" y="1035314"/>
            <a:ext cx="8928992" cy="1080121"/>
          </a:xfrm>
          <a:prstGeom prst="rect">
            <a:avLst/>
          </a:prstGeom>
          <a:noFill/>
          <a:ln>
            <a:noFill/>
          </a:ln>
        </p:spPr>
        <p:txBody>
          <a:bodyPr spcFirstLastPara="1" wrap="square" lIns="91425" tIns="45700" rIns="91425" bIns="45700" anchor="ctr" anchorCtr="0">
            <a:noAutofit/>
          </a:bodyPr>
          <a:lstStyle/>
          <a:p>
            <a:pPr algn="ctr">
              <a:buClr>
                <a:schemeClr val="dk1"/>
              </a:buClr>
              <a:buSzPts val="2400"/>
            </a:pPr>
            <a:r>
              <a:rPr lang="en-US" sz="2400" b="1">
                <a:solidFill>
                  <a:schemeClr val="dk1"/>
                </a:solidFill>
                <a:latin typeface="Calibri"/>
                <a:ea typeface="Calibri"/>
                <a:cs typeface="Calibri"/>
                <a:sym typeface="Calibri"/>
              </a:rPr>
              <a:t>STATISTIK PERBELANJAAN ICT UNTUK SUKAN MALAYSIA</a:t>
            </a:r>
            <a:endParaRPr/>
          </a:p>
        </p:txBody>
      </p:sp>
      <p:sp>
        <p:nvSpPr>
          <p:cNvPr id="166" name="Google Shape;166;p18"/>
          <p:cNvSpPr txBox="1"/>
          <p:nvPr/>
        </p:nvSpPr>
        <p:spPr>
          <a:xfrm>
            <a:off x="1677739" y="4265627"/>
            <a:ext cx="4391696" cy="307777"/>
          </a:xfrm>
          <a:prstGeom prst="rect">
            <a:avLst/>
          </a:prstGeom>
          <a:noFill/>
          <a:ln>
            <a:noFill/>
          </a:ln>
        </p:spPr>
        <p:txBody>
          <a:bodyPr spcFirstLastPara="1" wrap="square" lIns="91425" tIns="45700" rIns="91425" bIns="45700" anchor="t" anchorCtr="0">
            <a:noAutofit/>
          </a:bodyPr>
          <a:lstStyle/>
          <a:p>
            <a:r>
              <a:rPr lang="en-US" sz="1400" b="1">
                <a:solidFill>
                  <a:schemeClr val="dk1"/>
                </a:solidFill>
                <a:latin typeface="Calibri"/>
                <a:ea typeface="Calibri"/>
                <a:cs typeface="Calibri"/>
                <a:sym typeface="Calibri"/>
              </a:rPr>
              <a:t>2018 – SUKMA Perak penggunaan kali pertama iGames</a:t>
            </a:r>
            <a:endParaRPr sz="1400" b="1">
              <a:solidFill>
                <a:schemeClr val="dk1"/>
              </a:solidFill>
              <a:latin typeface="Calibri"/>
              <a:ea typeface="Calibri"/>
              <a:cs typeface="Calibri"/>
              <a:sym typeface="Calibri"/>
            </a:endParaRPr>
          </a:p>
        </p:txBody>
      </p:sp>
      <p:graphicFrame>
        <p:nvGraphicFramePr>
          <p:cNvPr id="167" name="Google Shape;167;p18"/>
          <p:cNvGraphicFramePr/>
          <p:nvPr/>
        </p:nvGraphicFramePr>
        <p:xfrm>
          <a:off x="1631506" y="1949714"/>
          <a:ext cx="8928975" cy="1981125"/>
        </p:xfrm>
        <a:graphic>
          <a:graphicData uri="http://schemas.openxmlformats.org/drawingml/2006/table">
            <a:tbl>
              <a:tblPr>
                <a:noFill/>
              </a:tblPr>
              <a:tblGrid>
                <a:gridCol w="1747225">
                  <a:extLst>
                    <a:ext uri="{9D8B030D-6E8A-4147-A177-3AD203B41FA5}">
                      <a16:colId xmlns:a16="http://schemas.microsoft.com/office/drawing/2014/main" val="20000"/>
                    </a:ext>
                  </a:extLst>
                </a:gridCol>
                <a:gridCol w="842850">
                  <a:extLst>
                    <a:ext uri="{9D8B030D-6E8A-4147-A177-3AD203B41FA5}">
                      <a16:colId xmlns:a16="http://schemas.microsoft.com/office/drawing/2014/main" val="20001"/>
                    </a:ext>
                  </a:extLst>
                </a:gridCol>
                <a:gridCol w="998100">
                  <a:extLst>
                    <a:ext uri="{9D8B030D-6E8A-4147-A177-3AD203B41FA5}">
                      <a16:colId xmlns:a16="http://schemas.microsoft.com/office/drawing/2014/main" val="20002"/>
                    </a:ext>
                  </a:extLst>
                </a:gridCol>
                <a:gridCol w="809575">
                  <a:extLst>
                    <a:ext uri="{9D8B030D-6E8A-4147-A177-3AD203B41FA5}">
                      <a16:colId xmlns:a16="http://schemas.microsoft.com/office/drawing/2014/main" val="20003"/>
                    </a:ext>
                  </a:extLst>
                </a:gridCol>
                <a:gridCol w="831750">
                  <a:extLst>
                    <a:ext uri="{9D8B030D-6E8A-4147-A177-3AD203B41FA5}">
                      <a16:colId xmlns:a16="http://schemas.microsoft.com/office/drawing/2014/main" val="20004"/>
                    </a:ext>
                  </a:extLst>
                </a:gridCol>
                <a:gridCol w="898300">
                  <a:extLst>
                    <a:ext uri="{9D8B030D-6E8A-4147-A177-3AD203B41FA5}">
                      <a16:colId xmlns:a16="http://schemas.microsoft.com/office/drawing/2014/main" val="20005"/>
                    </a:ext>
                  </a:extLst>
                </a:gridCol>
                <a:gridCol w="898300">
                  <a:extLst>
                    <a:ext uri="{9D8B030D-6E8A-4147-A177-3AD203B41FA5}">
                      <a16:colId xmlns:a16="http://schemas.microsoft.com/office/drawing/2014/main" val="20006"/>
                    </a:ext>
                  </a:extLst>
                </a:gridCol>
                <a:gridCol w="876125">
                  <a:extLst>
                    <a:ext uri="{9D8B030D-6E8A-4147-A177-3AD203B41FA5}">
                      <a16:colId xmlns:a16="http://schemas.microsoft.com/office/drawing/2014/main" val="20007"/>
                    </a:ext>
                  </a:extLst>
                </a:gridCol>
                <a:gridCol w="1026750">
                  <a:extLst>
                    <a:ext uri="{9D8B030D-6E8A-4147-A177-3AD203B41FA5}">
                      <a16:colId xmlns:a16="http://schemas.microsoft.com/office/drawing/2014/main" val="20008"/>
                    </a:ext>
                  </a:extLst>
                </a:gridCol>
              </a:tblGrid>
              <a:tr h="280025">
                <a:tc>
                  <a:txBody>
                    <a:bodyPr/>
                    <a:lstStyle/>
                    <a:p>
                      <a:pPr marL="0" marR="0" lvl="0" indent="0" algn="ctr" rtl="0">
                        <a:spcBef>
                          <a:spcPts val="0"/>
                        </a:spcBef>
                        <a:spcAft>
                          <a:spcPts val="0"/>
                        </a:spcAft>
                        <a:buNone/>
                      </a:pPr>
                      <a:r>
                        <a:rPr lang="en-US" sz="1200" b="1" i="0" u="none" strike="noStrike" dirty="0">
                          <a:solidFill>
                            <a:srgbClr val="000000"/>
                          </a:solidFill>
                          <a:latin typeface="Calibri"/>
                          <a:ea typeface="Calibri"/>
                          <a:cs typeface="Calibri"/>
                          <a:sym typeface="Calibri"/>
                        </a:rPr>
                        <a:t>                   </a:t>
                      </a:r>
                      <a:r>
                        <a:rPr lang="en-US" sz="1200" b="1" i="0" u="none" strike="noStrike" dirty="0" err="1">
                          <a:solidFill>
                            <a:srgbClr val="000000"/>
                          </a:solidFill>
                          <a:latin typeface="Calibri"/>
                          <a:ea typeface="Calibri"/>
                          <a:cs typeface="Calibri"/>
                          <a:sym typeface="Calibri"/>
                        </a:rPr>
                        <a:t>Tahun</a:t>
                      </a:r>
                      <a:endParaRPr sz="1200" b="1" i="0" u="none" strike="noStrike" dirty="0">
                        <a:solidFill>
                          <a:srgbClr val="000000"/>
                        </a:solidFill>
                        <a:latin typeface="Calibri"/>
                        <a:ea typeface="Calibri"/>
                        <a:cs typeface="Calibri"/>
                        <a:sym typeface="Calibri"/>
                      </a:endParaRPr>
                    </a:p>
                    <a:p>
                      <a:pPr marL="0" marR="0" lvl="0" indent="0" algn="ctr" rtl="0">
                        <a:spcBef>
                          <a:spcPts val="0"/>
                        </a:spcBef>
                        <a:spcAft>
                          <a:spcPts val="0"/>
                        </a:spcAft>
                        <a:buNone/>
                      </a:pPr>
                      <a:endParaRPr sz="1200" b="1" i="0" u="none" strike="noStrike" dirty="0">
                        <a:solidFill>
                          <a:srgbClr val="000000"/>
                        </a:solidFill>
                        <a:latin typeface="Calibri"/>
                        <a:ea typeface="Calibri"/>
                        <a:cs typeface="Calibri"/>
                        <a:sym typeface="Calibri"/>
                      </a:endParaRPr>
                    </a:p>
                    <a:p>
                      <a:pPr marL="0" marR="0" lvl="0" indent="0" algn="ctr" rtl="0">
                        <a:spcBef>
                          <a:spcPts val="0"/>
                        </a:spcBef>
                        <a:spcAft>
                          <a:spcPts val="0"/>
                        </a:spcAft>
                        <a:buNone/>
                      </a:pPr>
                      <a:r>
                        <a:rPr lang="en-US" sz="1200" b="1" i="0" u="none" strike="noStrike" dirty="0" err="1">
                          <a:solidFill>
                            <a:srgbClr val="000000"/>
                          </a:solidFill>
                          <a:latin typeface="Calibri"/>
                          <a:ea typeface="Calibri"/>
                          <a:cs typeface="Calibri"/>
                          <a:sym typeface="Calibri"/>
                        </a:rPr>
                        <a:t>Sukma</a:t>
                      </a:r>
                      <a:endParaRPr sz="1200" b="1" i="0" u="none" strike="noStrike" dirty="0">
                        <a:solidFill>
                          <a:srgbClr val="000000"/>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1" i="0" u="none" strike="noStrike">
                          <a:solidFill>
                            <a:srgbClr val="000000"/>
                          </a:solidFill>
                          <a:latin typeface="Calibri"/>
                          <a:ea typeface="Calibri"/>
                          <a:cs typeface="Calibri"/>
                          <a:sym typeface="Calibri"/>
                        </a:rPr>
                        <a:t>2006</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1" i="0" u="none" strike="noStrike">
                          <a:solidFill>
                            <a:srgbClr val="000000"/>
                          </a:solidFill>
                          <a:latin typeface="Calibri"/>
                          <a:ea typeface="Calibri"/>
                          <a:cs typeface="Calibri"/>
                          <a:sym typeface="Calibri"/>
                        </a:rPr>
                        <a:t>2008</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1" i="0" u="none" strike="noStrike">
                          <a:solidFill>
                            <a:srgbClr val="000000"/>
                          </a:solidFill>
                          <a:latin typeface="Calibri"/>
                          <a:ea typeface="Calibri"/>
                          <a:cs typeface="Calibri"/>
                          <a:sym typeface="Calibri"/>
                        </a:rPr>
                        <a:t>2010</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1" i="0" u="none" strike="noStrike">
                          <a:solidFill>
                            <a:srgbClr val="000000"/>
                          </a:solidFill>
                          <a:latin typeface="Calibri"/>
                          <a:ea typeface="Calibri"/>
                          <a:cs typeface="Calibri"/>
                          <a:sym typeface="Calibri"/>
                        </a:rPr>
                        <a:t>2012</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1" i="0" u="none" strike="noStrike">
                          <a:solidFill>
                            <a:srgbClr val="000000"/>
                          </a:solidFill>
                          <a:latin typeface="Calibri"/>
                          <a:ea typeface="Calibri"/>
                          <a:cs typeface="Calibri"/>
                          <a:sym typeface="Calibri"/>
                        </a:rPr>
                        <a:t>2014</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1" i="0" u="none" strike="noStrike">
                          <a:solidFill>
                            <a:srgbClr val="000000"/>
                          </a:solidFill>
                          <a:latin typeface="Calibri"/>
                          <a:ea typeface="Calibri"/>
                          <a:cs typeface="Calibri"/>
                          <a:sym typeface="Calibri"/>
                        </a:rPr>
                        <a:t>2016</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1" i="0" u="none" strike="noStrike">
                          <a:solidFill>
                            <a:srgbClr val="000000"/>
                          </a:solidFill>
                          <a:latin typeface="Calibri"/>
                          <a:ea typeface="Calibri"/>
                          <a:cs typeface="Calibri"/>
                          <a:sym typeface="Calibri"/>
                        </a:rPr>
                        <a:t>2018</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200" b="1" i="0" u="none" strike="noStrike" dirty="0">
                          <a:solidFill>
                            <a:srgbClr val="000000"/>
                          </a:solidFill>
                          <a:latin typeface="Calibri"/>
                          <a:ea typeface="Calibri"/>
                          <a:cs typeface="Calibri"/>
                          <a:sym typeface="Calibri"/>
                        </a:rPr>
                        <a:t>2020</a:t>
                      </a:r>
                      <a:endParaRPr dirty="0"/>
                    </a:p>
                  </a:txBody>
                  <a:tcPr marL="9525" marR="9525" marT="95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B7CCE4"/>
                    </a:solidFill>
                  </a:tcPr>
                </a:tc>
                <a:extLst>
                  <a:ext uri="{0D108BD9-81ED-4DB2-BD59-A6C34878D82A}">
                    <a16:rowId xmlns:a16="http://schemas.microsoft.com/office/drawing/2014/main" val="10000"/>
                  </a:ext>
                </a:extLst>
              </a:tr>
              <a:tr h="349225">
                <a:tc>
                  <a:txBody>
                    <a:bodyPr/>
                    <a:lstStyle/>
                    <a:p>
                      <a:pPr marL="0" marR="0" lvl="0" indent="0" algn="ctr" rtl="0">
                        <a:spcBef>
                          <a:spcPts val="0"/>
                        </a:spcBef>
                        <a:spcAft>
                          <a:spcPts val="0"/>
                        </a:spcAft>
                        <a:buNone/>
                      </a:pPr>
                      <a:r>
                        <a:rPr lang="en-US" sz="1200" b="1" i="0" u="none" strike="noStrike">
                          <a:solidFill>
                            <a:srgbClr val="000000"/>
                          </a:solidFill>
                          <a:latin typeface="Calibri"/>
                          <a:ea typeface="Calibri"/>
                          <a:cs typeface="Calibri"/>
                          <a:sym typeface="Calibri"/>
                        </a:rPr>
                        <a:t>Negeri Penganjuran</a:t>
                      </a:r>
                      <a:endParaRPr/>
                    </a:p>
                  </a:txBody>
                  <a:tcPr marL="9525" marR="9525" marT="95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KEDAH</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dirty="0">
                          <a:solidFill>
                            <a:srgbClr val="000000"/>
                          </a:solidFill>
                          <a:latin typeface="Calibri"/>
                          <a:ea typeface="Calibri"/>
                          <a:cs typeface="Calibri"/>
                          <a:sym typeface="Calibri"/>
                        </a:rPr>
                        <a:t>TERENGGANU</a:t>
                      </a:r>
                      <a:endParaRPr dirty="0"/>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MELAKA</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PAHANG</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PERLIS</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SARAWAK</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PERAK</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JOHOR</a:t>
                      </a:r>
                      <a:endParaRPr/>
                    </a:p>
                  </a:txBody>
                  <a:tcPr marL="9525" marR="9525" marT="95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CCE4"/>
                    </a:solidFill>
                  </a:tcPr>
                </a:tc>
                <a:extLst>
                  <a:ext uri="{0D108BD9-81ED-4DB2-BD59-A6C34878D82A}">
                    <a16:rowId xmlns:a16="http://schemas.microsoft.com/office/drawing/2014/main" val="10001"/>
                  </a:ext>
                </a:extLst>
              </a:tr>
              <a:tr h="349225">
                <a:tc>
                  <a:txBody>
                    <a:bodyPr/>
                    <a:lstStyle/>
                    <a:p>
                      <a:pPr marL="0" marR="0" lvl="0" indent="0" algn="ctr" rtl="0">
                        <a:spcBef>
                          <a:spcPts val="0"/>
                        </a:spcBef>
                        <a:spcAft>
                          <a:spcPts val="0"/>
                        </a:spcAft>
                        <a:buNone/>
                      </a:pPr>
                      <a:r>
                        <a:rPr lang="en-US" sz="1200" b="1" i="0" u="none" strike="noStrike">
                          <a:solidFill>
                            <a:srgbClr val="000000"/>
                          </a:solidFill>
                          <a:latin typeface="Calibri"/>
                          <a:ea typeface="Calibri"/>
                          <a:cs typeface="Calibri"/>
                          <a:sym typeface="Calibri"/>
                        </a:rPr>
                        <a:t>Kos Pengoperasian ICT (RM)</a:t>
                      </a:r>
                      <a:endParaRPr/>
                    </a:p>
                  </a:txBody>
                  <a:tcPr marL="9525" marR="9525" marT="95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8,000,000</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8,400,000</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7,600,000</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2,700,000</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8,000,000</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8,000,000</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1,</a:t>
                      </a:r>
                      <a:r>
                        <a:rPr lang="en-US" sz="1200">
                          <a:latin typeface="Calibri"/>
                          <a:ea typeface="Calibri"/>
                          <a:cs typeface="Calibri"/>
                          <a:sym typeface="Calibri"/>
                        </a:rPr>
                        <a:t>394</a:t>
                      </a:r>
                      <a:r>
                        <a:rPr lang="en-US" sz="1200" b="0" i="0" u="none" strike="noStrike">
                          <a:solidFill>
                            <a:srgbClr val="000000"/>
                          </a:solidFill>
                          <a:latin typeface="Calibri"/>
                          <a:ea typeface="Calibri"/>
                          <a:cs typeface="Calibri"/>
                          <a:sym typeface="Calibri"/>
                        </a:rPr>
                        <a:t>,</a:t>
                      </a:r>
                      <a:r>
                        <a:rPr lang="en-US" sz="1200">
                          <a:latin typeface="Calibri"/>
                          <a:ea typeface="Calibri"/>
                          <a:cs typeface="Calibri"/>
                          <a:sym typeface="Calibri"/>
                        </a:rPr>
                        <a:t>020</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Cadangan</a:t>
                      </a:r>
                      <a:endParaRPr sz="1200" b="0" i="0" u="none" strike="noStrike">
                        <a:solidFill>
                          <a:srgbClr val="000000"/>
                        </a:solidFill>
                        <a:latin typeface="Calibri"/>
                        <a:ea typeface="Calibri"/>
                        <a:cs typeface="Calibri"/>
                        <a:sym typeface="Calibri"/>
                      </a:endParaRPr>
                    </a:p>
                  </a:txBody>
                  <a:tcPr marL="9525" marR="9525" marT="95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CCE4"/>
                    </a:solidFill>
                  </a:tcPr>
                </a:tc>
                <a:extLst>
                  <a:ext uri="{0D108BD9-81ED-4DB2-BD59-A6C34878D82A}">
                    <a16:rowId xmlns:a16="http://schemas.microsoft.com/office/drawing/2014/main" val="10002"/>
                  </a:ext>
                </a:extLst>
              </a:tr>
              <a:tr h="349225">
                <a:tc>
                  <a:txBody>
                    <a:bodyPr/>
                    <a:lstStyle/>
                    <a:p>
                      <a:pPr marL="0" marR="0" lvl="0" indent="0" algn="ctr" rtl="0">
                        <a:spcBef>
                          <a:spcPts val="0"/>
                        </a:spcBef>
                        <a:spcAft>
                          <a:spcPts val="0"/>
                        </a:spcAft>
                        <a:buNone/>
                      </a:pPr>
                      <a:r>
                        <a:rPr lang="en-US" sz="1200" b="1" i="0" u="none" strike="noStrike">
                          <a:solidFill>
                            <a:srgbClr val="000000"/>
                          </a:solidFill>
                          <a:latin typeface="Calibri"/>
                          <a:ea typeface="Calibri"/>
                          <a:cs typeface="Calibri"/>
                          <a:sym typeface="Calibri"/>
                        </a:rPr>
                        <a:t>Jumlah Sukan</a:t>
                      </a:r>
                      <a:endParaRPr sz="1200" b="1" i="0" u="none" strike="noStrike">
                        <a:solidFill>
                          <a:srgbClr val="000000"/>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26</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31</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33</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24</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24</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24</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29</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Tiada Maklumat</a:t>
                      </a:r>
                      <a:endParaRPr sz="1200" b="0" i="0" u="none" strike="noStrike">
                        <a:solidFill>
                          <a:srgbClr val="000000"/>
                        </a:solidFill>
                        <a:latin typeface="Calibri"/>
                        <a:ea typeface="Calibri"/>
                        <a:cs typeface="Calibri"/>
                        <a:sym typeface="Calibri"/>
                      </a:endParaRPr>
                    </a:p>
                  </a:txBody>
                  <a:tcPr marL="9525" marR="9525" marT="95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CCE4"/>
                    </a:solidFill>
                  </a:tcPr>
                </a:tc>
                <a:extLst>
                  <a:ext uri="{0D108BD9-81ED-4DB2-BD59-A6C34878D82A}">
                    <a16:rowId xmlns:a16="http://schemas.microsoft.com/office/drawing/2014/main" val="10003"/>
                  </a:ext>
                </a:extLst>
              </a:tr>
              <a:tr h="349225">
                <a:tc>
                  <a:txBody>
                    <a:bodyPr/>
                    <a:lstStyle/>
                    <a:p>
                      <a:pPr marL="0" marR="0" lvl="0" indent="0" algn="ctr" rtl="0">
                        <a:spcBef>
                          <a:spcPts val="0"/>
                        </a:spcBef>
                        <a:spcAft>
                          <a:spcPts val="0"/>
                        </a:spcAft>
                        <a:buNone/>
                      </a:pPr>
                      <a:r>
                        <a:rPr lang="en-US" sz="1200" b="1" i="0" u="none" strike="noStrike">
                          <a:solidFill>
                            <a:srgbClr val="000000"/>
                          </a:solidFill>
                          <a:latin typeface="Calibri"/>
                          <a:ea typeface="Calibri"/>
                          <a:cs typeface="Calibri"/>
                          <a:sym typeface="Calibri"/>
                        </a:rPr>
                        <a:t>Penyertaan Pasukan</a:t>
                      </a:r>
                      <a:endParaRPr sz="1200" b="1" i="0" u="none" strike="noStrike">
                        <a:solidFill>
                          <a:srgbClr val="000000"/>
                        </a:solidFill>
                        <a:latin typeface="Calibri"/>
                        <a:ea typeface="Calibri"/>
                        <a:cs typeface="Calibri"/>
                        <a:sym typeface="Calibri"/>
                      </a:endParaRPr>
                    </a:p>
                  </a:txBody>
                  <a:tcPr marL="9525" marR="9525" marT="95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16</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15</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15</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15</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15</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15</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a:solidFill>
                            <a:srgbClr val="000000"/>
                          </a:solidFill>
                          <a:latin typeface="Calibri"/>
                          <a:ea typeface="Calibri"/>
                          <a:cs typeface="Calibri"/>
                          <a:sym typeface="Calibri"/>
                        </a:rPr>
                        <a:t>15</a:t>
                      </a:r>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200" b="0" i="0" u="none" strike="noStrike" dirty="0" err="1">
                          <a:solidFill>
                            <a:srgbClr val="000000"/>
                          </a:solidFill>
                          <a:latin typeface="Calibri"/>
                          <a:ea typeface="Calibri"/>
                          <a:cs typeface="Calibri"/>
                          <a:sym typeface="Calibri"/>
                        </a:rPr>
                        <a:t>Tiada</a:t>
                      </a:r>
                      <a:r>
                        <a:rPr lang="en-US" sz="1200" b="0" i="0" u="none" strike="noStrike" dirty="0">
                          <a:solidFill>
                            <a:srgbClr val="000000"/>
                          </a:solidFill>
                          <a:latin typeface="Calibri"/>
                          <a:ea typeface="Calibri"/>
                          <a:cs typeface="Calibri"/>
                          <a:sym typeface="Calibri"/>
                        </a:rPr>
                        <a:t> Maklumat</a:t>
                      </a:r>
                      <a:endParaRPr sz="1200" b="0" i="0" u="none" strike="noStrike" dirty="0">
                        <a:solidFill>
                          <a:srgbClr val="000000"/>
                        </a:solidFill>
                        <a:latin typeface="Calibri"/>
                        <a:ea typeface="Calibri"/>
                        <a:cs typeface="Calibri"/>
                        <a:sym typeface="Calibri"/>
                      </a:endParaRPr>
                    </a:p>
                  </a:txBody>
                  <a:tcPr marL="9525" marR="9525" marT="95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B7CCE4"/>
                    </a:solidFill>
                  </a:tcPr>
                </a:tc>
                <a:extLst>
                  <a:ext uri="{0D108BD9-81ED-4DB2-BD59-A6C34878D82A}">
                    <a16:rowId xmlns:a16="http://schemas.microsoft.com/office/drawing/2014/main" val="10004"/>
                  </a:ext>
                </a:extLst>
              </a:tr>
            </a:tbl>
          </a:graphicData>
        </a:graphic>
      </p:graphicFrame>
      <p:sp>
        <p:nvSpPr>
          <p:cNvPr id="168" name="Google Shape;168;p18"/>
          <p:cNvSpPr txBox="1"/>
          <p:nvPr/>
        </p:nvSpPr>
        <p:spPr>
          <a:xfrm>
            <a:off x="6310467" y="4076616"/>
            <a:ext cx="4250028" cy="307777"/>
          </a:xfrm>
          <a:prstGeom prst="rect">
            <a:avLst/>
          </a:prstGeom>
          <a:noFill/>
          <a:ln>
            <a:noFill/>
          </a:ln>
        </p:spPr>
        <p:txBody>
          <a:bodyPr spcFirstLastPara="1" wrap="square" lIns="91425" tIns="45700" rIns="91425" bIns="45700" anchor="t" anchorCtr="0">
            <a:noAutofit/>
          </a:bodyPr>
          <a:lstStyle/>
          <a:p>
            <a:r>
              <a:rPr lang="en-US" sz="1400" b="1" dirty="0">
                <a:solidFill>
                  <a:schemeClr val="dk1"/>
                </a:solidFill>
                <a:latin typeface="Calibri"/>
                <a:ea typeface="Calibri"/>
                <a:cs typeface="Calibri"/>
                <a:sym typeface="Calibri"/>
              </a:rPr>
              <a:t>2020 – SUKMA Johor (</a:t>
            </a:r>
            <a:r>
              <a:rPr lang="en-US" sz="1400" b="1" dirty="0" err="1">
                <a:solidFill>
                  <a:schemeClr val="dk1"/>
                </a:solidFill>
                <a:latin typeface="Calibri"/>
                <a:ea typeface="Calibri"/>
                <a:cs typeface="Calibri"/>
                <a:sym typeface="Calibri"/>
              </a:rPr>
              <a:t>Cadangan</a:t>
            </a:r>
            <a:r>
              <a:rPr lang="en-US" sz="1400" b="1" dirty="0">
                <a:solidFill>
                  <a:schemeClr val="dk1"/>
                </a:solidFill>
                <a:latin typeface="Calibri"/>
                <a:ea typeface="Calibri"/>
                <a:cs typeface="Calibri"/>
                <a:sym typeface="Calibri"/>
              </a:rPr>
              <a:t> </a:t>
            </a:r>
            <a:r>
              <a:rPr lang="en-US" sz="1400" b="1" dirty="0" err="1">
                <a:solidFill>
                  <a:schemeClr val="dk1"/>
                </a:solidFill>
                <a:latin typeface="Calibri"/>
                <a:ea typeface="Calibri"/>
                <a:cs typeface="Calibri"/>
                <a:sym typeface="Calibri"/>
              </a:rPr>
              <a:t>penggunaan</a:t>
            </a:r>
            <a:r>
              <a:rPr lang="en-US" sz="1400" b="1" dirty="0">
                <a:solidFill>
                  <a:schemeClr val="dk1"/>
                </a:solidFill>
                <a:latin typeface="Calibri"/>
                <a:ea typeface="Calibri"/>
                <a:cs typeface="Calibri"/>
                <a:sym typeface="Calibri"/>
              </a:rPr>
              <a:t> </a:t>
            </a:r>
            <a:r>
              <a:rPr lang="en-US" sz="1400" b="1" dirty="0" err="1">
                <a:solidFill>
                  <a:schemeClr val="dk1"/>
                </a:solidFill>
                <a:latin typeface="Calibri"/>
                <a:ea typeface="Calibri"/>
                <a:cs typeface="Calibri"/>
                <a:sym typeface="Calibri"/>
              </a:rPr>
              <a:t>iGames</a:t>
            </a:r>
            <a:r>
              <a:rPr lang="en-US" sz="1400" b="1" dirty="0">
                <a:solidFill>
                  <a:schemeClr val="dk1"/>
                </a:solidFill>
                <a:latin typeface="Calibri"/>
                <a:ea typeface="Calibri"/>
                <a:cs typeface="Calibri"/>
                <a:sym typeface="Calibri"/>
              </a:rPr>
              <a:t>)</a:t>
            </a:r>
            <a:endParaRPr dirty="0"/>
          </a:p>
        </p:txBody>
      </p:sp>
      <p:cxnSp>
        <p:nvCxnSpPr>
          <p:cNvPr id="169" name="Google Shape;169;p18"/>
          <p:cNvCxnSpPr/>
          <p:nvPr/>
        </p:nvCxnSpPr>
        <p:spPr>
          <a:xfrm>
            <a:off x="1631504" y="1960977"/>
            <a:ext cx="1721297" cy="522136"/>
          </a:xfrm>
          <a:prstGeom prst="straightConnector1">
            <a:avLst/>
          </a:prstGeom>
          <a:noFill/>
          <a:ln w="9525" cap="flat" cmpd="sng">
            <a:solidFill>
              <a:schemeClr val="dk1"/>
            </a:solidFill>
            <a:prstDash val="solid"/>
            <a:round/>
            <a:headEnd type="none" w="sm" len="sm"/>
            <a:tailEnd type="none" w="sm" len="sm"/>
          </a:ln>
        </p:spPr>
      </p:cxnSp>
      <p:graphicFrame>
        <p:nvGraphicFramePr>
          <p:cNvPr id="170" name="Google Shape;170;p18"/>
          <p:cNvGraphicFramePr/>
          <p:nvPr/>
        </p:nvGraphicFramePr>
        <p:xfrm>
          <a:off x="1726035" y="4882845"/>
          <a:ext cx="3962400" cy="1211650"/>
        </p:xfrm>
        <a:graphic>
          <a:graphicData uri="http://schemas.openxmlformats.org/drawingml/2006/table">
            <a:tbl>
              <a:tblPr firstRow="1" bandRow="1">
                <a:noFill/>
              </a:tblPr>
              <a:tblGrid>
                <a:gridCol w="457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241050">
                <a:tc>
                  <a:txBody>
                    <a:bodyPr/>
                    <a:lstStyle/>
                    <a:p>
                      <a:pPr marL="0" marR="0" lvl="0" indent="0" algn="ctr" rtl="0">
                        <a:spcBef>
                          <a:spcPts val="0"/>
                        </a:spcBef>
                        <a:spcAft>
                          <a:spcPts val="0"/>
                        </a:spcAft>
                        <a:buNone/>
                      </a:pPr>
                      <a:r>
                        <a:rPr lang="en-US" sz="1200"/>
                        <a:t>Bil</a:t>
                      </a:r>
                      <a:endParaRPr sz="1200"/>
                    </a:p>
                  </a:txBody>
                  <a:tcPr marL="59425" marR="59425" marT="29725" marB="29725"/>
                </a:tc>
                <a:tc>
                  <a:txBody>
                    <a:bodyPr/>
                    <a:lstStyle/>
                    <a:p>
                      <a:pPr marL="0" marR="0" lvl="0" indent="0" algn="l" rtl="0">
                        <a:spcBef>
                          <a:spcPts val="0"/>
                        </a:spcBef>
                        <a:spcAft>
                          <a:spcPts val="0"/>
                        </a:spcAft>
                        <a:buNone/>
                      </a:pPr>
                      <a:r>
                        <a:rPr lang="en-US" sz="1200"/>
                        <a:t>Perkara</a:t>
                      </a:r>
                      <a:endParaRPr sz="1200"/>
                    </a:p>
                  </a:txBody>
                  <a:tcPr marL="59425" marR="59425" marT="29725" marB="29725"/>
                </a:tc>
                <a:tc>
                  <a:txBody>
                    <a:bodyPr/>
                    <a:lstStyle/>
                    <a:p>
                      <a:pPr marL="0" marR="0" lvl="0" indent="0" algn="ctr" rtl="0">
                        <a:spcBef>
                          <a:spcPts val="0"/>
                        </a:spcBef>
                        <a:spcAft>
                          <a:spcPts val="0"/>
                        </a:spcAft>
                        <a:buNone/>
                      </a:pPr>
                      <a:r>
                        <a:rPr lang="en-US" sz="1200"/>
                        <a:t>Kos (RM)</a:t>
                      </a:r>
                      <a:endParaRPr/>
                    </a:p>
                  </a:txBody>
                  <a:tcPr marL="59425" marR="59425" marT="29725" marB="29725"/>
                </a:tc>
                <a:extLst>
                  <a:ext uri="{0D108BD9-81ED-4DB2-BD59-A6C34878D82A}">
                    <a16:rowId xmlns:a16="http://schemas.microsoft.com/office/drawing/2014/main" val="10000"/>
                  </a:ext>
                </a:extLst>
              </a:tr>
              <a:tr h="241050">
                <a:tc>
                  <a:txBody>
                    <a:bodyPr/>
                    <a:lstStyle/>
                    <a:p>
                      <a:pPr marL="0" marR="0" lvl="0" indent="0" algn="ctr" rtl="0">
                        <a:spcBef>
                          <a:spcPts val="0"/>
                        </a:spcBef>
                        <a:spcAft>
                          <a:spcPts val="0"/>
                        </a:spcAft>
                        <a:buNone/>
                      </a:pPr>
                      <a:r>
                        <a:rPr lang="en-US" sz="1200"/>
                        <a:t>1</a:t>
                      </a:r>
                      <a:endParaRPr/>
                    </a:p>
                  </a:txBody>
                  <a:tcPr marL="59425" marR="59425" marT="29725" marB="29725"/>
                </a:tc>
                <a:tc>
                  <a:txBody>
                    <a:bodyPr/>
                    <a:lstStyle/>
                    <a:p>
                      <a:pPr marL="0" marR="0" lvl="0" indent="0" algn="l" rtl="0">
                        <a:spcBef>
                          <a:spcPts val="0"/>
                        </a:spcBef>
                        <a:spcAft>
                          <a:spcPts val="0"/>
                        </a:spcAft>
                        <a:buNone/>
                      </a:pPr>
                      <a:r>
                        <a:rPr lang="en-US" sz="1200" b="1"/>
                        <a:t>Modifikasi Sistem iGames</a:t>
                      </a:r>
                      <a:endParaRPr sz="1200" b="1"/>
                    </a:p>
                  </a:txBody>
                  <a:tcPr marL="59425" marR="59425" marT="29725" marB="29725"/>
                </a:tc>
                <a:tc>
                  <a:txBody>
                    <a:bodyPr/>
                    <a:lstStyle/>
                    <a:p>
                      <a:pPr marL="0" marR="0" lvl="0" indent="0" algn="r" rtl="0">
                        <a:spcBef>
                          <a:spcPts val="0"/>
                        </a:spcBef>
                        <a:spcAft>
                          <a:spcPts val="0"/>
                        </a:spcAft>
                        <a:buNone/>
                      </a:pPr>
                      <a:r>
                        <a:rPr lang="en-US" sz="1200" b="1"/>
                        <a:t>380,000.00</a:t>
                      </a:r>
                      <a:endParaRPr/>
                    </a:p>
                  </a:txBody>
                  <a:tcPr marL="59425" marR="59425" marT="29725" marB="29725"/>
                </a:tc>
                <a:extLst>
                  <a:ext uri="{0D108BD9-81ED-4DB2-BD59-A6C34878D82A}">
                    <a16:rowId xmlns:a16="http://schemas.microsoft.com/office/drawing/2014/main" val="10001"/>
                  </a:ext>
                </a:extLst>
              </a:tr>
              <a:tr h="241050">
                <a:tc>
                  <a:txBody>
                    <a:bodyPr/>
                    <a:lstStyle/>
                    <a:p>
                      <a:pPr marL="0" marR="0" lvl="0" indent="0" algn="ctr" rtl="0">
                        <a:spcBef>
                          <a:spcPts val="0"/>
                        </a:spcBef>
                        <a:spcAft>
                          <a:spcPts val="0"/>
                        </a:spcAft>
                        <a:buNone/>
                      </a:pPr>
                      <a:r>
                        <a:rPr lang="en-US" sz="1200"/>
                        <a:t>2</a:t>
                      </a:r>
                      <a:endParaRPr/>
                    </a:p>
                  </a:txBody>
                  <a:tcPr marL="59425" marR="59425" marT="29725" marB="29725"/>
                </a:tc>
                <a:tc>
                  <a:txBody>
                    <a:bodyPr/>
                    <a:lstStyle/>
                    <a:p>
                      <a:pPr marL="0" marR="0" lvl="0" indent="0" algn="l" rtl="0">
                        <a:spcBef>
                          <a:spcPts val="0"/>
                        </a:spcBef>
                        <a:spcAft>
                          <a:spcPts val="0"/>
                        </a:spcAft>
                        <a:buNone/>
                      </a:pPr>
                      <a:r>
                        <a:rPr lang="en-US" sz="1200"/>
                        <a:t>Perkakasan ICT </a:t>
                      </a:r>
                      <a:endParaRPr/>
                    </a:p>
                  </a:txBody>
                  <a:tcPr marL="59425" marR="59425" marT="29725" marB="29725"/>
                </a:tc>
                <a:tc>
                  <a:txBody>
                    <a:bodyPr/>
                    <a:lstStyle/>
                    <a:p>
                      <a:pPr marL="0" marR="0" lvl="0" indent="0" algn="r" rtl="0">
                        <a:spcBef>
                          <a:spcPts val="0"/>
                        </a:spcBef>
                        <a:spcAft>
                          <a:spcPts val="0"/>
                        </a:spcAft>
                        <a:buNone/>
                      </a:pPr>
                      <a:r>
                        <a:rPr lang="en-US" sz="1200"/>
                        <a:t>829,600.00</a:t>
                      </a:r>
                      <a:endParaRPr/>
                    </a:p>
                  </a:txBody>
                  <a:tcPr marL="59425" marR="59425" marT="29725" marB="29725"/>
                </a:tc>
                <a:extLst>
                  <a:ext uri="{0D108BD9-81ED-4DB2-BD59-A6C34878D82A}">
                    <a16:rowId xmlns:a16="http://schemas.microsoft.com/office/drawing/2014/main" val="10002"/>
                  </a:ext>
                </a:extLst>
              </a:tr>
              <a:tr h="241050">
                <a:tc>
                  <a:txBody>
                    <a:bodyPr/>
                    <a:lstStyle/>
                    <a:p>
                      <a:pPr marL="0" marR="0" lvl="0" indent="0" algn="ctr" rtl="0">
                        <a:spcBef>
                          <a:spcPts val="0"/>
                        </a:spcBef>
                        <a:spcAft>
                          <a:spcPts val="0"/>
                        </a:spcAft>
                        <a:buNone/>
                      </a:pPr>
                      <a:r>
                        <a:rPr lang="en-US" sz="1200"/>
                        <a:t>3</a:t>
                      </a:r>
                      <a:endParaRPr/>
                    </a:p>
                  </a:txBody>
                  <a:tcPr marL="59425" marR="59425" marT="29725" marB="29725"/>
                </a:tc>
                <a:tc>
                  <a:txBody>
                    <a:bodyPr/>
                    <a:lstStyle/>
                    <a:p>
                      <a:pPr marL="0" marR="0" lvl="0" indent="0" algn="l" rtl="0">
                        <a:spcBef>
                          <a:spcPts val="0"/>
                        </a:spcBef>
                        <a:spcAft>
                          <a:spcPts val="0"/>
                        </a:spcAft>
                        <a:buNone/>
                      </a:pPr>
                      <a:r>
                        <a:rPr lang="en-US" sz="1200"/>
                        <a:t>Logistik</a:t>
                      </a:r>
                      <a:endParaRPr/>
                    </a:p>
                  </a:txBody>
                  <a:tcPr marL="59425" marR="59425" marT="29725" marB="29725"/>
                </a:tc>
                <a:tc>
                  <a:txBody>
                    <a:bodyPr/>
                    <a:lstStyle/>
                    <a:p>
                      <a:pPr marL="0" marR="0" lvl="0" indent="0" algn="r" rtl="0">
                        <a:spcBef>
                          <a:spcPts val="0"/>
                        </a:spcBef>
                        <a:spcAft>
                          <a:spcPts val="0"/>
                        </a:spcAft>
                        <a:buNone/>
                      </a:pPr>
                      <a:r>
                        <a:rPr lang="en-US" sz="1200"/>
                        <a:t>184,420.00</a:t>
                      </a:r>
                      <a:endParaRPr/>
                    </a:p>
                  </a:txBody>
                  <a:tcPr marL="59425" marR="59425" marT="29725" marB="29725"/>
                </a:tc>
                <a:extLst>
                  <a:ext uri="{0D108BD9-81ED-4DB2-BD59-A6C34878D82A}">
                    <a16:rowId xmlns:a16="http://schemas.microsoft.com/office/drawing/2014/main" val="10003"/>
                  </a:ext>
                </a:extLst>
              </a:tr>
              <a:tr h="241050">
                <a:tc>
                  <a:txBody>
                    <a:bodyPr/>
                    <a:lstStyle/>
                    <a:p>
                      <a:pPr marL="0" marR="0" lvl="0" indent="0" algn="ctr" rtl="0">
                        <a:spcBef>
                          <a:spcPts val="0"/>
                        </a:spcBef>
                        <a:spcAft>
                          <a:spcPts val="0"/>
                        </a:spcAft>
                        <a:buNone/>
                      </a:pPr>
                      <a:endParaRPr sz="1200"/>
                    </a:p>
                  </a:txBody>
                  <a:tcPr marL="59425" marR="59425" marT="29725" marB="29725"/>
                </a:tc>
                <a:tc>
                  <a:txBody>
                    <a:bodyPr/>
                    <a:lstStyle/>
                    <a:p>
                      <a:pPr marL="0" marR="0" lvl="0" indent="0" algn="r" rtl="0">
                        <a:spcBef>
                          <a:spcPts val="0"/>
                        </a:spcBef>
                        <a:spcAft>
                          <a:spcPts val="0"/>
                        </a:spcAft>
                        <a:buNone/>
                      </a:pPr>
                      <a:r>
                        <a:rPr lang="en-US" sz="1200" b="1"/>
                        <a:t>Jumlah</a:t>
                      </a:r>
                      <a:endParaRPr sz="1200" b="1"/>
                    </a:p>
                  </a:txBody>
                  <a:tcPr marL="59425" marR="59425" marT="29725" marB="29725"/>
                </a:tc>
                <a:tc>
                  <a:txBody>
                    <a:bodyPr/>
                    <a:lstStyle/>
                    <a:p>
                      <a:pPr marL="0" marR="0" lvl="0" indent="0" algn="r" rtl="0">
                        <a:spcBef>
                          <a:spcPts val="0"/>
                        </a:spcBef>
                        <a:spcAft>
                          <a:spcPts val="0"/>
                        </a:spcAft>
                        <a:buNone/>
                      </a:pPr>
                      <a:r>
                        <a:rPr lang="en-US" sz="1200" b="1"/>
                        <a:t>1,394,020.00</a:t>
                      </a:r>
                      <a:endParaRPr/>
                    </a:p>
                  </a:txBody>
                  <a:tcPr marL="59425" marR="59425" marT="29725" marB="29725"/>
                </a:tc>
                <a:extLst>
                  <a:ext uri="{0D108BD9-81ED-4DB2-BD59-A6C34878D82A}">
                    <a16:rowId xmlns:a16="http://schemas.microsoft.com/office/drawing/2014/main" val="10004"/>
                  </a:ext>
                </a:extLst>
              </a:tr>
            </a:tbl>
          </a:graphicData>
        </a:graphic>
      </p:graphicFrame>
      <p:sp>
        <p:nvSpPr>
          <p:cNvPr id="171" name="Google Shape;171;p18"/>
          <p:cNvSpPr/>
          <p:nvPr/>
        </p:nvSpPr>
        <p:spPr>
          <a:xfrm>
            <a:off x="1645789" y="6166161"/>
            <a:ext cx="4391696" cy="461665"/>
          </a:xfrm>
          <a:prstGeom prst="rect">
            <a:avLst/>
          </a:prstGeom>
          <a:noFill/>
          <a:ln>
            <a:noFill/>
          </a:ln>
        </p:spPr>
        <p:txBody>
          <a:bodyPr spcFirstLastPara="1" wrap="square" lIns="91425" tIns="45700" rIns="91425" bIns="45700" anchor="t" anchorCtr="0">
            <a:noAutofit/>
          </a:bodyPr>
          <a:lstStyle/>
          <a:p>
            <a:r>
              <a:rPr lang="en-US" sz="1200" b="1">
                <a:solidFill>
                  <a:schemeClr val="dk1"/>
                </a:solidFill>
                <a:latin typeface="Calibri"/>
                <a:ea typeface="Calibri"/>
                <a:cs typeface="Calibri"/>
                <a:sym typeface="Calibri"/>
              </a:rPr>
              <a:t>Perbandingan harga</a:t>
            </a:r>
            <a:endParaRPr sz="1200" b="1">
              <a:solidFill>
                <a:schemeClr val="dk1"/>
              </a:solidFill>
              <a:latin typeface="Calibri"/>
              <a:ea typeface="Calibri"/>
              <a:cs typeface="Calibri"/>
              <a:sym typeface="Calibri"/>
            </a:endParaRPr>
          </a:p>
          <a:p>
            <a:r>
              <a:rPr lang="en-US" sz="1200" i="1">
                <a:solidFill>
                  <a:schemeClr val="dk1"/>
                </a:solidFill>
                <a:latin typeface="Calibri"/>
                <a:ea typeface="Calibri"/>
                <a:cs typeface="Calibri"/>
                <a:sym typeface="Calibri"/>
              </a:rPr>
              <a:t>Request For Quotation</a:t>
            </a:r>
            <a:r>
              <a:rPr lang="en-US" sz="1200">
                <a:solidFill>
                  <a:schemeClr val="dk1"/>
                </a:solidFill>
                <a:latin typeface="Calibri"/>
                <a:ea typeface="Calibri"/>
                <a:cs typeface="Calibri"/>
                <a:sym typeface="Calibri"/>
              </a:rPr>
              <a:t> (RFQ) oleh syarikat - </a:t>
            </a:r>
            <a:r>
              <a:rPr lang="en-US" sz="1200" b="1">
                <a:solidFill>
                  <a:schemeClr val="dk1"/>
                </a:solidFill>
                <a:latin typeface="Calibri"/>
                <a:ea typeface="Calibri"/>
                <a:cs typeface="Calibri"/>
                <a:sym typeface="Calibri"/>
              </a:rPr>
              <a:t>RM 10-15 juta</a:t>
            </a:r>
            <a:endParaRPr sz="1200" b="1">
              <a:solidFill>
                <a:schemeClr val="dk1"/>
              </a:solidFill>
              <a:latin typeface="Calibri"/>
              <a:ea typeface="Calibri"/>
              <a:cs typeface="Calibri"/>
              <a:sym typeface="Calibri"/>
            </a:endParaRPr>
          </a:p>
        </p:txBody>
      </p:sp>
      <p:sp>
        <p:nvSpPr>
          <p:cNvPr id="172" name="Google Shape;172;p18"/>
          <p:cNvSpPr/>
          <p:nvPr/>
        </p:nvSpPr>
        <p:spPr>
          <a:xfrm>
            <a:off x="1655067" y="4598001"/>
            <a:ext cx="2406749" cy="276999"/>
          </a:xfrm>
          <a:prstGeom prst="rect">
            <a:avLst/>
          </a:prstGeom>
          <a:noFill/>
          <a:ln>
            <a:noFill/>
          </a:ln>
        </p:spPr>
        <p:txBody>
          <a:bodyPr spcFirstLastPara="1" wrap="square" lIns="91425" tIns="45700" rIns="91425" bIns="45700" anchor="t" anchorCtr="0">
            <a:noAutofit/>
          </a:bodyPr>
          <a:lstStyle/>
          <a:p>
            <a:r>
              <a:rPr lang="en-US" sz="1200" b="1">
                <a:solidFill>
                  <a:schemeClr val="dk1"/>
                </a:solidFill>
                <a:latin typeface="Calibri"/>
                <a:ea typeface="Calibri"/>
                <a:cs typeface="Calibri"/>
                <a:sym typeface="Calibri"/>
              </a:rPr>
              <a:t>Kos Pengoperasian ICT (12 Daerah)</a:t>
            </a:r>
            <a:endParaRPr sz="1200">
              <a:solidFill>
                <a:schemeClr val="dk1"/>
              </a:solidFill>
              <a:latin typeface="Calibri"/>
              <a:ea typeface="Calibri"/>
              <a:cs typeface="Calibri"/>
              <a:sym typeface="Calibri"/>
            </a:endParaRPr>
          </a:p>
        </p:txBody>
      </p:sp>
      <p:graphicFrame>
        <p:nvGraphicFramePr>
          <p:cNvPr id="173" name="Google Shape;173;p18"/>
          <p:cNvGraphicFramePr/>
          <p:nvPr/>
        </p:nvGraphicFramePr>
        <p:xfrm>
          <a:off x="6392038" y="4719749"/>
          <a:ext cx="3962400" cy="1211650"/>
        </p:xfrm>
        <a:graphic>
          <a:graphicData uri="http://schemas.openxmlformats.org/drawingml/2006/table">
            <a:tbl>
              <a:tblPr firstRow="1" bandRow="1">
                <a:noFill/>
              </a:tblPr>
              <a:tblGrid>
                <a:gridCol w="457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241050">
                <a:tc>
                  <a:txBody>
                    <a:bodyPr/>
                    <a:lstStyle/>
                    <a:p>
                      <a:pPr marL="0" marR="0" lvl="0" indent="0" algn="ctr" rtl="0">
                        <a:spcBef>
                          <a:spcPts val="0"/>
                        </a:spcBef>
                        <a:spcAft>
                          <a:spcPts val="0"/>
                        </a:spcAft>
                        <a:buNone/>
                      </a:pPr>
                      <a:r>
                        <a:rPr lang="en-US" sz="1200"/>
                        <a:t>Bil</a:t>
                      </a:r>
                      <a:endParaRPr sz="1200"/>
                    </a:p>
                  </a:txBody>
                  <a:tcPr marL="59425" marR="59425" marT="29725" marB="29725"/>
                </a:tc>
                <a:tc>
                  <a:txBody>
                    <a:bodyPr/>
                    <a:lstStyle/>
                    <a:p>
                      <a:pPr marL="0" marR="0" lvl="0" indent="0" algn="l" rtl="0">
                        <a:spcBef>
                          <a:spcPts val="0"/>
                        </a:spcBef>
                        <a:spcAft>
                          <a:spcPts val="0"/>
                        </a:spcAft>
                        <a:buNone/>
                      </a:pPr>
                      <a:r>
                        <a:rPr lang="en-US" sz="1200"/>
                        <a:t>Perkara</a:t>
                      </a:r>
                      <a:endParaRPr sz="1200"/>
                    </a:p>
                  </a:txBody>
                  <a:tcPr marL="59425" marR="59425" marT="29725" marB="29725"/>
                </a:tc>
                <a:tc>
                  <a:txBody>
                    <a:bodyPr/>
                    <a:lstStyle/>
                    <a:p>
                      <a:pPr marL="0" marR="0" lvl="0" indent="0" algn="ctr" rtl="0">
                        <a:spcBef>
                          <a:spcPts val="0"/>
                        </a:spcBef>
                        <a:spcAft>
                          <a:spcPts val="0"/>
                        </a:spcAft>
                        <a:buNone/>
                      </a:pPr>
                      <a:r>
                        <a:rPr lang="en-US" sz="1200"/>
                        <a:t>Kos RM)</a:t>
                      </a:r>
                      <a:endParaRPr/>
                    </a:p>
                  </a:txBody>
                  <a:tcPr marL="59425" marR="59425" marT="29725" marB="29725"/>
                </a:tc>
                <a:extLst>
                  <a:ext uri="{0D108BD9-81ED-4DB2-BD59-A6C34878D82A}">
                    <a16:rowId xmlns:a16="http://schemas.microsoft.com/office/drawing/2014/main" val="10000"/>
                  </a:ext>
                </a:extLst>
              </a:tr>
              <a:tr h="241050">
                <a:tc>
                  <a:txBody>
                    <a:bodyPr/>
                    <a:lstStyle/>
                    <a:p>
                      <a:pPr marL="0" marR="0" lvl="0" indent="0" algn="ctr" rtl="0">
                        <a:spcBef>
                          <a:spcPts val="0"/>
                        </a:spcBef>
                        <a:spcAft>
                          <a:spcPts val="0"/>
                        </a:spcAft>
                        <a:buNone/>
                      </a:pPr>
                      <a:r>
                        <a:rPr lang="en-US" sz="1200"/>
                        <a:t>1</a:t>
                      </a:r>
                      <a:endParaRPr/>
                    </a:p>
                  </a:txBody>
                  <a:tcPr marL="59425" marR="59425" marT="29725" marB="29725"/>
                </a:tc>
                <a:tc>
                  <a:txBody>
                    <a:bodyPr/>
                    <a:lstStyle/>
                    <a:p>
                      <a:pPr marL="0" marR="0" lvl="0" indent="0" algn="l" rtl="0">
                        <a:spcBef>
                          <a:spcPts val="0"/>
                        </a:spcBef>
                        <a:spcAft>
                          <a:spcPts val="0"/>
                        </a:spcAft>
                        <a:buNone/>
                      </a:pPr>
                      <a:r>
                        <a:rPr lang="en-US" sz="1200" b="1"/>
                        <a:t>Modifikasi Sistem iGames</a:t>
                      </a:r>
                      <a:endParaRPr sz="1200" b="1"/>
                    </a:p>
                  </a:txBody>
                  <a:tcPr marL="59425" marR="59425" marT="29725" marB="29725"/>
                </a:tc>
                <a:tc>
                  <a:txBody>
                    <a:bodyPr/>
                    <a:lstStyle/>
                    <a:p>
                      <a:pPr marL="0" marR="0" lvl="0" indent="0" algn="r" rtl="0">
                        <a:spcBef>
                          <a:spcPts val="0"/>
                        </a:spcBef>
                        <a:spcAft>
                          <a:spcPts val="0"/>
                        </a:spcAft>
                        <a:buNone/>
                      </a:pPr>
                      <a:r>
                        <a:rPr lang="en-US" sz="1200" b="1"/>
                        <a:t>00.00</a:t>
                      </a:r>
                      <a:endParaRPr/>
                    </a:p>
                  </a:txBody>
                  <a:tcPr marL="59425" marR="59425" marT="29725" marB="29725"/>
                </a:tc>
                <a:extLst>
                  <a:ext uri="{0D108BD9-81ED-4DB2-BD59-A6C34878D82A}">
                    <a16:rowId xmlns:a16="http://schemas.microsoft.com/office/drawing/2014/main" val="10001"/>
                  </a:ext>
                </a:extLst>
              </a:tr>
              <a:tr h="241050">
                <a:tc>
                  <a:txBody>
                    <a:bodyPr/>
                    <a:lstStyle/>
                    <a:p>
                      <a:pPr marL="0" marR="0" lvl="0" indent="0" algn="ctr" rtl="0">
                        <a:spcBef>
                          <a:spcPts val="0"/>
                        </a:spcBef>
                        <a:spcAft>
                          <a:spcPts val="0"/>
                        </a:spcAft>
                        <a:buNone/>
                      </a:pPr>
                      <a:r>
                        <a:rPr lang="en-US" sz="1200"/>
                        <a:t>2</a:t>
                      </a:r>
                      <a:endParaRPr/>
                    </a:p>
                  </a:txBody>
                  <a:tcPr marL="59425" marR="59425" marT="29725" marB="29725"/>
                </a:tc>
                <a:tc>
                  <a:txBody>
                    <a:bodyPr/>
                    <a:lstStyle/>
                    <a:p>
                      <a:pPr marL="0" marR="0" lvl="0" indent="0" algn="l" rtl="0">
                        <a:spcBef>
                          <a:spcPts val="0"/>
                        </a:spcBef>
                        <a:spcAft>
                          <a:spcPts val="0"/>
                        </a:spcAft>
                        <a:buNone/>
                      </a:pPr>
                      <a:r>
                        <a:rPr lang="en-US" sz="1200"/>
                        <a:t>Perkakasan ICT </a:t>
                      </a:r>
                      <a:endParaRPr/>
                    </a:p>
                  </a:txBody>
                  <a:tcPr marL="59425" marR="59425" marT="29725" marB="29725"/>
                </a:tc>
                <a:tc>
                  <a:txBody>
                    <a:bodyPr/>
                    <a:lstStyle/>
                    <a:p>
                      <a:pPr marL="0" marR="0" lvl="0" indent="0" algn="r" rtl="0">
                        <a:spcBef>
                          <a:spcPts val="0"/>
                        </a:spcBef>
                        <a:spcAft>
                          <a:spcPts val="0"/>
                        </a:spcAft>
                        <a:buNone/>
                      </a:pPr>
                      <a:r>
                        <a:rPr lang="en-US" sz="1200"/>
                        <a:t>800,000.00</a:t>
                      </a:r>
                      <a:endParaRPr/>
                    </a:p>
                  </a:txBody>
                  <a:tcPr marL="59425" marR="59425" marT="29725" marB="29725"/>
                </a:tc>
                <a:extLst>
                  <a:ext uri="{0D108BD9-81ED-4DB2-BD59-A6C34878D82A}">
                    <a16:rowId xmlns:a16="http://schemas.microsoft.com/office/drawing/2014/main" val="10002"/>
                  </a:ext>
                </a:extLst>
              </a:tr>
              <a:tr h="241050">
                <a:tc>
                  <a:txBody>
                    <a:bodyPr/>
                    <a:lstStyle/>
                    <a:p>
                      <a:pPr marL="0" marR="0" lvl="0" indent="0" algn="ctr" rtl="0">
                        <a:spcBef>
                          <a:spcPts val="0"/>
                        </a:spcBef>
                        <a:spcAft>
                          <a:spcPts val="0"/>
                        </a:spcAft>
                        <a:buNone/>
                      </a:pPr>
                      <a:r>
                        <a:rPr lang="en-US" sz="1200"/>
                        <a:t>3</a:t>
                      </a:r>
                      <a:endParaRPr/>
                    </a:p>
                  </a:txBody>
                  <a:tcPr marL="59425" marR="59425" marT="29725" marB="29725"/>
                </a:tc>
                <a:tc>
                  <a:txBody>
                    <a:bodyPr/>
                    <a:lstStyle/>
                    <a:p>
                      <a:pPr marL="0" marR="0" lvl="0" indent="0" algn="l" rtl="0">
                        <a:spcBef>
                          <a:spcPts val="0"/>
                        </a:spcBef>
                        <a:spcAft>
                          <a:spcPts val="0"/>
                        </a:spcAft>
                        <a:buNone/>
                      </a:pPr>
                      <a:r>
                        <a:rPr lang="en-US" sz="1200"/>
                        <a:t>Logistik</a:t>
                      </a:r>
                      <a:endParaRPr/>
                    </a:p>
                  </a:txBody>
                  <a:tcPr marL="59425" marR="59425" marT="29725" marB="29725"/>
                </a:tc>
                <a:tc>
                  <a:txBody>
                    <a:bodyPr/>
                    <a:lstStyle/>
                    <a:p>
                      <a:pPr marL="0" marR="0" lvl="0" indent="0" algn="r" rtl="0">
                        <a:spcBef>
                          <a:spcPts val="0"/>
                        </a:spcBef>
                        <a:spcAft>
                          <a:spcPts val="0"/>
                        </a:spcAft>
                        <a:buNone/>
                      </a:pPr>
                      <a:r>
                        <a:rPr lang="en-US" sz="1200"/>
                        <a:t>184,000.00</a:t>
                      </a:r>
                      <a:endParaRPr/>
                    </a:p>
                  </a:txBody>
                  <a:tcPr marL="59425" marR="59425" marT="29725" marB="29725"/>
                </a:tc>
                <a:extLst>
                  <a:ext uri="{0D108BD9-81ED-4DB2-BD59-A6C34878D82A}">
                    <a16:rowId xmlns:a16="http://schemas.microsoft.com/office/drawing/2014/main" val="10003"/>
                  </a:ext>
                </a:extLst>
              </a:tr>
              <a:tr h="241050">
                <a:tc>
                  <a:txBody>
                    <a:bodyPr/>
                    <a:lstStyle/>
                    <a:p>
                      <a:pPr marL="0" marR="0" lvl="0" indent="0" algn="ctr" rtl="0">
                        <a:spcBef>
                          <a:spcPts val="0"/>
                        </a:spcBef>
                        <a:spcAft>
                          <a:spcPts val="0"/>
                        </a:spcAft>
                        <a:buNone/>
                      </a:pPr>
                      <a:endParaRPr sz="1200"/>
                    </a:p>
                  </a:txBody>
                  <a:tcPr marL="59425" marR="59425" marT="29725" marB="29725"/>
                </a:tc>
                <a:tc>
                  <a:txBody>
                    <a:bodyPr/>
                    <a:lstStyle/>
                    <a:p>
                      <a:pPr marL="0" marR="0" lvl="0" indent="0" algn="r" rtl="0">
                        <a:spcBef>
                          <a:spcPts val="0"/>
                        </a:spcBef>
                        <a:spcAft>
                          <a:spcPts val="0"/>
                        </a:spcAft>
                        <a:buNone/>
                      </a:pPr>
                      <a:r>
                        <a:rPr lang="en-US" sz="1200" b="1"/>
                        <a:t>Jumlah</a:t>
                      </a:r>
                      <a:endParaRPr sz="1200" b="1"/>
                    </a:p>
                  </a:txBody>
                  <a:tcPr marL="59425" marR="59425" marT="29725" marB="29725"/>
                </a:tc>
                <a:tc>
                  <a:txBody>
                    <a:bodyPr/>
                    <a:lstStyle/>
                    <a:p>
                      <a:pPr marL="0" marR="0" lvl="0" indent="0" algn="r" rtl="0">
                        <a:spcBef>
                          <a:spcPts val="0"/>
                        </a:spcBef>
                        <a:spcAft>
                          <a:spcPts val="0"/>
                        </a:spcAft>
                        <a:buNone/>
                      </a:pPr>
                      <a:r>
                        <a:rPr lang="en-US" sz="1200" b="1"/>
                        <a:t>984,000.00</a:t>
                      </a:r>
                      <a:endParaRPr/>
                    </a:p>
                  </a:txBody>
                  <a:tcPr marL="59425" marR="59425" marT="29725" marB="29725"/>
                </a:tc>
                <a:extLst>
                  <a:ext uri="{0D108BD9-81ED-4DB2-BD59-A6C34878D82A}">
                    <a16:rowId xmlns:a16="http://schemas.microsoft.com/office/drawing/2014/main" val="10004"/>
                  </a:ext>
                </a:extLst>
              </a:tr>
            </a:tbl>
          </a:graphicData>
        </a:graphic>
      </p:graphicFrame>
      <p:sp>
        <p:nvSpPr>
          <p:cNvPr id="174" name="Google Shape;174;p18"/>
          <p:cNvSpPr/>
          <p:nvPr/>
        </p:nvSpPr>
        <p:spPr>
          <a:xfrm>
            <a:off x="6321070" y="4434905"/>
            <a:ext cx="2301207" cy="276999"/>
          </a:xfrm>
          <a:prstGeom prst="rect">
            <a:avLst/>
          </a:prstGeom>
          <a:noFill/>
          <a:ln>
            <a:noFill/>
          </a:ln>
        </p:spPr>
        <p:txBody>
          <a:bodyPr spcFirstLastPara="1" wrap="square" lIns="91425" tIns="45700" rIns="91425" bIns="45700" anchor="t" anchorCtr="0">
            <a:noAutofit/>
          </a:bodyPr>
          <a:lstStyle/>
          <a:p>
            <a:r>
              <a:rPr lang="en-US" sz="1200" b="1">
                <a:solidFill>
                  <a:schemeClr val="dk1"/>
                </a:solidFill>
                <a:latin typeface="Calibri"/>
                <a:ea typeface="Calibri"/>
                <a:cs typeface="Calibri"/>
                <a:sym typeface="Calibri"/>
              </a:rPr>
              <a:t>Anggaran Kos Pengoperasian ICT </a:t>
            </a:r>
            <a:endParaRPr sz="1200">
              <a:solidFill>
                <a:schemeClr val="dk1"/>
              </a:solidFill>
              <a:latin typeface="Calibri"/>
              <a:ea typeface="Calibri"/>
              <a:cs typeface="Calibri"/>
              <a:sym typeface="Calibri"/>
            </a:endParaRPr>
          </a:p>
        </p:txBody>
      </p:sp>
      <p:sp>
        <p:nvSpPr>
          <p:cNvPr id="175" name="Google Shape;175;p18"/>
          <p:cNvSpPr txBox="1"/>
          <p:nvPr/>
        </p:nvSpPr>
        <p:spPr>
          <a:xfrm>
            <a:off x="1623813" y="3938721"/>
            <a:ext cx="2969916" cy="276999"/>
          </a:xfrm>
          <a:prstGeom prst="rect">
            <a:avLst/>
          </a:prstGeom>
          <a:noFill/>
          <a:ln>
            <a:noFill/>
          </a:ln>
        </p:spPr>
        <p:txBody>
          <a:bodyPr spcFirstLastPara="1" wrap="square" lIns="91425" tIns="45700" rIns="91425" bIns="45700" anchor="t" anchorCtr="0">
            <a:noAutofit/>
          </a:bodyPr>
          <a:lstStyle/>
          <a:p>
            <a:r>
              <a:rPr lang="en-US" sz="1200" i="1">
                <a:solidFill>
                  <a:schemeClr val="dk1"/>
                </a:solidFill>
                <a:latin typeface="Calibri"/>
                <a:ea typeface="Calibri"/>
                <a:cs typeface="Calibri"/>
                <a:sym typeface="Calibri"/>
              </a:rPr>
              <a:t>Nota: Semua kos ditanggung oleh </a:t>
            </a:r>
            <a:r>
              <a:rPr lang="en-US" sz="1200" b="1" i="1">
                <a:solidFill>
                  <a:schemeClr val="dk1"/>
                </a:solidFill>
                <a:latin typeface="Calibri"/>
                <a:ea typeface="Calibri"/>
                <a:cs typeface="Calibri"/>
                <a:sym typeface="Calibri"/>
              </a:rPr>
              <a:t>Penganjur</a:t>
            </a:r>
            <a:endParaRPr sz="1200" b="1" i="1">
              <a:solidFill>
                <a:schemeClr val="dk1"/>
              </a:solidFill>
              <a:latin typeface="Calibri"/>
              <a:ea typeface="Calibri"/>
              <a:cs typeface="Calibri"/>
              <a:sym typeface="Calibri"/>
            </a:endParaRPr>
          </a:p>
        </p:txBody>
      </p:sp>
      <p:sp>
        <p:nvSpPr>
          <p:cNvPr id="15" name="Rectangle 14"/>
          <p:cNvSpPr/>
          <p:nvPr/>
        </p:nvSpPr>
        <p:spPr>
          <a:xfrm rot="1448987">
            <a:off x="9136909" y="507458"/>
            <a:ext cx="2847160" cy="923330"/>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rgbClr val="FF0000"/>
                </a:solidFill>
                <a:effectLst>
                  <a:outerShdw dist="38100" dir="2640000" algn="bl" rotWithShape="0">
                    <a:schemeClr val="accent1"/>
                  </a:outerShdw>
                </a:effectLst>
              </a:rPr>
              <a:t>CONTOH</a:t>
            </a:r>
          </a:p>
        </p:txBody>
      </p:sp>
      <p:sp>
        <p:nvSpPr>
          <p:cNvPr id="4" name="Slide Number Placeholder 3"/>
          <p:cNvSpPr>
            <a:spLocks noGrp="1"/>
          </p:cNvSpPr>
          <p:nvPr>
            <p:ph type="sldNum" sz="quarter" idx="12"/>
          </p:nvPr>
        </p:nvSpPr>
        <p:spPr/>
        <p:txBody>
          <a:bodyPr/>
          <a:lstStyle/>
          <a:p>
            <a:fld id="{BA0703F6-9220-493B-BC25-87A499A6DF38}" type="slidenum">
              <a:rPr lang="ms-MY" smtClean="0"/>
              <a:t>10</a:t>
            </a:fld>
            <a:endParaRPr lang="ms-MY"/>
          </a:p>
        </p:txBody>
      </p:sp>
    </p:spTree>
    <p:extLst>
      <p:ext uri="{BB962C8B-B14F-4D97-AF65-F5344CB8AC3E}">
        <p14:creationId xmlns:p14="http://schemas.microsoft.com/office/powerpoint/2010/main" val="361141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12204000" cy="432000"/>
          </a:xfrm>
          <a:ln>
            <a:solidFill>
              <a:schemeClr val="tx1"/>
            </a:solidFill>
          </a:ln>
        </p:spPr>
        <p:txBody>
          <a:bodyPr>
            <a:normAutofit/>
          </a:bodyPr>
          <a:lstStyle/>
          <a:p>
            <a:pPr marL="176213" rtl="0" eaLnBrk="1" latinLnBrk="0" hangingPunct="1"/>
            <a:r>
              <a:rPr lang="en-US" sz="2400" b="1" kern="1200" dirty="0">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OBJEKTIF DAN FUNGSI</a:t>
            </a:r>
            <a:endParaRPr lang="ms-MY" sz="2400" dirty="0">
              <a:effectLst/>
              <a:latin typeface="Arial" panose="020B0604020202020204" pitchFamily="34" charset="0"/>
              <a:cs typeface="Arial" panose="020B0604020202020204"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1465822428"/>
              </p:ext>
            </p:extLst>
          </p:nvPr>
        </p:nvGraphicFramePr>
        <p:xfrm>
          <a:off x="145143" y="624118"/>
          <a:ext cx="11930424" cy="5530876"/>
        </p:xfrm>
        <a:graphic>
          <a:graphicData uri="http://schemas.openxmlformats.org/drawingml/2006/table">
            <a:tbl>
              <a:tblPr firstCol="1" bandRow="1">
                <a:tableStyleId>{5C22544A-7EE6-4342-B048-85BDC9FD1C3A}</a:tableStyleId>
              </a:tblPr>
              <a:tblGrid>
                <a:gridCol w="2319362">
                  <a:extLst>
                    <a:ext uri="{9D8B030D-6E8A-4147-A177-3AD203B41FA5}">
                      <a16:colId xmlns:a16="http://schemas.microsoft.com/office/drawing/2014/main" val="20000"/>
                    </a:ext>
                  </a:extLst>
                </a:gridCol>
                <a:gridCol w="9611062">
                  <a:extLst>
                    <a:ext uri="{9D8B030D-6E8A-4147-A177-3AD203B41FA5}">
                      <a16:colId xmlns:a16="http://schemas.microsoft.com/office/drawing/2014/main" val="20001"/>
                    </a:ext>
                  </a:extLst>
                </a:gridCol>
              </a:tblGrid>
              <a:tr h="915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kern="1200" dirty="0">
                          <a:solidFill>
                            <a:schemeClr val="bg1"/>
                          </a:solidFill>
                          <a:latin typeface="Arial" panose="020B0604020202020204" pitchFamily="34" charset="0"/>
                          <a:cs typeface="Arial" panose="020B0604020202020204" pitchFamily="34" charset="0"/>
                        </a:rPr>
                        <a:t>Objektif </a:t>
                      </a:r>
                      <a:endParaRPr kumimoji="0" lang="ms-MY" sz="1400" kern="1200" dirty="0">
                        <a:solidFill>
                          <a:schemeClr val="bg1"/>
                        </a:solidFill>
                        <a:latin typeface="Arial" panose="020B0604020202020204" pitchFamily="34" charset="0"/>
                        <a:ea typeface="+mn-ea"/>
                        <a:cs typeface="Arial" panose="020B0604020202020204" pitchFamily="34" charset="0"/>
                      </a:endParaRPr>
                    </a:p>
                  </a:txBody>
                  <a:tcPr marT="45737" marB="45737">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en-US" sz="1400" b="0" dirty="0" err="1">
                          <a:solidFill>
                            <a:schemeClr val="tx1"/>
                          </a:solidFill>
                          <a:latin typeface="Arial" panose="020B0604020202020204" pitchFamily="34" charset="0"/>
                          <a:cs typeface="Arial" panose="020B0604020202020204" pitchFamily="34" charset="0"/>
                        </a:rPr>
                        <a:t>Matlamat</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projek</a:t>
                      </a:r>
                      <a:r>
                        <a:rPr lang="en-US" sz="1400" b="0" dirty="0">
                          <a:solidFill>
                            <a:schemeClr val="tx1"/>
                          </a:solidFill>
                          <a:latin typeface="Arial" panose="020B0604020202020204" pitchFamily="34" charset="0"/>
                          <a:cs typeface="Arial" panose="020B0604020202020204" pitchFamily="34" charset="0"/>
                        </a:rPr>
                        <a:t> yang </a:t>
                      </a:r>
                      <a:r>
                        <a:rPr lang="en-US" sz="1400" b="0" dirty="0" err="1">
                          <a:solidFill>
                            <a:schemeClr val="tx1"/>
                          </a:solidFill>
                          <a:latin typeface="Arial" panose="020B0604020202020204" pitchFamily="34" charset="0"/>
                          <a:cs typeface="Arial" panose="020B0604020202020204" pitchFamily="34" charset="0"/>
                        </a:rPr>
                        <a:t>ingin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dicapai</a:t>
                      </a:r>
                      <a:r>
                        <a:rPr lang="en-US" sz="1400" b="0" baseline="0" dirty="0">
                          <a:solidFill>
                            <a:schemeClr val="tx1"/>
                          </a:solidFill>
                          <a:latin typeface="Arial" panose="020B0604020202020204" pitchFamily="34" charset="0"/>
                          <a:cs typeface="Arial" panose="020B0604020202020204" pitchFamily="34" charset="0"/>
                        </a:rPr>
                        <a:t> </a:t>
                      </a:r>
                      <a:r>
                        <a:rPr lang="en-US" sz="1400" b="0" baseline="0" dirty="0" err="1">
                          <a:solidFill>
                            <a:schemeClr val="tx1"/>
                          </a:solidFill>
                          <a:latin typeface="Arial" panose="020B0604020202020204" pitchFamily="34" charset="0"/>
                          <a:cs typeface="Arial" panose="020B0604020202020204" pitchFamily="34" charset="0"/>
                        </a:rPr>
                        <a:t>untuk</a:t>
                      </a:r>
                      <a:r>
                        <a:rPr lang="en-US" sz="1400" b="0" baseline="0" dirty="0">
                          <a:solidFill>
                            <a:schemeClr val="tx1"/>
                          </a:solidFill>
                          <a:latin typeface="Arial" panose="020B0604020202020204" pitchFamily="34" charset="0"/>
                          <a:cs typeface="Arial" panose="020B0604020202020204" pitchFamily="34" charset="0"/>
                        </a:rPr>
                        <a:t> </a:t>
                      </a:r>
                      <a:r>
                        <a:rPr lang="en-US" sz="1400" b="0" baseline="0" dirty="0" err="1">
                          <a:solidFill>
                            <a:schemeClr val="tx1"/>
                          </a:solidFill>
                          <a:latin typeface="Arial" panose="020B0604020202020204" pitchFamily="34" charset="0"/>
                          <a:cs typeface="Arial" panose="020B0604020202020204" pitchFamily="34" charset="0"/>
                        </a:rPr>
                        <a:t>menyelesaikan</a:t>
                      </a:r>
                      <a:r>
                        <a:rPr lang="en-US" sz="1400" b="0" baseline="0" dirty="0">
                          <a:solidFill>
                            <a:schemeClr val="tx1"/>
                          </a:solidFill>
                          <a:latin typeface="Arial" panose="020B0604020202020204" pitchFamily="34" charset="0"/>
                          <a:cs typeface="Arial" panose="020B0604020202020204" pitchFamily="34" charset="0"/>
                        </a:rPr>
                        <a:t> </a:t>
                      </a:r>
                      <a:r>
                        <a:rPr lang="en-US" sz="1400" b="0" baseline="0" dirty="0" err="1">
                          <a:solidFill>
                            <a:schemeClr val="tx1"/>
                          </a:solidFill>
                          <a:latin typeface="Arial" panose="020B0604020202020204" pitchFamily="34" charset="0"/>
                          <a:cs typeface="Arial" panose="020B0604020202020204" pitchFamily="34" charset="0"/>
                        </a:rPr>
                        <a:t>masalah</a:t>
                      </a:r>
                      <a:r>
                        <a:rPr lang="en-US" sz="1400" b="0" baseline="0" dirty="0">
                          <a:solidFill>
                            <a:schemeClr val="tx1"/>
                          </a:solidFill>
                          <a:latin typeface="Arial" panose="020B0604020202020204" pitchFamily="34" charset="0"/>
                          <a:cs typeface="Arial" panose="020B0604020202020204" pitchFamily="34" charset="0"/>
                        </a:rPr>
                        <a:t> </a:t>
                      </a:r>
                      <a:r>
                        <a:rPr lang="en-US" sz="1400" b="0" baseline="0" dirty="0" err="1">
                          <a:solidFill>
                            <a:schemeClr val="tx1"/>
                          </a:solidFill>
                          <a:latin typeface="Arial" panose="020B0604020202020204" pitchFamily="34" charset="0"/>
                          <a:cs typeface="Arial" panose="020B0604020202020204" pitchFamily="34" charset="0"/>
                        </a:rPr>
                        <a:t>sedia</a:t>
                      </a:r>
                      <a:r>
                        <a:rPr lang="en-US" sz="1400" b="0" baseline="0" dirty="0">
                          <a:solidFill>
                            <a:schemeClr val="tx1"/>
                          </a:solidFill>
                          <a:latin typeface="Arial" panose="020B0604020202020204" pitchFamily="34" charset="0"/>
                          <a:cs typeface="Arial" panose="020B0604020202020204" pitchFamily="34" charset="0"/>
                        </a:rPr>
                        <a:t> </a:t>
                      </a:r>
                      <a:r>
                        <a:rPr lang="en-US" sz="1400" b="0" baseline="0" dirty="0" err="1">
                          <a:solidFill>
                            <a:schemeClr val="tx1"/>
                          </a:solidFill>
                          <a:latin typeface="Arial" panose="020B0604020202020204" pitchFamily="34" charset="0"/>
                          <a:cs typeface="Arial" panose="020B0604020202020204" pitchFamily="34" charset="0"/>
                        </a:rPr>
                        <a:t>ada</a:t>
                      </a:r>
                      <a:r>
                        <a:rPr lang="en-US" sz="1400" b="0" baseline="0" dirty="0">
                          <a:solidFill>
                            <a:schemeClr val="tx1"/>
                          </a:solidFill>
                          <a:latin typeface="Arial" panose="020B0604020202020204" pitchFamily="34" charset="0"/>
                          <a:cs typeface="Arial" panose="020B0604020202020204" pitchFamily="34" charset="0"/>
                        </a:rPr>
                        <a:t> (business case) </a:t>
                      </a:r>
                    </a:p>
                    <a:p>
                      <a:pPr marL="0" marR="0" indent="0" algn="just" defTabSz="914400" rtl="0" eaLnBrk="1" fontAlgn="auto" latinLnBrk="0" hangingPunct="1">
                        <a:lnSpc>
                          <a:spcPct val="100000"/>
                        </a:lnSpc>
                        <a:spcBef>
                          <a:spcPts val="0"/>
                        </a:spcBef>
                        <a:spcAft>
                          <a:spcPts val="0"/>
                        </a:spcAft>
                        <a:buClrTx/>
                        <a:buSzTx/>
                        <a:buFont typeface="+mj-lt"/>
                        <a:buNone/>
                        <a:tabLst/>
                        <a:defRPr/>
                      </a:pPr>
                      <a:r>
                        <a:rPr lang="en-US" sz="1400" b="1" baseline="0" dirty="0" err="1">
                          <a:solidFill>
                            <a:srgbClr val="FF0000"/>
                          </a:solidFill>
                          <a:latin typeface="Arial" panose="020B0604020202020204" pitchFamily="34" charset="0"/>
                          <a:cs typeface="Arial" panose="020B0604020202020204" pitchFamily="34" charset="0"/>
                        </a:rPr>
                        <a:t>Asas</a:t>
                      </a:r>
                      <a:r>
                        <a:rPr lang="en-US" sz="1400" b="1" baseline="0" dirty="0">
                          <a:solidFill>
                            <a:srgbClr val="FF0000"/>
                          </a:solidFill>
                          <a:latin typeface="Arial" panose="020B0604020202020204" pitchFamily="34" charset="0"/>
                          <a:cs typeface="Arial" panose="020B0604020202020204" pitchFamily="34" charset="0"/>
                        </a:rPr>
                        <a:t> : Specific, </a:t>
                      </a:r>
                      <a:r>
                        <a:rPr lang="ms-MY" sz="1400" b="1" i="0" kern="1200" dirty="0">
                          <a:solidFill>
                            <a:srgbClr val="FF0000"/>
                          </a:solidFill>
                          <a:effectLst/>
                          <a:latin typeface="Arial" panose="020B0604020202020204" pitchFamily="34" charset="0"/>
                          <a:ea typeface="+mn-ea"/>
                          <a:cs typeface="Arial" panose="020B0604020202020204" pitchFamily="34" charset="0"/>
                        </a:rPr>
                        <a:t>Measureable, Attainable, Realistic &amp; Timebound (</a:t>
                      </a:r>
                      <a:r>
                        <a:rPr lang="en-US" sz="1400" b="1" baseline="0" dirty="0">
                          <a:solidFill>
                            <a:srgbClr val="FF0000"/>
                          </a:solidFill>
                          <a:latin typeface="Arial" panose="020B0604020202020204" pitchFamily="34" charset="0"/>
                          <a:cs typeface="Arial" panose="020B0604020202020204" pitchFamily="34" charset="0"/>
                        </a:rPr>
                        <a:t>SMART </a:t>
                      </a:r>
                      <a:r>
                        <a:rPr lang="en-US" sz="1400" b="1" baseline="0" dirty="0" err="1">
                          <a:solidFill>
                            <a:srgbClr val="FF0000"/>
                          </a:solidFill>
                          <a:latin typeface="Arial" panose="020B0604020202020204" pitchFamily="34" charset="0"/>
                          <a:cs typeface="Arial" panose="020B0604020202020204" pitchFamily="34" charset="0"/>
                        </a:rPr>
                        <a:t>Prinsip</a:t>
                      </a:r>
                      <a:r>
                        <a:rPr lang="en-US" sz="1400" b="1" baseline="0" dirty="0">
                          <a:solidFill>
                            <a:srgbClr val="FF0000"/>
                          </a:solidFill>
                          <a:latin typeface="Arial" panose="020B0604020202020204" pitchFamily="34" charset="0"/>
                          <a:cs typeface="Arial" panose="020B0604020202020204" pitchFamily="34" charset="0"/>
                        </a:rPr>
                        <a:t>)</a:t>
                      </a:r>
                      <a:endParaRPr lang="ms-MY" sz="1400" b="1" dirty="0">
                        <a:solidFill>
                          <a:srgbClr val="FF0000"/>
                        </a:solidFill>
                        <a:latin typeface="Arial" panose="020B0604020202020204" pitchFamily="34" charset="0"/>
                        <a:cs typeface="Arial" panose="020B0604020202020204" pitchFamily="34" charset="0"/>
                      </a:endParaRPr>
                    </a:p>
                  </a:txBody>
                  <a:tcPr marT="45737" marB="45737">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960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kern="1200" dirty="0">
                          <a:solidFill>
                            <a:schemeClr val="bg1"/>
                          </a:solidFill>
                          <a:latin typeface="Arial" panose="020B0604020202020204" pitchFamily="34" charset="0"/>
                          <a:cs typeface="Arial" panose="020B0604020202020204" pitchFamily="34" charset="0"/>
                        </a:rPr>
                        <a:t>Fungsi</a:t>
                      </a:r>
                    </a:p>
                  </a:txBody>
                  <a:tcPr marT="45737" marB="45737">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indent="0" algn="just">
                        <a:buFont typeface="+mj-lt"/>
                        <a:buNone/>
                      </a:pPr>
                      <a:r>
                        <a:rPr kumimoji="0" lang="en-US" sz="1400" kern="1200" dirty="0" err="1">
                          <a:solidFill>
                            <a:schemeClr val="tx1"/>
                          </a:solidFill>
                          <a:latin typeface="Arial" panose="020B0604020202020204" pitchFamily="34" charset="0"/>
                          <a:ea typeface="+mn-ea"/>
                          <a:cs typeface="Arial" panose="020B0604020202020204" pitchFamily="34" charset="0"/>
                        </a:rPr>
                        <a:t>Keupayaan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projek</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untuk</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menyelesaikan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masalah</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sedia</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ada</a:t>
                      </a:r>
                      <a:r>
                        <a:rPr kumimoji="0" lang="en-US" sz="1400" kern="1200" baseline="0" dirty="0">
                          <a:solidFill>
                            <a:schemeClr val="tx1"/>
                          </a:solidFill>
                          <a:latin typeface="Arial" panose="020B0604020202020204" pitchFamily="34" charset="0"/>
                          <a:ea typeface="+mn-ea"/>
                          <a:cs typeface="Arial" panose="020B0604020202020204" pitchFamily="34" charset="0"/>
                        </a:rPr>
                        <a:t> (system capability)</a:t>
                      </a:r>
                      <a:endParaRPr kumimoji="0" lang="en-US" sz="1400" kern="1200" dirty="0">
                        <a:solidFill>
                          <a:schemeClr val="tx1"/>
                        </a:solidFill>
                        <a:latin typeface="Arial" panose="020B0604020202020204" pitchFamily="34" charset="0"/>
                        <a:ea typeface="+mn-ea"/>
                        <a:cs typeface="Arial" panose="020B0604020202020204" pitchFamily="34" charset="0"/>
                      </a:endParaRPr>
                    </a:p>
                  </a:txBody>
                  <a:tcPr marT="45737" marB="45737">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2692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err="1">
                          <a:solidFill>
                            <a:schemeClr val="bg1"/>
                          </a:solidFill>
                          <a:latin typeface="Arial" panose="020B0604020202020204" pitchFamily="34" charset="0"/>
                          <a:cs typeface="Arial" panose="020B0604020202020204" pitchFamily="34" charset="0"/>
                        </a:rPr>
                        <a:t>Skop</a:t>
                      </a:r>
                      <a:endParaRPr kumimoji="0" lang="ms-MY" sz="1400" kern="1200" dirty="0">
                        <a:solidFill>
                          <a:schemeClr val="bg1"/>
                        </a:solidFill>
                        <a:latin typeface="Arial" panose="020B0604020202020204" pitchFamily="34" charset="0"/>
                        <a:cs typeface="Arial" panose="020B0604020202020204" pitchFamily="34" charset="0"/>
                      </a:endParaRPr>
                    </a:p>
                  </a:txBody>
                  <a:tcPr marT="45737" marB="45737">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indent="0" algn="just">
                        <a:buFont typeface="+mj-lt"/>
                        <a:buNone/>
                      </a:pPr>
                      <a:r>
                        <a:rPr kumimoji="0" lang="en-US" sz="1400" kern="1200" dirty="0" err="1">
                          <a:solidFill>
                            <a:schemeClr val="tx1"/>
                          </a:solidFill>
                          <a:latin typeface="Arial" panose="020B0604020202020204" pitchFamily="34" charset="0"/>
                          <a:ea typeface="+mn-ea"/>
                          <a:cs typeface="Arial" panose="020B0604020202020204" pitchFamily="34" charset="0"/>
                        </a:rPr>
                        <a:t>Skop</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projek</a:t>
                      </a:r>
                      <a:r>
                        <a:rPr kumimoji="0" lang="en-US" sz="1400" kern="1200" dirty="0">
                          <a:solidFill>
                            <a:schemeClr val="tx1"/>
                          </a:solidFill>
                          <a:latin typeface="Arial" panose="020B0604020202020204" pitchFamily="34" charset="0"/>
                          <a:ea typeface="+mn-ea"/>
                          <a:cs typeface="Arial" panose="020B0604020202020204" pitchFamily="34" charset="0"/>
                        </a:rPr>
                        <a:t> ICT </a:t>
                      </a:r>
                      <a:r>
                        <a:rPr kumimoji="0" lang="en-US" sz="1400" kern="1200" dirty="0" err="1">
                          <a:solidFill>
                            <a:schemeClr val="tx1"/>
                          </a:solidFill>
                          <a:latin typeface="Arial" panose="020B0604020202020204" pitchFamily="34" charset="0"/>
                          <a:ea typeface="+mn-ea"/>
                          <a:cs typeface="Arial" panose="020B0604020202020204" pitchFamily="34" charset="0"/>
                        </a:rPr>
                        <a:t>meliputi</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skop</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utama</a:t>
                      </a:r>
                      <a:r>
                        <a:rPr kumimoji="0" lang="en-US" sz="1400" kern="1200" dirty="0">
                          <a:solidFill>
                            <a:schemeClr val="tx1"/>
                          </a:solidFill>
                          <a:latin typeface="Arial" panose="020B0604020202020204" pitchFamily="34" charset="0"/>
                          <a:ea typeface="+mn-ea"/>
                          <a:cs typeface="Arial" panose="020B0604020202020204" pitchFamily="34" charset="0"/>
                        </a:rPr>
                        <a:t> yang </a:t>
                      </a:r>
                      <a:r>
                        <a:rPr kumimoji="0" lang="en-US" sz="1400" kern="1200" dirty="0" err="1">
                          <a:solidFill>
                            <a:schemeClr val="tx1"/>
                          </a:solidFill>
                          <a:latin typeface="Arial" panose="020B0604020202020204" pitchFamily="34" charset="0"/>
                          <a:ea typeface="+mn-ea"/>
                          <a:cs typeface="Arial" panose="020B0604020202020204" pitchFamily="34" charset="0"/>
                        </a:rPr>
                        <a:t>akan</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dilaksanakan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dalam</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jadual</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pelaksanaan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seperti</a:t>
                      </a:r>
                      <a:r>
                        <a:rPr kumimoji="0" lang="en-US" sz="1400" kern="1200" baseline="0" dirty="0">
                          <a:solidFill>
                            <a:schemeClr val="tx1"/>
                          </a:solidFill>
                          <a:latin typeface="Arial" panose="020B0604020202020204" pitchFamily="34" charset="0"/>
                          <a:ea typeface="+mn-ea"/>
                          <a:cs typeface="Arial" panose="020B0604020202020204" pitchFamily="34" charset="0"/>
                        </a:rPr>
                        <a:t>:</a:t>
                      </a:r>
                      <a:endParaRPr kumimoji="0" lang="en-US" sz="1400" kern="1200" dirty="0">
                        <a:solidFill>
                          <a:schemeClr val="tx1"/>
                        </a:solidFill>
                        <a:latin typeface="Arial" panose="020B0604020202020204" pitchFamily="34" charset="0"/>
                        <a:ea typeface="+mn-ea"/>
                        <a:cs typeface="Arial" panose="020B0604020202020204" pitchFamily="34" charset="0"/>
                      </a:endParaRPr>
                    </a:p>
                    <a:p>
                      <a:pPr marL="342900" marR="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kern="1200" baseline="0" dirty="0" err="1">
                          <a:solidFill>
                            <a:schemeClr val="tx1"/>
                          </a:solidFill>
                          <a:latin typeface="Arial" panose="020B0604020202020204" pitchFamily="34" charset="0"/>
                          <a:ea typeface="+mn-ea"/>
                          <a:cs typeface="Arial" panose="020B0604020202020204" pitchFamily="34" charset="0"/>
                        </a:rPr>
                        <a:t>Perolehan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perkakasan</a:t>
                      </a:r>
                      <a:endParaRPr kumimoji="0" lang="en-US" sz="1400" kern="1200" baseline="0" dirty="0">
                        <a:solidFill>
                          <a:schemeClr val="tx1"/>
                        </a:solidFill>
                        <a:latin typeface="Arial" panose="020B0604020202020204" pitchFamily="34" charset="0"/>
                        <a:ea typeface="+mn-ea"/>
                        <a:cs typeface="Arial" panose="020B0604020202020204" pitchFamily="34" charset="0"/>
                      </a:endParaRPr>
                    </a:p>
                    <a:p>
                      <a:pPr marL="342900" indent="-342900" algn="just">
                        <a:buFont typeface="+mj-lt"/>
                        <a:buAutoNum type="arabicPeriod"/>
                      </a:pPr>
                      <a:r>
                        <a:rPr kumimoji="0" lang="en-US" sz="1400" kern="1200" dirty="0">
                          <a:solidFill>
                            <a:schemeClr val="tx1"/>
                          </a:solidFill>
                          <a:latin typeface="Arial" panose="020B0604020202020204" pitchFamily="34" charset="0"/>
                          <a:ea typeface="+mn-ea"/>
                          <a:cs typeface="Arial" panose="020B0604020202020204" pitchFamily="34" charset="0"/>
                        </a:rPr>
                        <a:t>Pembangunan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sistem</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aplikasi</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Integrasi</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i="1" kern="1200" baseline="0" dirty="0">
                          <a:solidFill>
                            <a:schemeClr val="tx1"/>
                          </a:solidFill>
                          <a:latin typeface="Arial" panose="020B0604020202020204" pitchFamily="34" charset="0"/>
                          <a:ea typeface="+mn-ea"/>
                          <a:cs typeface="Arial" panose="020B0604020202020204" pitchFamily="34" charset="0"/>
                        </a:rPr>
                        <a:t>Customization</a:t>
                      </a:r>
                    </a:p>
                    <a:p>
                      <a:pPr marL="342900" indent="-342900" algn="just">
                        <a:buFont typeface="+mj-lt"/>
                        <a:buAutoNum type="arabicPeriod"/>
                      </a:pPr>
                      <a:r>
                        <a:rPr kumimoji="0" lang="en-US" sz="1400" kern="1200" baseline="0" dirty="0" err="1">
                          <a:solidFill>
                            <a:schemeClr val="tx1"/>
                          </a:solidFill>
                          <a:latin typeface="Arial" panose="020B0604020202020204" pitchFamily="34" charset="0"/>
                          <a:ea typeface="+mn-ea"/>
                          <a:cs typeface="Arial" panose="020B0604020202020204" pitchFamily="34" charset="0"/>
                        </a:rPr>
                        <a:t>Perolehan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Perisian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Pembaharuan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Lesen</a:t>
                      </a:r>
                      <a:r>
                        <a:rPr kumimoji="0" lang="en-US" sz="1400" kern="1200" baseline="0" dirty="0">
                          <a:solidFill>
                            <a:schemeClr val="tx1"/>
                          </a:solidFill>
                          <a:latin typeface="Arial" panose="020B0604020202020204" pitchFamily="34" charset="0"/>
                          <a:ea typeface="+mn-ea"/>
                          <a:cs typeface="Arial" panose="020B0604020202020204" pitchFamily="34" charset="0"/>
                        </a:rPr>
                        <a:t>)</a:t>
                      </a:r>
                    </a:p>
                    <a:p>
                      <a:pPr marL="342900" indent="-342900" algn="just">
                        <a:buFont typeface="+mj-lt"/>
                        <a:buAutoNum type="arabicPeriod"/>
                      </a:pPr>
                      <a:r>
                        <a:rPr kumimoji="0" lang="en-US" sz="1400" kern="1200" baseline="0" dirty="0" err="1">
                          <a:solidFill>
                            <a:schemeClr val="tx1"/>
                          </a:solidFill>
                          <a:latin typeface="Arial" panose="020B0604020202020204" pitchFamily="34" charset="0"/>
                          <a:ea typeface="+mn-ea"/>
                          <a:cs typeface="Arial" panose="020B0604020202020204" pitchFamily="34" charset="0"/>
                        </a:rPr>
                        <a:t>Perolehan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Peralatan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Rangkaian</a:t>
                      </a:r>
                      <a:r>
                        <a:rPr kumimoji="0" lang="en-US" sz="1400" kern="1200" baseline="0" dirty="0">
                          <a:solidFill>
                            <a:schemeClr val="tx1"/>
                          </a:solidFill>
                          <a:latin typeface="Arial" panose="020B0604020202020204" pitchFamily="34" charset="0"/>
                          <a:ea typeface="+mn-ea"/>
                          <a:cs typeface="Arial" panose="020B0604020202020204" pitchFamily="34" charset="0"/>
                        </a:rPr>
                        <a:t> </a:t>
                      </a:r>
                    </a:p>
                    <a:p>
                      <a:pPr marL="342900" marR="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kern="1200" baseline="0" dirty="0" err="1">
                          <a:solidFill>
                            <a:schemeClr val="tx1"/>
                          </a:solidFill>
                          <a:latin typeface="Arial" panose="020B0604020202020204" pitchFamily="34" charset="0"/>
                          <a:ea typeface="+mn-ea"/>
                          <a:cs typeface="Arial" panose="020B0604020202020204" pitchFamily="34" charset="0"/>
                        </a:rPr>
                        <a:t>Perkhidmatan</a:t>
                      </a:r>
                      <a:r>
                        <a:rPr kumimoji="0" lang="en-US" sz="1400" kern="1200" baseline="0" dirty="0">
                          <a:solidFill>
                            <a:schemeClr val="tx1"/>
                          </a:solidFill>
                          <a:latin typeface="Arial" panose="020B0604020202020204" pitchFamily="34" charset="0"/>
                          <a:ea typeface="+mn-ea"/>
                          <a:cs typeface="Arial" panose="020B0604020202020204" pitchFamily="34" charset="0"/>
                        </a:rPr>
                        <a:t> (Sewaan </a:t>
                      </a:r>
                      <a:r>
                        <a:rPr kumimoji="0" lang="en-US" sz="1400" kern="1200" baseline="0" dirty="0" err="1">
                          <a:solidFill>
                            <a:schemeClr val="tx1"/>
                          </a:solidFill>
                          <a:latin typeface="Arial" panose="020B0604020202020204" pitchFamily="34" charset="0"/>
                          <a:ea typeface="+mn-ea"/>
                          <a:cs typeface="Arial" panose="020B0604020202020204" pitchFamily="34" charset="0"/>
                        </a:rPr>
                        <a:t>Peralatan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dan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Rangkaian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Migrasi</a:t>
                      </a:r>
                      <a:r>
                        <a:rPr kumimoji="0" lang="en-US" sz="1400" kern="1200" baseline="0" dirty="0">
                          <a:solidFill>
                            <a:schemeClr val="tx1"/>
                          </a:solidFill>
                          <a:latin typeface="Arial" panose="020B0604020202020204" pitchFamily="34" charset="0"/>
                          <a:ea typeface="+mn-ea"/>
                          <a:cs typeface="Arial" panose="020B0604020202020204" pitchFamily="34" charset="0"/>
                        </a:rPr>
                        <a:t> data/ Latihan/ </a:t>
                      </a:r>
                      <a:r>
                        <a:rPr kumimoji="0" lang="en-US" sz="1400" kern="1200" baseline="0" dirty="0" err="1">
                          <a:solidFill>
                            <a:schemeClr val="tx1"/>
                          </a:solidFill>
                          <a:latin typeface="Arial" panose="020B0604020202020204" pitchFamily="34" charset="0"/>
                          <a:ea typeface="+mn-ea"/>
                          <a:cs typeface="Arial" panose="020B0604020202020204" pitchFamily="34" charset="0"/>
                        </a:rPr>
                        <a:t>Pengurusan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Perubahan</a:t>
                      </a:r>
                      <a:r>
                        <a:rPr kumimoji="0" lang="en-US" sz="1400" kern="1200" baseline="0" dirty="0">
                          <a:solidFill>
                            <a:schemeClr val="tx1"/>
                          </a:solidFill>
                          <a:latin typeface="Arial" panose="020B0604020202020204" pitchFamily="34" charset="0"/>
                          <a:ea typeface="+mn-ea"/>
                          <a:cs typeface="Arial" panose="020B0604020202020204" pitchFamily="34" charset="0"/>
                        </a:rPr>
                        <a:t>/ PMO/ On-site Support)</a:t>
                      </a:r>
                    </a:p>
                    <a:p>
                      <a:pPr marL="342900" marR="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kern="1200" baseline="0" dirty="0">
                          <a:solidFill>
                            <a:schemeClr val="tx1"/>
                          </a:solidFill>
                          <a:latin typeface="Arial" panose="020B0604020202020204" pitchFamily="34" charset="0"/>
                          <a:ea typeface="+mn-ea"/>
                          <a:cs typeface="Arial" panose="020B0604020202020204" pitchFamily="34" charset="0"/>
                        </a:rPr>
                        <a:t>Lain-lain (</a:t>
                      </a:r>
                      <a:r>
                        <a:rPr lang="en-US" sz="1400" dirty="0" err="1">
                          <a:latin typeface="Arial" panose="020B0604020202020204" pitchFamily="34" charset="0"/>
                          <a:cs typeface="Arial" panose="020B0604020202020204" pitchFamily="34" charset="0"/>
                        </a:rPr>
                        <a:t>Perolehan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bukan</a:t>
                      </a:r>
                      <a:r>
                        <a:rPr lang="en-US" sz="1400" dirty="0">
                          <a:latin typeface="Arial" panose="020B0604020202020204" pitchFamily="34" charset="0"/>
                          <a:cs typeface="Arial" panose="020B0604020202020204" pitchFamily="34" charset="0"/>
                        </a:rPr>
                        <a:t> ICT </a:t>
                      </a:r>
                      <a:r>
                        <a:rPr lang="en-US" sz="1400" dirty="0" err="1">
                          <a:latin typeface="Arial" panose="020B0604020202020204" pitchFamily="34" charset="0"/>
                          <a:cs typeface="Arial" panose="020B0604020202020204" pitchFamily="34" charset="0"/>
                        </a:rPr>
                        <a:t>jika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ada</a:t>
                      </a:r>
                      <a:r>
                        <a:rPr lang="ms-MY" sz="1400" dirty="0">
                          <a:latin typeface="Arial" panose="020B0604020202020204" pitchFamily="34" charset="0"/>
                          <a:cs typeface="Arial" panose="020B0604020202020204" pitchFamily="34" charset="0"/>
                        </a:rPr>
                        <a:t>)</a:t>
                      </a:r>
                      <a:endParaRPr kumimoji="0" lang="en-US" sz="1400" kern="1200" baseline="0" dirty="0">
                        <a:solidFill>
                          <a:schemeClr val="tx1"/>
                        </a:solidFill>
                        <a:latin typeface="Arial" panose="020B0604020202020204" pitchFamily="34" charset="0"/>
                        <a:ea typeface="+mn-ea"/>
                        <a:cs typeface="Arial" panose="020B0604020202020204" pitchFamily="34" charset="0"/>
                      </a:endParaRPr>
                    </a:p>
                    <a:p>
                      <a:pPr marL="342900" marR="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kern="1200" baseline="0" dirty="0">
                        <a:solidFill>
                          <a:schemeClr val="tx1"/>
                        </a:solidFill>
                        <a:latin typeface="Arial" panose="020B0604020202020204" pitchFamily="34" charset="0"/>
                        <a:ea typeface="+mn-ea"/>
                        <a:cs typeface="Arial" panose="020B0604020202020204" pitchFamily="34" charset="0"/>
                      </a:endParaRPr>
                    </a:p>
                    <a:p>
                      <a:pPr marL="0" indent="0" algn="just">
                        <a:buFont typeface="Arial" panose="020B0604020202020204" pitchFamily="34" charset="0"/>
                        <a:buNone/>
                      </a:pPr>
                      <a:r>
                        <a:rPr kumimoji="0" lang="en-US" sz="1400" kern="1200" dirty="0">
                          <a:solidFill>
                            <a:schemeClr val="tx1"/>
                          </a:solidFill>
                          <a:latin typeface="Arial" panose="020B0604020202020204" pitchFamily="34" charset="0"/>
                          <a:ea typeface="+mn-ea"/>
                          <a:cs typeface="Arial" panose="020B0604020202020204" pitchFamily="34" charset="0"/>
                        </a:rPr>
                        <a:t>*</a:t>
                      </a:r>
                      <a:r>
                        <a:rPr kumimoji="0" lang="en-US" sz="1400" kern="1200" dirty="0" err="1">
                          <a:solidFill>
                            <a:schemeClr val="tx1"/>
                          </a:solidFill>
                          <a:latin typeface="Arial" panose="020B0604020202020204" pitchFamily="34" charset="0"/>
                          <a:ea typeface="+mn-ea"/>
                          <a:cs typeface="Arial" panose="020B0604020202020204" pitchFamily="34" charset="0"/>
                        </a:rPr>
                        <a:t>sekiranya</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perolehan</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perkakasan</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bersekali</a:t>
                      </a:r>
                      <a:r>
                        <a:rPr kumimoji="0" lang="en-US" sz="1400" kern="1200" dirty="0">
                          <a:solidFill>
                            <a:schemeClr val="tx1"/>
                          </a:solidFill>
                          <a:latin typeface="Arial" panose="020B0604020202020204" pitchFamily="34" charset="0"/>
                          <a:ea typeface="+mn-ea"/>
                          <a:cs typeface="Arial" panose="020B0604020202020204" pitchFamily="34" charset="0"/>
                        </a:rPr>
                        <a:t> (bundle)</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dengan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perisian</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dan</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lesen</a:t>
                      </a:r>
                      <a:r>
                        <a:rPr kumimoji="0" lang="en-US" sz="1400" kern="1200" dirty="0">
                          <a:solidFill>
                            <a:schemeClr val="tx1"/>
                          </a:solidFill>
                          <a:latin typeface="Arial" panose="020B0604020202020204" pitchFamily="34" charset="0"/>
                          <a:ea typeface="+mn-ea"/>
                          <a:cs typeface="Arial" panose="020B0604020202020204" pitchFamily="34" charset="0"/>
                        </a:rPr>
                        <a:t>,</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dianggap</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sebagai</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perolehan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perkakasan</a:t>
                      </a:r>
                      <a:endParaRPr kumimoji="0" lang="en-US" sz="1400" kern="1200" baseline="0" dirty="0">
                        <a:solidFill>
                          <a:schemeClr val="tx1"/>
                        </a:solidFill>
                        <a:latin typeface="Arial" panose="020B0604020202020204" pitchFamily="34" charset="0"/>
                        <a:ea typeface="+mn-ea"/>
                        <a:cs typeface="Arial" panose="020B0604020202020204" pitchFamily="34" charset="0"/>
                      </a:endParaRPr>
                    </a:p>
                  </a:txBody>
                  <a:tcPr marT="45737" marB="45737">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9618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kern="1200" dirty="0">
                          <a:solidFill>
                            <a:schemeClr val="bg1"/>
                          </a:solidFill>
                          <a:latin typeface="Arial" panose="020B0604020202020204" pitchFamily="34" charset="0"/>
                          <a:cs typeface="Arial" panose="020B0604020202020204" pitchFamily="34" charset="0"/>
                        </a:rPr>
                        <a:t>Perkhidmatan / Aplikasi Gunasama</a:t>
                      </a:r>
                    </a:p>
                  </a:txBody>
                  <a:tcPr marT="45737" marB="45737">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indent="0" algn="just">
                        <a:buFont typeface="+mj-lt"/>
                        <a:buNone/>
                      </a:pPr>
                      <a:r>
                        <a:rPr kumimoji="0" lang="en-US" sz="1400" kern="1200" baseline="0" dirty="0">
                          <a:solidFill>
                            <a:schemeClr val="tx1"/>
                          </a:solidFill>
                          <a:latin typeface="Arial" panose="020B0604020202020204" pitchFamily="34" charset="0"/>
                          <a:ea typeface="+mn-ea"/>
                          <a:cs typeface="Arial" panose="020B0604020202020204" pitchFamily="34" charset="0"/>
                        </a:rPr>
                        <a:t>(</a:t>
                      </a:r>
                      <a:r>
                        <a:rPr kumimoji="0" lang="en-US" sz="1400" kern="1200" baseline="0" dirty="0" err="1">
                          <a:solidFill>
                            <a:schemeClr val="tx1"/>
                          </a:solidFill>
                          <a:latin typeface="Arial" panose="020B0604020202020204" pitchFamily="34" charset="0"/>
                          <a:ea typeface="+mn-ea"/>
                          <a:cs typeface="Arial" panose="020B0604020202020204" pitchFamily="34" charset="0"/>
                        </a:rPr>
                        <a:t>contoh</a:t>
                      </a:r>
                      <a:r>
                        <a:rPr kumimoji="0" lang="en-US" sz="1400" kern="1200" baseline="0" dirty="0">
                          <a:solidFill>
                            <a:schemeClr val="tx1"/>
                          </a:solidFill>
                          <a:latin typeface="Arial" panose="020B0604020202020204" pitchFamily="34" charset="0"/>
                          <a:ea typeface="+mn-ea"/>
                          <a:cs typeface="Arial" panose="020B0604020202020204" pitchFamily="34" charset="0"/>
                        </a:rPr>
                        <a:t>: PDSA, </a:t>
                      </a:r>
                      <a:r>
                        <a:rPr kumimoji="0" lang="en-US" sz="1400" kern="1200" baseline="0" dirty="0" err="1">
                          <a:solidFill>
                            <a:schemeClr val="tx1"/>
                          </a:solidFill>
                          <a:latin typeface="Arial" panose="020B0604020202020204" pitchFamily="34" charset="0"/>
                          <a:ea typeface="+mn-ea"/>
                          <a:cs typeface="Arial" panose="020B0604020202020204" pitchFamily="34" charset="0"/>
                        </a:rPr>
                        <a:t>MyGov</a:t>
                      </a:r>
                      <a:r>
                        <a:rPr kumimoji="0" lang="en-US" sz="1400" kern="1200" baseline="0" dirty="0">
                          <a:solidFill>
                            <a:schemeClr val="tx1"/>
                          </a:solidFill>
                          <a:latin typeface="Arial" panose="020B0604020202020204" pitchFamily="34" charset="0"/>
                          <a:ea typeface="+mn-ea"/>
                          <a:cs typeface="Arial" panose="020B0604020202020204" pitchFamily="34" charset="0"/>
                        </a:rPr>
                        <a:t>*Net, </a:t>
                      </a:r>
                      <a:r>
                        <a:rPr kumimoji="0" lang="en-US" sz="1400" kern="1200" baseline="0" dirty="0" err="1">
                          <a:solidFill>
                            <a:schemeClr val="tx1"/>
                          </a:solidFill>
                          <a:latin typeface="Arial" panose="020B0604020202020204" pitchFamily="34" charset="0"/>
                          <a:ea typeface="+mn-ea"/>
                          <a:cs typeface="Arial" panose="020B0604020202020204" pitchFamily="34" charset="0"/>
                        </a:rPr>
                        <a:t>MyGovUC</a:t>
                      </a:r>
                      <a:r>
                        <a:rPr kumimoji="0" lang="en-US" sz="1400" kern="1200" baseline="0" dirty="0">
                          <a:solidFill>
                            <a:schemeClr val="tx1"/>
                          </a:solidFill>
                          <a:latin typeface="Arial" panose="020B0604020202020204" pitchFamily="34" charset="0"/>
                          <a:ea typeface="+mn-ea"/>
                          <a:cs typeface="Arial" panose="020B0604020202020204" pitchFamily="34" charset="0"/>
                        </a:rPr>
                        <a:t>, GIS, BLESS, </a:t>
                      </a:r>
                      <a:r>
                        <a:rPr kumimoji="0" lang="en-US" sz="1400" kern="1200" baseline="0" dirty="0" err="1">
                          <a:solidFill>
                            <a:schemeClr val="tx1"/>
                          </a:solidFill>
                          <a:latin typeface="Arial" panose="020B0604020202020204" pitchFamily="34" charset="0"/>
                          <a:ea typeface="+mn-ea"/>
                          <a:cs typeface="Arial" panose="020B0604020202020204" pitchFamily="34" charset="0"/>
                        </a:rPr>
                        <a:t>MyGCC</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dan</a:t>
                      </a:r>
                      <a:r>
                        <a:rPr kumimoji="0" lang="en-US" sz="1400" kern="1200" baseline="0" dirty="0">
                          <a:solidFill>
                            <a:schemeClr val="tx1"/>
                          </a:solidFill>
                          <a:latin typeface="Arial" panose="020B0604020202020204" pitchFamily="34" charset="0"/>
                          <a:ea typeface="+mn-ea"/>
                          <a:cs typeface="Arial" panose="020B0604020202020204" pitchFamily="34" charset="0"/>
                        </a:rPr>
                        <a:t> lain-lain)</a:t>
                      </a:r>
                    </a:p>
                    <a:p>
                      <a:pPr marL="0" indent="0" algn="just">
                        <a:buFont typeface="+mj-lt"/>
                        <a:buNone/>
                      </a:pPr>
                      <a:endParaRPr kumimoji="0" lang="en-US" sz="1400" kern="1200" baseline="0" dirty="0">
                        <a:solidFill>
                          <a:schemeClr val="tx1"/>
                        </a:solidFill>
                        <a:latin typeface="Arial" panose="020B0604020202020204" pitchFamily="34" charset="0"/>
                        <a:ea typeface="+mn-ea"/>
                        <a:cs typeface="Arial" panose="020B0604020202020204" pitchFamily="34" charset="0"/>
                      </a:endParaRPr>
                    </a:p>
                    <a:p>
                      <a:pPr marL="0" indent="0" algn="just">
                        <a:buFont typeface="+mj-lt"/>
                        <a:buNone/>
                      </a:pPr>
                      <a:r>
                        <a:rPr kumimoji="0" lang="en-US" sz="1400" kern="1200" dirty="0" err="1">
                          <a:solidFill>
                            <a:schemeClr val="tx1"/>
                          </a:solidFill>
                          <a:latin typeface="Arial" panose="020B0604020202020204" pitchFamily="34" charset="0"/>
                          <a:ea typeface="+mn-ea"/>
                          <a:cs typeface="Arial" panose="020B0604020202020204" pitchFamily="34" charset="0"/>
                        </a:rPr>
                        <a:t>Nyatakan</a:t>
                      </a:r>
                      <a:r>
                        <a:rPr kumimoji="0" lang="en-US" sz="1400" kern="1200" dirty="0">
                          <a:solidFill>
                            <a:schemeClr val="tx1"/>
                          </a:solidFill>
                          <a:latin typeface="Arial" panose="020B0604020202020204" pitchFamily="34" charset="0"/>
                          <a:ea typeface="+mn-ea"/>
                          <a:cs typeface="Arial" panose="020B0604020202020204" pitchFamily="34" charset="0"/>
                        </a:rPr>
                        <a:t> juga </a:t>
                      </a:r>
                      <a:r>
                        <a:rPr kumimoji="0" lang="en-US" sz="1400" kern="1200" dirty="0" err="1">
                          <a:solidFill>
                            <a:schemeClr val="tx1"/>
                          </a:solidFill>
                          <a:latin typeface="Arial" panose="020B0604020202020204" pitchFamily="34" charset="0"/>
                          <a:ea typeface="+mn-ea"/>
                          <a:cs typeface="Arial" panose="020B0604020202020204" pitchFamily="34" charset="0"/>
                        </a:rPr>
                        <a:t>sekiranya</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telah</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mengadakan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perbincangan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dengan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pihak-pihak</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berkenaan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untuk</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menggunakan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perkhidmatan</a:t>
                      </a:r>
                      <a:r>
                        <a:rPr kumimoji="0" lang="en-US" sz="1400" kern="1200" baseline="0" dirty="0">
                          <a:solidFill>
                            <a:schemeClr val="tx1"/>
                          </a:solidFill>
                          <a:latin typeface="Arial" panose="020B0604020202020204" pitchFamily="34" charset="0"/>
                          <a:ea typeface="+mn-ea"/>
                          <a:cs typeface="Arial" panose="020B0604020202020204" pitchFamily="34" charset="0"/>
                        </a:rPr>
                        <a:t>/</a:t>
                      </a:r>
                      <a:r>
                        <a:rPr kumimoji="0" lang="en-US" sz="1400" kern="1200" baseline="0" dirty="0" err="1">
                          <a:solidFill>
                            <a:schemeClr val="tx1"/>
                          </a:solidFill>
                          <a:latin typeface="Arial" panose="020B0604020202020204" pitchFamily="34" charset="0"/>
                          <a:ea typeface="+mn-ea"/>
                          <a:cs typeface="Arial" panose="020B0604020202020204" pitchFamily="34" charset="0"/>
                        </a:rPr>
                        <a:t>aplikasi</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gunasama</a:t>
                      </a:r>
                      <a:r>
                        <a:rPr kumimoji="0" lang="en-US" sz="1400" kern="1200" baseline="0" dirty="0">
                          <a:solidFill>
                            <a:schemeClr val="tx1"/>
                          </a:solidFill>
                          <a:latin typeface="Arial" panose="020B0604020202020204" pitchFamily="34" charset="0"/>
                          <a:ea typeface="+mn-ea"/>
                          <a:cs typeface="Arial" panose="020B0604020202020204" pitchFamily="34" charset="0"/>
                        </a:rPr>
                        <a:t>.</a:t>
                      </a:r>
                      <a:endParaRPr kumimoji="0" lang="en-US" sz="1400" kern="1200" dirty="0">
                        <a:solidFill>
                          <a:schemeClr val="tx1"/>
                        </a:solidFill>
                        <a:latin typeface="Arial" panose="020B0604020202020204" pitchFamily="34" charset="0"/>
                        <a:ea typeface="+mn-ea"/>
                        <a:cs typeface="Arial" panose="020B0604020202020204" pitchFamily="34" charset="0"/>
                      </a:endParaRPr>
                    </a:p>
                  </a:txBody>
                  <a:tcPr marT="45737" marB="45737">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11</a:t>
            </a:fld>
            <a:endParaRPr lang="ms-MY"/>
          </a:p>
        </p:txBody>
      </p:sp>
    </p:spTree>
    <p:extLst>
      <p:ext uri="{BB962C8B-B14F-4D97-AF65-F5344CB8AC3E}">
        <p14:creationId xmlns:p14="http://schemas.microsoft.com/office/powerpoint/2010/main" val="80053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198939375"/>
              </p:ext>
            </p:extLst>
          </p:nvPr>
        </p:nvGraphicFramePr>
        <p:xfrm>
          <a:off x="1524000" y="697654"/>
          <a:ext cx="9144000" cy="5755683"/>
        </p:xfrm>
        <a:graphic>
          <a:graphicData uri="http://schemas.openxmlformats.org/drawingml/2006/table">
            <a:tbl>
              <a:tblPr firstCol="1" bandRow="1">
                <a:tableStyleId>{7DF18680-E054-41AD-8BC1-D1AEF772440D}</a:tableStyleId>
              </a:tblPr>
              <a:tblGrid>
                <a:gridCol w="2091724">
                  <a:extLst>
                    <a:ext uri="{9D8B030D-6E8A-4147-A177-3AD203B41FA5}">
                      <a16:colId xmlns:a16="http://schemas.microsoft.com/office/drawing/2014/main" val="20000"/>
                    </a:ext>
                  </a:extLst>
                </a:gridCol>
                <a:gridCol w="7052276">
                  <a:extLst>
                    <a:ext uri="{9D8B030D-6E8A-4147-A177-3AD203B41FA5}">
                      <a16:colId xmlns:a16="http://schemas.microsoft.com/office/drawing/2014/main" val="20001"/>
                    </a:ext>
                  </a:extLst>
                </a:gridCol>
              </a:tblGrid>
              <a:tr h="10676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600" kern="1200" dirty="0">
                          <a:solidFill>
                            <a:schemeClr val="bg1"/>
                          </a:solidFill>
                          <a:latin typeface="Arial" panose="020B0604020202020204" pitchFamily="34" charset="0"/>
                          <a:cs typeface="Arial" panose="020B0604020202020204" pitchFamily="34" charset="0"/>
                        </a:rPr>
                        <a:t>Objektif </a:t>
                      </a:r>
                      <a:endParaRPr kumimoji="0" lang="ms-MY" sz="1600" kern="1200" dirty="0">
                        <a:solidFill>
                          <a:schemeClr val="bg1"/>
                        </a:solidFill>
                        <a:latin typeface="Arial" panose="020B0604020202020204" pitchFamily="34" charset="0"/>
                        <a:ea typeface="+mn-ea"/>
                        <a:cs typeface="Arial" panose="020B0604020202020204" pitchFamily="34" charset="0"/>
                      </a:endParaRPr>
                    </a:p>
                  </a:txBody>
                  <a:tcPr marT="45737" marB="45737"/>
                </a:tc>
                <a:tc>
                  <a:txBody>
                    <a:bodyPr/>
                    <a:lstStyle/>
                    <a:p>
                      <a:pPr marL="0" marR="0" lvl="0" indent="0" algn="just" defTabSz="914400" rtl="0" eaLnBrk="1" fontAlgn="base" latinLnBrk="0" hangingPunct="1">
                        <a:lnSpc>
                          <a:spcPct val="100000"/>
                        </a:lnSpc>
                        <a:spcBef>
                          <a:spcPts val="0"/>
                        </a:spcBef>
                        <a:spcAft>
                          <a:spcPts val="0"/>
                        </a:spcAft>
                        <a:buClrTx/>
                        <a:buSzTx/>
                        <a:buFont typeface="+mj-lt"/>
                        <a:buNone/>
                        <a:tabLst>
                          <a:tab pos="267962" algn="l"/>
                        </a:tabLst>
                        <a:defRPr/>
                      </a:pPr>
                      <a:r>
                        <a:rPr lang="en-MY" sz="1600" dirty="0" err="1">
                          <a:solidFill>
                            <a:prstClr val="black"/>
                          </a:solidFill>
                          <a:latin typeface="Arial" panose="020B0604020202020204" pitchFamily="34" charset="0"/>
                          <a:cs typeface="Arial" panose="020B0604020202020204" pitchFamily="34" charset="0"/>
                        </a:rPr>
                        <a:t>Membangunkan</a:t>
                      </a:r>
                      <a:r>
                        <a:rPr lang="en-MY" sz="1600" baseline="0" dirty="0">
                          <a:solidFill>
                            <a:prstClr val="black"/>
                          </a:solidFill>
                          <a:latin typeface="Arial" panose="020B0604020202020204" pitchFamily="34" charset="0"/>
                          <a:cs typeface="Arial" panose="020B0604020202020204" pitchFamily="34" charset="0"/>
                        </a:rPr>
                        <a:t> </a:t>
                      </a:r>
                      <a:r>
                        <a:rPr lang="en-MY" sz="1600" baseline="0" dirty="0" err="1">
                          <a:solidFill>
                            <a:prstClr val="black"/>
                          </a:solidFill>
                          <a:latin typeface="Arial" panose="020B0604020202020204" pitchFamily="34" charset="0"/>
                          <a:cs typeface="Arial" panose="020B0604020202020204" pitchFamily="34" charset="0"/>
                        </a:rPr>
                        <a:t>s</a:t>
                      </a:r>
                      <a:r>
                        <a:rPr lang="en-MY" sz="1600" dirty="0" err="1">
                          <a:solidFill>
                            <a:prstClr val="black"/>
                          </a:solidFill>
                          <a:latin typeface="Arial" panose="020B0604020202020204" pitchFamily="34" charset="0"/>
                          <a:cs typeface="Arial" panose="020B0604020202020204" pitchFamily="34" charset="0"/>
                        </a:rPr>
                        <a:t>atu</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mekanisma</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pemantauan</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dan</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pengesanan</a:t>
                      </a:r>
                      <a:r>
                        <a:rPr lang="en-MY" sz="1600" dirty="0">
                          <a:solidFill>
                            <a:prstClr val="black"/>
                          </a:solidFill>
                          <a:latin typeface="Arial" panose="020B0604020202020204" pitchFamily="34" charset="0"/>
                          <a:cs typeface="Arial" panose="020B0604020202020204" pitchFamily="34" charset="0"/>
                        </a:rPr>
                        <a:t> yang </a:t>
                      </a:r>
                      <a:r>
                        <a:rPr lang="en-MY" sz="1600" dirty="0" err="1">
                          <a:solidFill>
                            <a:prstClr val="black"/>
                          </a:solidFill>
                          <a:latin typeface="Arial" panose="020B0604020202020204" pitchFamily="34" charset="0"/>
                          <a:cs typeface="Arial" panose="020B0604020202020204" pitchFamily="34" charset="0"/>
                        </a:rPr>
                        <a:t>komprehensif</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dari</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sumber</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pengeluaran</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biji</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benih</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sawit</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hingga</a:t>
                      </a:r>
                      <a:r>
                        <a:rPr lang="en-MY" sz="1600" dirty="0">
                          <a:solidFill>
                            <a:prstClr val="black"/>
                          </a:solidFill>
                          <a:latin typeface="Arial" panose="020B0604020202020204" pitchFamily="34" charset="0"/>
                          <a:cs typeface="Arial" panose="020B0604020202020204" pitchFamily="34" charset="0"/>
                        </a:rPr>
                        <a:t> ke </a:t>
                      </a:r>
                      <a:r>
                        <a:rPr lang="en-MY" sz="1600" dirty="0" err="1">
                          <a:solidFill>
                            <a:prstClr val="black"/>
                          </a:solidFill>
                          <a:latin typeface="Arial" panose="020B0604020202020204" pitchFamily="34" charset="0"/>
                          <a:cs typeface="Arial" panose="020B0604020202020204" pitchFamily="34" charset="0"/>
                        </a:rPr>
                        <a:t>pengeluar</a:t>
                      </a:r>
                      <a:r>
                        <a:rPr lang="en-MY" sz="1600" dirty="0">
                          <a:solidFill>
                            <a:prstClr val="black"/>
                          </a:solidFill>
                          <a:latin typeface="Arial" panose="020B0604020202020204" pitchFamily="34" charset="0"/>
                          <a:cs typeface="Arial" panose="020B0604020202020204" pitchFamily="34" charset="0"/>
                        </a:rPr>
                        <a:t>/</a:t>
                      </a:r>
                      <a:r>
                        <a:rPr lang="en-MY" sz="1600" dirty="0" err="1">
                          <a:solidFill>
                            <a:prstClr val="black"/>
                          </a:solidFill>
                          <a:latin typeface="Arial" panose="020B0604020202020204" pitchFamily="34" charset="0"/>
                          <a:cs typeface="Arial" panose="020B0604020202020204" pitchFamily="34" charset="0"/>
                        </a:rPr>
                        <a:t>pengilang</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produk</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akhir</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selepas</a:t>
                      </a:r>
                      <a:r>
                        <a:rPr lang="en-MY" sz="1600" dirty="0">
                          <a:solidFill>
                            <a:prstClr val="black"/>
                          </a:solidFill>
                          <a:latin typeface="Arial" panose="020B0604020202020204" pitchFamily="34" charset="0"/>
                          <a:cs typeface="Arial" panose="020B0604020202020204" pitchFamily="34" charset="0"/>
                        </a:rPr>
                        <a:t> </a:t>
                      </a:r>
                      <a:r>
                        <a:rPr lang="en-MY" sz="1600" dirty="0" err="1">
                          <a:solidFill>
                            <a:prstClr val="black"/>
                          </a:solidFill>
                          <a:latin typeface="Arial" panose="020B0604020202020204" pitchFamily="34" charset="0"/>
                          <a:cs typeface="Arial" panose="020B0604020202020204" pitchFamily="34" charset="0"/>
                        </a:rPr>
                        <a:t>Pensijilan</a:t>
                      </a:r>
                      <a:r>
                        <a:rPr lang="en-MY" sz="1600" dirty="0">
                          <a:solidFill>
                            <a:prstClr val="black"/>
                          </a:solidFill>
                          <a:latin typeface="Arial" panose="020B0604020202020204" pitchFamily="34" charset="0"/>
                          <a:cs typeface="Arial" panose="020B0604020202020204" pitchFamily="34" charset="0"/>
                        </a:rPr>
                        <a:t> MSPO.</a:t>
                      </a:r>
                      <a:endParaRPr lang="en-US" sz="1600" dirty="0">
                        <a:solidFill>
                          <a:prstClr val="black"/>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0"/>
                  </a:ext>
                </a:extLst>
              </a:tr>
              <a:tr h="1750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600" kern="1200" dirty="0">
                          <a:solidFill>
                            <a:schemeClr val="bg1"/>
                          </a:solidFill>
                          <a:latin typeface="Arial" panose="020B0604020202020204" pitchFamily="34" charset="0"/>
                          <a:cs typeface="Arial" panose="020B0604020202020204" pitchFamily="34" charset="0"/>
                        </a:rPr>
                        <a:t>Fungsi</a:t>
                      </a:r>
                    </a:p>
                  </a:txBody>
                  <a:tcPr marT="45737" marB="45737"/>
                </a:tc>
                <a:tc>
                  <a:txBody>
                    <a:bodyPr/>
                    <a:lstStyle/>
                    <a:p>
                      <a:pPr marL="268288" indent="-268288" algn="just" fontAlgn="base">
                        <a:lnSpc>
                          <a:spcPct val="100000"/>
                        </a:lnSpc>
                        <a:spcBef>
                          <a:spcPts val="0"/>
                        </a:spcBef>
                        <a:spcAft>
                          <a:spcPts val="0"/>
                        </a:spcAft>
                        <a:buFont typeface="+mj-lt"/>
                        <a:buAutoNum type="arabicPeriod"/>
                        <a:tabLst>
                          <a:tab pos="268288" algn="l"/>
                        </a:tabLst>
                      </a:pPr>
                      <a:r>
                        <a:rPr lang="ms-MY" sz="1600" i="0" dirty="0">
                          <a:latin typeface="Arial" panose="020B0604020202020204" pitchFamily="34" charset="0"/>
                          <a:cs typeface="Arial" panose="020B0604020202020204" pitchFamily="34" charset="0"/>
                        </a:rPr>
                        <a:t>Mengesan dan memantau urusniaga bagi rantaian bekalan keluaran kelapa sawit dari pengeluar keluaran</a:t>
                      </a:r>
                      <a:r>
                        <a:rPr lang="ms-MY" sz="1600" i="0" baseline="0" dirty="0">
                          <a:latin typeface="Arial" panose="020B0604020202020204" pitchFamily="34" charset="0"/>
                          <a:cs typeface="Arial" panose="020B0604020202020204" pitchFamily="34" charset="0"/>
                        </a:rPr>
                        <a:t> kelapa sawit </a:t>
                      </a:r>
                      <a:r>
                        <a:rPr lang="ms-MY" sz="1600" i="0" dirty="0">
                          <a:latin typeface="Arial" panose="020B0604020202020204" pitchFamily="34" charset="0"/>
                          <a:cs typeface="Arial" panose="020B0604020202020204" pitchFamily="34" charset="0"/>
                        </a:rPr>
                        <a:t>ke pengeluar/pengilang produk</a:t>
                      </a:r>
                      <a:r>
                        <a:rPr lang="ms-MY" sz="1600" i="0" baseline="0" dirty="0">
                          <a:latin typeface="Arial" panose="020B0604020202020204" pitchFamily="34" charset="0"/>
                          <a:cs typeface="Arial" panose="020B0604020202020204" pitchFamily="34" charset="0"/>
                        </a:rPr>
                        <a:t> akhir.</a:t>
                      </a:r>
                    </a:p>
                    <a:p>
                      <a:pPr marL="268288" indent="-268288" algn="just" fontAlgn="base">
                        <a:lnSpc>
                          <a:spcPct val="100000"/>
                        </a:lnSpc>
                        <a:spcBef>
                          <a:spcPts val="0"/>
                        </a:spcBef>
                        <a:spcAft>
                          <a:spcPts val="0"/>
                        </a:spcAft>
                        <a:buFont typeface="+mj-lt"/>
                        <a:buAutoNum type="arabicPeriod"/>
                        <a:tabLst>
                          <a:tab pos="268288" algn="l"/>
                        </a:tabLst>
                      </a:pPr>
                      <a:r>
                        <a:rPr lang="en-MY" sz="1600" i="0" dirty="0" err="1">
                          <a:solidFill>
                            <a:srgbClr val="000000"/>
                          </a:solidFill>
                          <a:latin typeface="Arial" panose="020B0604020202020204" pitchFamily="34" charset="0"/>
                          <a:cs typeface="Arial" panose="020B0604020202020204" pitchFamily="34" charset="0"/>
                        </a:rPr>
                        <a:t>Menyokong</a:t>
                      </a:r>
                      <a:r>
                        <a:rPr lang="en-MY" sz="1600" i="0" dirty="0">
                          <a:solidFill>
                            <a:srgbClr val="000000"/>
                          </a:solidFill>
                          <a:latin typeface="Arial" panose="020B0604020202020204" pitchFamily="34" charset="0"/>
                          <a:cs typeface="Arial" panose="020B0604020202020204" pitchFamily="34" charset="0"/>
                        </a:rPr>
                        <a:t> </a:t>
                      </a:r>
                      <a:r>
                        <a:rPr lang="en-MY" sz="1600" i="0" dirty="0" err="1">
                          <a:solidFill>
                            <a:srgbClr val="000000"/>
                          </a:solidFill>
                          <a:latin typeface="Arial" panose="020B0604020202020204" pitchFamily="34" charset="0"/>
                          <a:cs typeface="Arial" panose="020B0604020202020204" pitchFamily="34" charset="0"/>
                        </a:rPr>
                        <a:t>pengesanan</a:t>
                      </a:r>
                      <a:r>
                        <a:rPr lang="en-MY" sz="1600" i="0" dirty="0">
                          <a:solidFill>
                            <a:srgbClr val="000000"/>
                          </a:solidFill>
                          <a:latin typeface="Arial" panose="020B0604020202020204" pitchFamily="34" charset="0"/>
                          <a:cs typeface="Arial" panose="020B0604020202020204" pitchFamily="34" charset="0"/>
                        </a:rPr>
                        <a:t> ke atas </a:t>
                      </a:r>
                      <a:r>
                        <a:rPr lang="en-MY" sz="1600" i="0" dirty="0" err="1">
                          <a:solidFill>
                            <a:srgbClr val="000000"/>
                          </a:solidFill>
                          <a:latin typeface="Arial" panose="020B0604020202020204" pitchFamily="34" charset="0"/>
                          <a:cs typeface="Arial" panose="020B0604020202020204" pitchFamily="34" charset="0"/>
                        </a:rPr>
                        <a:t>produk</a:t>
                      </a:r>
                      <a:r>
                        <a:rPr lang="en-MY" sz="1600" i="0" dirty="0">
                          <a:solidFill>
                            <a:srgbClr val="000000"/>
                          </a:solidFill>
                          <a:latin typeface="Arial" panose="020B0604020202020204" pitchFamily="34" charset="0"/>
                          <a:cs typeface="Arial" panose="020B0604020202020204" pitchFamily="34" charset="0"/>
                        </a:rPr>
                        <a:t> yang </a:t>
                      </a:r>
                      <a:r>
                        <a:rPr lang="en-MY" sz="1600" i="0" dirty="0" err="1">
                          <a:solidFill>
                            <a:srgbClr val="000000"/>
                          </a:solidFill>
                          <a:latin typeface="Arial" panose="020B0604020202020204" pitchFamily="34" charset="0"/>
                          <a:cs typeface="Arial" panose="020B0604020202020204" pitchFamily="34" charset="0"/>
                        </a:rPr>
                        <a:t>mematuhi</a:t>
                      </a:r>
                      <a:r>
                        <a:rPr lang="en-MY" sz="1600" i="0" baseline="0" dirty="0">
                          <a:solidFill>
                            <a:srgbClr val="000000"/>
                          </a:solidFill>
                          <a:latin typeface="Arial" panose="020B0604020202020204" pitchFamily="34" charset="0"/>
                          <a:cs typeface="Arial" panose="020B0604020202020204" pitchFamily="34" charset="0"/>
                        </a:rPr>
                        <a:t> </a:t>
                      </a:r>
                      <a:r>
                        <a:rPr lang="en-MY" sz="1600" i="0" baseline="0" dirty="0" err="1">
                          <a:solidFill>
                            <a:srgbClr val="000000"/>
                          </a:solidFill>
                          <a:latin typeface="Arial" panose="020B0604020202020204" pitchFamily="34" charset="0"/>
                          <a:cs typeface="Arial" panose="020B0604020202020204" pitchFamily="34" charset="0"/>
                        </a:rPr>
                        <a:t>Pensijilan</a:t>
                      </a:r>
                      <a:r>
                        <a:rPr lang="en-MY" sz="1600" i="0" baseline="0" dirty="0">
                          <a:solidFill>
                            <a:srgbClr val="000000"/>
                          </a:solidFill>
                          <a:latin typeface="Arial" panose="020B0604020202020204" pitchFamily="34" charset="0"/>
                          <a:cs typeface="Arial" panose="020B0604020202020204" pitchFamily="34" charset="0"/>
                        </a:rPr>
                        <a:t>  MSPO. </a:t>
                      </a:r>
                    </a:p>
                  </a:txBody>
                  <a:tcPr marT="45737" marB="45737"/>
                </a:tc>
                <a:extLst>
                  <a:ext uri="{0D108BD9-81ED-4DB2-BD59-A6C34878D82A}">
                    <a16:rowId xmlns:a16="http://schemas.microsoft.com/office/drawing/2014/main" val="10001"/>
                  </a:ext>
                </a:extLst>
              </a:tr>
              <a:tr h="1750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err="1">
                          <a:solidFill>
                            <a:schemeClr val="bg1"/>
                          </a:solidFill>
                          <a:latin typeface="Arial" panose="020B0604020202020204" pitchFamily="34" charset="0"/>
                          <a:cs typeface="Arial" panose="020B0604020202020204" pitchFamily="34" charset="0"/>
                        </a:rPr>
                        <a:t>Skop</a:t>
                      </a:r>
                      <a:endParaRPr kumimoji="0" lang="ms-MY" sz="1600" kern="1200" dirty="0">
                        <a:solidFill>
                          <a:schemeClr val="bg1"/>
                        </a:solidFill>
                        <a:latin typeface="Arial" panose="020B0604020202020204" pitchFamily="34" charset="0"/>
                        <a:cs typeface="Arial" panose="020B0604020202020204" pitchFamily="34" charset="0"/>
                      </a:endParaRPr>
                    </a:p>
                  </a:txBody>
                  <a:tcPr marT="45737" marB="45737"/>
                </a:tc>
                <a:tc>
                  <a:txBody>
                    <a:bodyPr/>
                    <a:lstStyle/>
                    <a:p>
                      <a:pPr marL="342900" indent="-342900" algn="just" fontAlgn="base">
                        <a:lnSpc>
                          <a:spcPct val="100000"/>
                        </a:lnSpc>
                        <a:spcBef>
                          <a:spcPct val="0"/>
                        </a:spcBef>
                        <a:spcAft>
                          <a:spcPct val="0"/>
                        </a:spcAft>
                        <a:buAutoNum type="arabicPeriod"/>
                      </a:pPr>
                      <a:r>
                        <a:rPr lang="en-US" sz="1600" b="0" dirty="0" err="1">
                          <a:solidFill>
                            <a:schemeClr val="tx1"/>
                          </a:solidFill>
                          <a:latin typeface="Arial" panose="020B0604020202020204" pitchFamily="34" charset="0"/>
                          <a:cs typeface="Arial" panose="020B0604020202020204" pitchFamily="34" charset="0"/>
                        </a:rPr>
                        <a:t>Perolehan</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Perkakasan</a:t>
                      </a:r>
                      <a:r>
                        <a:rPr lang="en-US" sz="1600" b="0" dirty="0">
                          <a:solidFill>
                            <a:schemeClr val="tx1"/>
                          </a:solidFill>
                          <a:latin typeface="Arial" panose="020B0604020202020204" pitchFamily="34" charset="0"/>
                          <a:cs typeface="Arial" panose="020B0604020202020204" pitchFamily="34" charset="0"/>
                        </a:rPr>
                        <a:t> ICT</a:t>
                      </a:r>
                    </a:p>
                    <a:p>
                      <a:pPr marL="342900" marR="0" indent="-342900" algn="just" defTabSz="914400" rtl="0" eaLnBrk="1" fontAlgn="base" latinLnBrk="0" hangingPunct="1">
                        <a:lnSpc>
                          <a:spcPct val="100000"/>
                        </a:lnSpc>
                        <a:spcBef>
                          <a:spcPct val="0"/>
                        </a:spcBef>
                        <a:spcAft>
                          <a:spcPct val="0"/>
                        </a:spcAft>
                        <a:buClrTx/>
                        <a:buSzTx/>
                        <a:buFontTx/>
                        <a:buAutoNum type="arabicPeriod"/>
                        <a:tabLst/>
                        <a:defRPr/>
                      </a:pPr>
                      <a:r>
                        <a:rPr lang="en-US" sz="1600" b="0" dirty="0">
                          <a:solidFill>
                            <a:srgbClr val="000000"/>
                          </a:solidFill>
                          <a:latin typeface="Arial" panose="020B0604020202020204" pitchFamily="34" charset="0"/>
                          <a:cs typeface="Arial" panose="020B0604020202020204" pitchFamily="34" charset="0"/>
                        </a:rPr>
                        <a:t>Pembangunan </a:t>
                      </a:r>
                      <a:r>
                        <a:rPr lang="en-US" sz="1600" b="0" dirty="0" err="1">
                          <a:solidFill>
                            <a:schemeClr val="dk1"/>
                          </a:solidFill>
                          <a:latin typeface="Arial" panose="020B0604020202020204" pitchFamily="34" charset="0"/>
                          <a:cs typeface="Arial" panose="020B0604020202020204" pitchFamily="34" charset="0"/>
                        </a:rPr>
                        <a:t>s</a:t>
                      </a:r>
                      <a:r>
                        <a:rPr lang="en-US" sz="1600" b="0" dirty="0" err="1">
                          <a:latin typeface="Arial" panose="020B0604020202020204" pitchFamily="34" charset="0"/>
                          <a:cs typeface="Arial" panose="020B0604020202020204" pitchFamily="34" charset="0"/>
                        </a:rPr>
                        <a:t>istem</a:t>
                      </a:r>
                      <a:endParaRPr lang="en-US" sz="1600" b="0" dirty="0">
                        <a:latin typeface="Arial" panose="020B0604020202020204" pitchFamily="34" charset="0"/>
                        <a:cs typeface="Arial" panose="020B0604020202020204" pitchFamily="34" charset="0"/>
                      </a:endParaRPr>
                    </a:p>
                    <a:p>
                      <a:pPr marL="342900" marR="0" indent="-342900" algn="just" defTabSz="914400" rtl="0" eaLnBrk="1" fontAlgn="base" latinLnBrk="0" hangingPunct="1">
                        <a:lnSpc>
                          <a:spcPct val="100000"/>
                        </a:lnSpc>
                        <a:spcBef>
                          <a:spcPct val="0"/>
                        </a:spcBef>
                        <a:spcAft>
                          <a:spcPct val="0"/>
                        </a:spcAft>
                        <a:buClrTx/>
                        <a:buSzTx/>
                        <a:buFontTx/>
                        <a:buAutoNum type="arabicPeriod"/>
                        <a:tabLst/>
                        <a:defRPr/>
                      </a:pPr>
                      <a:r>
                        <a:rPr lang="ms-MY" altLang="en-US" sz="1600" b="0" dirty="0">
                          <a:solidFill>
                            <a:schemeClr val="tx1"/>
                          </a:solidFill>
                          <a:latin typeface="Arial" panose="020B0604020202020204" pitchFamily="34" charset="0"/>
                          <a:cs typeface="Arial" panose="020B0604020202020204" pitchFamily="34" charset="0"/>
                        </a:rPr>
                        <a:t>Perkhidmatan</a:t>
                      </a:r>
                      <a:endParaRPr lang="ms-MY" altLang="en-US" sz="1600" b="0" dirty="0">
                        <a:latin typeface="Arial" panose="020B0604020202020204" pitchFamily="34" charset="0"/>
                        <a:cs typeface="Arial" panose="020B0604020202020204" pitchFamily="34" charset="0"/>
                      </a:endParaRPr>
                    </a:p>
                    <a:p>
                      <a:pPr marL="342900" indent="-342900" algn="just" fontAlgn="base">
                        <a:lnSpc>
                          <a:spcPct val="100000"/>
                        </a:lnSpc>
                        <a:spcBef>
                          <a:spcPct val="0"/>
                        </a:spcBef>
                        <a:spcAft>
                          <a:spcPct val="0"/>
                        </a:spcAft>
                        <a:buAutoNum type="arabicPeriod"/>
                      </a:pPr>
                      <a:r>
                        <a:rPr lang="ms-MY" altLang="en-US" sz="1600" b="0" dirty="0">
                          <a:solidFill>
                            <a:schemeClr val="tx1"/>
                          </a:solidFill>
                          <a:latin typeface="Arial" panose="020B0604020202020204" pitchFamily="34" charset="0"/>
                          <a:cs typeface="Arial" panose="020B0604020202020204" pitchFamily="34" charset="0"/>
                        </a:rPr>
                        <a:t>Pembangunan Pusat Kawalan</a:t>
                      </a:r>
                    </a:p>
                  </a:txBody>
                  <a:tcPr marT="45737" marB="45737"/>
                </a:tc>
                <a:extLst>
                  <a:ext uri="{0D108BD9-81ED-4DB2-BD59-A6C34878D82A}">
                    <a16:rowId xmlns:a16="http://schemas.microsoft.com/office/drawing/2014/main" val="10002"/>
                  </a:ext>
                </a:extLst>
              </a:tr>
              <a:tr h="11866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600" kern="1200" dirty="0">
                          <a:solidFill>
                            <a:schemeClr val="bg1"/>
                          </a:solidFill>
                          <a:latin typeface="Arial" panose="020B0604020202020204" pitchFamily="34" charset="0"/>
                          <a:cs typeface="Arial" panose="020B0604020202020204" pitchFamily="34" charset="0"/>
                        </a:rPr>
                        <a:t>Perkhidmatan / </a:t>
                      </a:r>
                      <a:r>
                        <a:rPr kumimoji="0" lang="ms-MY" sz="1600" b="1" kern="1200">
                          <a:solidFill>
                            <a:schemeClr val="bg1"/>
                          </a:solidFill>
                          <a:latin typeface="Arial" panose="020B0604020202020204" pitchFamily="34" charset="0"/>
                          <a:ea typeface="+mn-ea"/>
                          <a:cs typeface="Arial" panose="020B0604020202020204" pitchFamily="34" charset="0"/>
                        </a:rPr>
                        <a:t>Aplikasi</a:t>
                      </a:r>
                      <a:r>
                        <a:rPr kumimoji="0" lang="ms-MY" sz="1600" kern="1200">
                          <a:solidFill>
                            <a:schemeClr val="bg1"/>
                          </a:solidFill>
                          <a:latin typeface="Arial" panose="020B0604020202020204" pitchFamily="34" charset="0"/>
                          <a:cs typeface="Arial" panose="020B0604020202020204" pitchFamily="34" charset="0"/>
                        </a:rPr>
                        <a:t> </a:t>
                      </a:r>
                      <a:r>
                        <a:rPr kumimoji="0" lang="ms-MY" sz="1600" b="1" kern="1200">
                          <a:solidFill>
                            <a:schemeClr val="bg1"/>
                          </a:solidFill>
                          <a:latin typeface="Arial" panose="020B0604020202020204" pitchFamily="34" charset="0"/>
                          <a:ea typeface="+mn-ea"/>
                          <a:cs typeface="Arial" panose="020B0604020202020204" pitchFamily="34" charset="0"/>
                        </a:rPr>
                        <a:t>Gunasama</a:t>
                      </a:r>
                    </a:p>
                    <a:p>
                      <a:pPr marL="0" marR="0" indent="0" algn="l" defTabSz="914400" rtl="0" eaLnBrk="1" fontAlgn="auto" latinLnBrk="0" hangingPunct="1">
                        <a:lnSpc>
                          <a:spcPct val="100000"/>
                        </a:lnSpc>
                        <a:spcBef>
                          <a:spcPts val="0"/>
                        </a:spcBef>
                        <a:spcAft>
                          <a:spcPts val="0"/>
                        </a:spcAft>
                        <a:buClrTx/>
                        <a:buSzTx/>
                        <a:buFontTx/>
                        <a:buNone/>
                        <a:tabLst/>
                        <a:defRPr/>
                      </a:pPr>
                      <a:r>
                        <a:rPr kumimoji="0" lang="ms-MY" sz="1600" b="1" kern="1200">
                          <a:solidFill>
                            <a:schemeClr val="bg1"/>
                          </a:solidFill>
                          <a:latin typeface="Arial" panose="020B0604020202020204" pitchFamily="34" charset="0"/>
                          <a:ea typeface="+mn-ea"/>
                          <a:cs typeface="Arial" panose="020B0604020202020204" pitchFamily="34" charset="0"/>
                        </a:rPr>
                        <a:t>(Shared Services)</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ms-MY" sz="1600" b="1" kern="1200" dirty="0">
                        <a:solidFill>
                          <a:schemeClr val="bg1"/>
                        </a:solidFill>
                        <a:latin typeface="Arial" panose="020B0604020202020204" pitchFamily="34" charset="0"/>
                        <a:ea typeface="+mn-ea"/>
                        <a:cs typeface="Arial" panose="020B0604020202020204" pitchFamily="34" charset="0"/>
                      </a:endParaRPr>
                    </a:p>
                  </a:txBody>
                  <a:tcPr marT="45737" marB="45737"/>
                </a:tc>
                <a:tc>
                  <a:txBody>
                    <a:bodyPr/>
                    <a:lstStyle/>
                    <a:p>
                      <a:pPr marL="0" indent="0" algn="just">
                        <a:lnSpc>
                          <a:spcPct val="150000"/>
                        </a:lnSpc>
                        <a:buFont typeface="+mj-lt"/>
                        <a:buNone/>
                      </a:pPr>
                      <a:r>
                        <a:rPr kumimoji="0" lang="en-US" sz="1600" kern="1200" dirty="0" err="1">
                          <a:solidFill>
                            <a:schemeClr val="tx1"/>
                          </a:solidFill>
                          <a:latin typeface="Arial" panose="020B0604020202020204" pitchFamily="34" charset="0"/>
                          <a:ea typeface="+mn-ea"/>
                          <a:cs typeface="Arial" panose="020B0604020202020204" pitchFamily="34" charset="0"/>
                        </a:rPr>
                        <a:t>Tiada</a:t>
                      </a:r>
                      <a:r>
                        <a:rPr kumimoji="0" lang="en-US" sz="1600" kern="1200" baseline="0" dirty="0">
                          <a:solidFill>
                            <a:schemeClr val="tx1"/>
                          </a:solidFill>
                          <a:latin typeface="Arial" panose="020B0604020202020204" pitchFamily="34" charset="0"/>
                          <a:ea typeface="+mn-ea"/>
                          <a:cs typeface="Arial" panose="020B0604020202020204" pitchFamily="34" charset="0"/>
                        </a:rPr>
                        <a:t> </a:t>
                      </a:r>
                    </a:p>
                    <a:p>
                      <a:pPr marL="0" indent="0" algn="just">
                        <a:lnSpc>
                          <a:spcPct val="150000"/>
                        </a:lnSpc>
                        <a:buFont typeface="+mj-lt"/>
                        <a:buNone/>
                      </a:pPr>
                      <a:r>
                        <a:rPr kumimoji="0" lang="en-US" sz="1600" kern="1200" baseline="0" dirty="0" err="1">
                          <a:solidFill>
                            <a:srgbClr val="0000FF"/>
                          </a:solidFill>
                          <a:latin typeface="Arial" panose="020B0604020202020204" pitchFamily="34" charset="0"/>
                          <a:ea typeface="+mn-ea"/>
                          <a:cs typeface="Arial" panose="020B0604020202020204" pitchFamily="34" charset="0"/>
                        </a:rPr>
                        <a:t>Perbincangan</a:t>
                      </a:r>
                      <a:r>
                        <a:rPr kumimoji="0" lang="en-US" sz="1600" kern="1200" baseline="0" dirty="0">
                          <a:solidFill>
                            <a:srgbClr val="0000FF"/>
                          </a:solidFill>
                          <a:latin typeface="Arial" panose="020B0604020202020204" pitchFamily="34" charset="0"/>
                          <a:ea typeface="+mn-ea"/>
                          <a:cs typeface="Arial" panose="020B0604020202020204" pitchFamily="34" charset="0"/>
                        </a:rPr>
                        <a:t> </a:t>
                      </a:r>
                      <a:r>
                        <a:rPr kumimoji="0" lang="en-US" sz="1600" kern="1200" baseline="0" dirty="0" err="1">
                          <a:solidFill>
                            <a:srgbClr val="0000FF"/>
                          </a:solidFill>
                          <a:latin typeface="Arial" panose="020B0604020202020204" pitchFamily="34" charset="0"/>
                          <a:ea typeface="+mn-ea"/>
                          <a:cs typeface="Arial" panose="020B0604020202020204" pitchFamily="34" charset="0"/>
                        </a:rPr>
                        <a:t>telah</a:t>
                      </a:r>
                      <a:r>
                        <a:rPr kumimoji="0" lang="en-US" sz="1600" kern="1200" baseline="0" dirty="0">
                          <a:solidFill>
                            <a:srgbClr val="0000FF"/>
                          </a:solidFill>
                          <a:latin typeface="Arial" panose="020B0604020202020204" pitchFamily="34" charset="0"/>
                          <a:ea typeface="+mn-ea"/>
                          <a:cs typeface="Arial" panose="020B0604020202020204" pitchFamily="34" charset="0"/>
                        </a:rPr>
                        <a:t> </a:t>
                      </a:r>
                      <a:r>
                        <a:rPr kumimoji="0" lang="en-US" sz="1600" kern="1200" baseline="0" dirty="0" err="1">
                          <a:solidFill>
                            <a:srgbClr val="0000FF"/>
                          </a:solidFill>
                          <a:latin typeface="Arial" panose="020B0604020202020204" pitchFamily="34" charset="0"/>
                          <a:ea typeface="+mn-ea"/>
                          <a:cs typeface="Arial" panose="020B0604020202020204" pitchFamily="34" charset="0"/>
                        </a:rPr>
                        <a:t>diadakan</a:t>
                      </a:r>
                      <a:r>
                        <a:rPr kumimoji="0" lang="en-US" sz="1600" kern="1200" baseline="0" dirty="0">
                          <a:solidFill>
                            <a:srgbClr val="0000FF"/>
                          </a:solidFill>
                          <a:latin typeface="Arial" panose="020B0604020202020204" pitchFamily="34" charset="0"/>
                          <a:ea typeface="+mn-ea"/>
                          <a:cs typeface="Arial" panose="020B0604020202020204" pitchFamily="34" charset="0"/>
                        </a:rPr>
                        <a:t> </a:t>
                      </a:r>
                      <a:r>
                        <a:rPr kumimoji="0" lang="en-US" sz="1600" kern="1200" baseline="0" dirty="0" err="1">
                          <a:solidFill>
                            <a:srgbClr val="0000FF"/>
                          </a:solidFill>
                          <a:latin typeface="Arial" panose="020B0604020202020204" pitchFamily="34" charset="0"/>
                          <a:ea typeface="+mn-ea"/>
                          <a:cs typeface="Arial" panose="020B0604020202020204" pitchFamily="34" charset="0"/>
                        </a:rPr>
                        <a:t>bersama</a:t>
                      </a:r>
                      <a:r>
                        <a:rPr kumimoji="0" lang="en-US" sz="1600" kern="1200" baseline="0" dirty="0">
                          <a:solidFill>
                            <a:srgbClr val="0000FF"/>
                          </a:solidFill>
                          <a:latin typeface="Arial" panose="020B0604020202020204" pitchFamily="34" charset="0"/>
                          <a:ea typeface="+mn-ea"/>
                          <a:cs typeface="Arial" panose="020B0604020202020204" pitchFamily="34" charset="0"/>
                        </a:rPr>
                        <a:t> PDSA </a:t>
                      </a:r>
                      <a:r>
                        <a:rPr kumimoji="0" lang="en-US" sz="1600" kern="1200" baseline="0" dirty="0" err="1">
                          <a:solidFill>
                            <a:srgbClr val="0000FF"/>
                          </a:solidFill>
                          <a:latin typeface="Arial" panose="020B0604020202020204" pitchFamily="34" charset="0"/>
                          <a:ea typeface="+mn-ea"/>
                          <a:cs typeface="Arial" panose="020B0604020202020204" pitchFamily="34" charset="0"/>
                        </a:rPr>
                        <a:t>dan</a:t>
                      </a:r>
                      <a:r>
                        <a:rPr kumimoji="0" lang="en-US" sz="1600" kern="1200" baseline="0" dirty="0">
                          <a:solidFill>
                            <a:srgbClr val="0000FF"/>
                          </a:solidFill>
                          <a:latin typeface="Arial" panose="020B0604020202020204" pitchFamily="34" charset="0"/>
                          <a:ea typeface="+mn-ea"/>
                          <a:cs typeface="Arial" panose="020B0604020202020204" pitchFamily="34" charset="0"/>
                        </a:rPr>
                        <a:t> </a:t>
                      </a:r>
                      <a:r>
                        <a:rPr kumimoji="0" lang="en-US" sz="1600" kern="1200" baseline="0" dirty="0" err="1">
                          <a:solidFill>
                            <a:srgbClr val="0000FF"/>
                          </a:solidFill>
                          <a:latin typeface="Arial" panose="020B0604020202020204" pitchFamily="34" charset="0"/>
                          <a:ea typeface="+mn-ea"/>
                          <a:cs typeface="Arial" panose="020B0604020202020204" pitchFamily="34" charset="0"/>
                        </a:rPr>
                        <a:t>MaCGDI</a:t>
                      </a:r>
                      <a:r>
                        <a:rPr kumimoji="0" lang="en-US" sz="1600" kern="1200" baseline="0" dirty="0">
                          <a:solidFill>
                            <a:srgbClr val="0000FF"/>
                          </a:solidFill>
                          <a:latin typeface="Arial" panose="020B0604020202020204" pitchFamily="34" charset="0"/>
                          <a:ea typeface="+mn-ea"/>
                          <a:cs typeface="Arial" panose="020B0604020202020204" pitchFamily="34" charset="0"/>
                        </a:rPr>
                        <a:t> </a:t>
                      </a:r>
                      <a:r>
                        <a:rPr kumimoji="0" lang="en-US" sz="1600" kern="1200" dirty="0">
                          <a:solidFill>
                            <a:schemeClr val="tx1"/>
                          </a:solidFill>
                          <a:latin typeface="Arial" panose="020B0604020202020204" pitchFamily="34" charset="0"/>
                          <a:ea typeface="+mn-ea"/>
                          <a:cs typeface="Arial" panose="020B0604020202020204" pitchFamily="34" charset="0"/>
                        </a:rPr>
                        <a:t>(</a:t>
                      </a:r>
                      <a:r>
                        <a:rPr kumimoji="0" lang="en-US" sz="1600" kern="1200" dirty="0" err="1">
                          <a:solidFill>
                            <a:schemeClr val="tx1"/>
                          </a:solidFill>
                          <a:latin typeface="Arial" panose="020B0604020202020204" pitchFamily="34" charset="0"/>
                          <a:ea typeface="+mn-ea"/>
                          <a:cs typeface="Arial" panose="020B0604020202020204" pitchFamily="34" charset="0"/>
                          <a:hlinkClick r:id="rId3" action="ppaction://hlinksldjump"/>
                        </a:rPr>
                        <a:t>Lampiran</a:t>
                      </a:r>
                      <a:r>
                        <a:rPr kumimoji="0" lang="en-US" sz="1600" kern="1200" dirty="0">
                          <a:solidFill>
                            <a:schemeClr val="tx1"/>
                          </a:solidFill>
                          <a:latin typeface="Arial" panose="020B0604020202020204" pitchFamily="34" charset="0"/>
                          <a:ea typeface="+mn-ea"/>
                          <a:cs typeface="Arial" panose="020B0604020202020204" pitchFamily="34" charset="0"/>
                          <a:hlinkClick r:id="rId3" action="ppaction://hlinksldjump"/>
                        </a:rPr>
                        <a:t> 4</a:t>
                      </a:r>
                      <a:r>
                        <a:rPr kumimoji="0" lang="en-US" sz="1600" kern="1200" dirty="0">
                          <a:solidFill>
                            <a:schemeClr val="tx1"/>
                          </a:solidFill>
                          <a:latin typeface="Arial" panose="020B0604020202020204" pitchFamily="34" charset="0"/>
                          <a:ea typeface="+mn-ea"/>
                          <a:cs typeface="Arial" panose="020B0604020202020204" pitchFamily="34" charset="0"/>
                        </a:rPr>
                        <a:t>)</a:t>
                      </a:r>
                    </a:p>
                  </a:txBody>
                  <a:tcPr marT="45737" marB="45737"/>
                </a:tc>
                <a:extLst>
                  <a:ext uri="{0D108BD9-81ED-4DB2-BD59-A6C34878D82A}">
                    <a16:rowId xmlns:a16="http://schemas.microsoft.com/office/drawing/2014/main" val="10003"/>
                  </a:ext>
                </a:extLst>
              </a:tr>
            </a:tbl>
          </a:graphicData>
        </a:graphic>
      </p:graphicFrame>
      <p:sp>
        <p:nvSpPr>
          <p:cNvPr id="5" name="Rectangle 4"/>
          <p:cNvSpPr/>
          <p:nvPr/>
        </p:nvSpPr>
        <p:spPr>
          <a:xfrm rot="1448987">
            <a:off x="8037247" y="2473377"/>
            <a:ext cx="2847160" cy="923330"/>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rgbClr val="FF0000"/>
                </a:solidFill>
                <a:effectLst>
                  <a:outerShdw dist="38100" dir="2640000" algn="bl" rotWithShape="0">
                    <a:schemeClr val="accent1"/>
                  </a:outerShdw>
                </a:effectLst>
              </a:rPr>
              <a:t>CONTOH</a:t>
            </a:r>
          </a:p>
        </p:txBody>
      </p:sp>
      <p:sp>
        <p:nvSpPr>
          <p:cNvPr id="7"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ms-MY" dirty="0"/>
              <a:t>11</a:t>
            </a:r>
          </a:p>
        </p:txBody>
      </p:sp>
      <p:sp>
        <p:nvSpPr>
          <p:cNvPr id="2" name="Slide Number Placeholder 1"/>
          <p:cNvSpPr>
            <a:spLocks noGrp="1"/>
          </p:cNvSpPr>
          <p:nvPr>
            <p:ph type="sldNum" sz="quarter" idx="12"/>
          </p:nvPr>
        </p:nvSpPr>
        <p:spPr/>
        <p:txBody>
          <a:bodyPr/>
          <a:lstStyle/>
          <a:p>
            <a:pPr>
              <a:defRPr/>
            </a:pPr>
            <a:fld id="{1B09AB17-F647-4A22-A4B0-5AFB6B343795}" type="slidenum">
              <a:rPr lang="ms-MY" smtClean="0"/>
              <a:pPr>
                <a:defRPr/>
              </a:pPr>
              <a:t>12</a:t>
            </a:fld>
            <a:endParaRPr lang="ms-MY"/>
          </a:p>
        </p:txBody>
      </p:sp>
    </p:spTree>
    <p:extLst>
      <p:ext uri="{BB962C8B-B14F-4D97-AF65-F5344CB8AC3E}">
        <p14:creationId xmlns:p14="http://schemas.microsoft.com/office/powerpoint/2010/main" val="37278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0" y="613751"/>
            <a:ext cx="12192000" cy="4579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Masukkan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cadangan</a:t>
            </a:r>
            <a:r>
              <a:rPr lang="en-US" sz="1400" dirty="0">
                <a:solidFill>
                  <a:schemeClr val="tx1"/>
                </a:solidFill>
                <a:latin typeface="Arial" panose="020B0604020202020204" pitchFamily="34" charset="0"/>
                <a:cs typeface="Arial" panose="020B0604020202020204" pitchFamily="34" charset="0"/>
              </a:rPr>
              <a:t> carta </a:t>
            </a:r>
            <a:r>
              <a:rPr lang="en-US" sz="1400" dirty="0" err="1">
                <a:solidFill>
                  <a:schemeClr val="tx1"/>
                </a:solidFill>
                <a:latin typeface="Arial" panose="020B0604020202020204" pitchFamily="34" charset="0"/>
                <a:cs typeface="Arial" panose="020B0604020202020204" pitchFamily="34" charset="0"/>
              </a:rPr>
              <a:t>tadbir</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urus</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projek</a:t>
            </a:r>
            <a:r>
              <a:rPr lang="en-US" sz="1400" dirty="0">
                <a:solidFill>
                  <a:schemeClr val="tx1"/>
                </a:solidFill>
                <a:latin typeface="Arial" panose="020B0604020202020204" pitchFamily="34" charset="0"/>
                <a:cs typeface="Arial" panose="020B0604020202020204" pitchFamily="34" charset="0"/>
              </a:rPr>
              <a:t> ICT yang </a:t>
            </a:r>
            <a:r>
              <a:rPr lang="en-US" sz="1400" dirty="0" err="1">
                <a:solidFill>
                  <a:schemeClr val="tx1"/>
                </a:solidFill>
                <a:latin typeface="Arial" panose="020B0604020202020204" pitchFamily="34" charset="0"/>
                <a:cs typeface="Arial" panose="020B0604020202020204" pitchFamily="34" charset="0"/>
              </a:rPr>
              <a:t>akan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dilaksanakan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sila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lihat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contoh</a:t>
            </a:r>
            <a:r>
              <a:rPr lang="en-US" sz="1400" dirty="0">
                <a:solidFill>
                  <a:schemeClr val="tx1"/>
                </a:solidFill>
                <a:latin typeface="Arial" panose="020B0604020202020204" pitchFamily="34" charset="0"/>
                <a:cs typeface="Arial" panose="020B0604020202020204" pitchFamily="34" charset="0"/>
              </a:rPr>
              <a:t>)</a:t>
            </a:r>
          </a:p>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Rujuk</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Pekeliling</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Transformasi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Perkhidmatan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Awam</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Bilangan</a:t>
            </a:r>
            <a:r>
              <a:rPr lang="en-US" sz="1400" dirty="0">
                <a:solidFill>
                  <a:schemeClr val="tx1"/>
                </a:solidFill>
                <a:latin typeface="Arial" panose="020B0604020202020204" pitchFamily="34" charset="0"/>
                <a:cs typeface="Arial" panose="020B0604020202020204" pitchFamily="34" charset="0"/>
              </a:rPr>
              <a:t> 3/2018</a:t>
            </a:r>
            <a:endParaRPr lang="ms-MY"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0" y="335"/>
            <a:ext cx="12204000" cy="432000"/>
          </a:xfrm>
          <a:ln>
            <a:solidFill>
              <a:schemeClr val="tx1"/>
            </a:solidFill>
          </a:ln>
        </p:spPr>
        <p:txBody>
          <a:bodyPr>
            <a:normAutofit/>
          </a:bodyPr>
          <a:lstStyle/>
          <a:p>
            <a:pPr marL="176213"/>
            <a:r>
              <a:rPr lang="en-US" sz="2400" b="1" dirty="0">
                <a:latin typeface="Arial" panose="020B0604020202020204" pitchFamily="34" charset="0"/>
                <a:cs typeface="Arial" panose="020B0604020202020204" pitchFamily="34" charset="0"/>
              </a:rPr>
              <a:t>TADBIR URUS PROJEK</a:t>
            </a:r>
            <a:endParaRPr lang="ms-MY" sz="3600" b="1" dirty="0">
              <a:latin typeface="Arial" panose="020B0604020202020204" pitchFamily="34" charset="0"/>
              <a:cs typeface="Arial" panose="020B0604020202020204" pitchFamily="34" charset="0"/>
            </a:endParaRPr>
          </a:p>
        </p:txBody>
      </p:sp>
      <p:sp>
        <p:nvSpPr>
          <p:cNvPr id="8" name="Title 1"/>
          <p:cNvSpPr txBox="1">
            <a:spLocks/>
          </p:cNvSpPr>
          <p:nvPr/>
        </p:nvSpPr>
        <p:spPr>
          <a:xfrm>
            <a:off x="213945" y="1625348"/>
            <a:ext cx="5720130" cy="5061202"/>
          </a:xfrm>
          <a:prstGeom prst="rect">
            <a:avLst/>
          </a:prstGeom>
          <a:ln>
            <a:solidFill>
              <a:schemeClr val="tx1"/>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Bagi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kaedah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pelaksanaan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projek</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secara</a:t>
            </a:r>
            <a:r>
              <a:rPr lang="en-US" sz="1000" dirty="0">
                <a:latin typeface="Arial" panose="020B0604020202020204" pitchFamily="34" charset="0"/>
                <a:cs typeface="Arial" panose="020B0604020202020204" pitchFamily="34" charset="0"/>
              </a:rPr>
              <a:t>  </a:t>
            </a:r>
            <a:r>
              <a:rPr lang="en-US" sz="1000" b="1" i="1" u="sng" dirty="0">
                <a:solidFill>
                  <a:srgbClr val="FF0000"/>
                </a:solidFill>
                <a:latin typeface="Arial" panose="020B0604020202020204" pitchFamily="34" charset="0"/>
                <a:cs typeface="Arial" panose="020B0604020202020204" pitchFamily="34" charset="0"/>
              </a:rPr>
              <a:t>outsourcing</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dilaksanakan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melalui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dua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kumpuan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berasingan</a:t>
            </a:r>
            <a:r>
              <a:rPr lang="en-US" sz="1000" dirty="0">
                <a:latin typeface="Arial" panose="020B0604020202020204" pitchFamily="34" charset="0"/>
                <a:cs typeface="Arial" panose="020B0604020202020204" pitchFamily="34" charset="0"/>
              </a:rPr>
              <a:t>)</a:t>
            </a:r>
            <a:endParaRPr lang="ms-MY" sz="1000" dirty="0">
              <a:latin typeface="Arial" panose="020B0604020202020204" pitchFamily="34" charset="0"/>
              <a:cs typeface="Arial" panose="020B0604020202020204" pitchFamily="34" charset="0"/>
            </a:endParaRPr>
          </a:p>
        </p:txBody>
      </p:sp>
      <p:sp>
        <p:nvSpPr>
          <p:cNvPr id="63" name="Rectangle 62"/>
          <p:cNvSpPr/>
          <p:nvPr/>
        </p:nvSpPr>
        <p:spPr>
          <a:xfrm>
            <a:off x="4944041" y="1002284"/>
            <a:ext cx="2138081" cy="692497"/>
          </a:xfrm>
          <a:prstGeom prst="rect">
            <a:avLst/>
          </a:prstGeom>
          <a:noFill/>
        </p:spPr>
        <p:txBody>
          <a:bodyPr wrap="square" lIns="68580" tIns="34290" rIns="68580" bIns="34290">
            <a:spAutoFit/>
          </a:bodyPr>
          <a:lstStyle/>
          <a:p>
            <a:pPr algn="ctr"/>
            <a:r>
              <a:rPr lang="en-US" sz="4050" b="1" dirty="0">
                <a:ln w="12700">
                  <a:solidFill>
                    <a:schemeClr val="accent1"/>
                  </a:solidFill>
                  <a:prstDash val="solid"/>
                </a:ln>
                <a:solidFill>
                  <a:srgbClr val="FF0000"/>
                </a:solidFill>
                <a:effectLst>
                  <a:outerShdw dist="38100" dir="2640000" algn="bl" rotWithShape="0">
                    <a:schemeClr val="accent1"/>
                  </a:outerShdw>
                </a:effectLst>
              </a:rPr>
              <a:t>CONTOH</a:t>
            </a:r>
          </a:p>
        </p:txBody>
      </p:sp>
      <p:pic>
        <p:nvPicPr>
          <p:cNvPr id="83" name="Picture 82"/>
          <p:cNvPicPr>
            <a:picLocks noChangeAspect="1"/>
          </p:cNvPicPr>
          <p:nvPr/>
        </p:nvPicPr>
        <p:blipFill>
          <a:blip r:embed="rId3"/>
          <a:stretch>
            <a:fillRect/>
          </a:stretch>
        </p:blipFill>
        <p:spPr>
          <a:xfrm>
            <a:off x="279032" y="2196848"/>
            <a:ext cx="5378818" cy="4408884"/>
          </a:xfrm>
          <a:prstGeom prst="rect">
            <a:avLst/>
          </a:prstGeom>
        </p:spPr>
      </p:pic>
      <p:sp>
        <p:nvSpPr>
          <p:cNvPr id="84" name="Title 1"/>
          <p:cNvSpPr txBox="1">
            <a:spLocks/>
          </p:cNvSpPr>
          <p:nvPr/>
        </p:nvSpPr>
        <p:spPr>
          <a:xfrm>
            <a:off x="6306033" y="1625348"/>
            <a:ext cx="5720130" cy="5061202"/>
          </a:xfrm>
          <a:prstGeom prst="rect">
            <a:avLst/>
          </a:prstGeom>
          <a:ln>
            <a:solidFill>
              <a:schemeClr val="tx1"/>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1000" dirty="0">
                <a:latin typeface="Arial" panose="020B0604020202020204" pitchFamily="34" charset="0"/>
                <a:cs typeface="Arial" panose="020B0604020202020204" pitchFamily="34" charset="0"/>
              </a:rPr>
            </a:br>
            <a:r>
              <a:rPr lang="en-US" sz="1000" dirty="0" err="1">
                <a:latin typeface="Arial" panose="020B0604020202020204" pitchFamily="34" charset="0"/>
                <a:cs typeface="Arial" panose="020B0604020202020204" pitchFamily="34" charset="0"/>
              </a:rPr>
              <a:t>Bagi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kaedah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pelaksanaan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projek</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secara</a:t>
            </a:r>
            <a:r>
              <a:rPr lang="en-US" sz="1000" dirty="0">
                <a:latin typeface="Arial" panose="020B0604020202020204" pitchFamily="34" charset="0"/>
                <a:cs typeface="Arial" panose="020B0604020202020204" pitchFamily="34" charset="0"/>
              </a:rPr>
              <a:t> </a:t>
            </a:r>
            <a:r>
              <a:rPr lang="en-US" sz="1000" b="1" i="1" u="sng" dirty="0">
                <a:solidFill>
                  <a:srgbClr val="FF0000"/>
                </a:solidFill>
                <a:latin typeface="Arial" panose="020B0604020202020204" pitchFamily="34" charset="0"/>
                <a:cs typeface="Arial" panose="020B0604020202020204" pitchFamily="34" charset="0"/>
              </a:rPr>
              <a:t>co-sourcing</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dilaksanakan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secara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usaha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sama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agensi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dengan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kontraktor</a:t>
            </a:r>
            <a:endParaRPr lang="en-US" sz="1000" dirty="0">
              <a:latin typeface="Arial" panose="020B0604020202020204" pitchFamily="34" charset="0"/>
              <a:cs typeface="Arial" panose="020B0604020202020204" pitchFamily="34" charset="0"/>
            </a:endParaRPr>
          </a:p>
          <a:p>
            <a:endParaRPr lang="en-MY" sz="1000" dirty="0">
              <a:latin typeface="Arial" panose="020B0604020202020204" pitchFamily="34" charset="0"/>
              <a:cs typeface="Arial" panose="020B0604020202020204" pitchFamily="34" charset="0"/>
            </a:endParaRPr>
          </a:p>
          <a:p>
            <a:endParaRPr lang="ms-MY" sz="1000" dirty="0">
              <a:latin typeface="Arial" panose="020B0604020202020204" pitchFamily="34" charset="0"/>
              <a:cs typeface="Arial" panose="020B0604020202020204" pitchFamily="34" charset="0"/>
            </a:endParaRPr>
          </a:p>
        </p:txBody>
      </p:sp>
      <p:pic>
        <p:nvPicPr>
          <p:cNvPr id="91" name="Picture 90"/>
          <p:cNvPicPr>
            <a:picLocks noChangeAspect="1"/>
          </p:cNvPicPr>
          <p:nvPr/>
        </p:nvPicPr>
        <p:blipFill>
          <a:blip r:embed="rId4"/>
          <a:stretch>
            <a:fillRect/>
          </a:stretch>
        </p:blipFill>
        <p:spPr>
          <a:xfrm>
            <a:off x="6496050" y="2248412"/>
            <a:ext cx="5228723" cy="4076188"/>
          </a:xfrm>
          <a:prstGeom prst="rect">
            <a:avLst/>
          </a:prstGeom>
        </p:spPr>
      </p:pic>
      <p:sp>
        <p:nvSpPr>
          <p:cNvPr id="92" name="Slide Number Placeholder 91"/>
          <p:cNvSpPr>
            <a:spLocks noGrp="1"/>
          </p:cNvSpPr>
          <p:nvPr>
            <p:ph type="sldNum" sz="quarter" idx="12"/>
          </p:nvPr>
        </p:nvSpPr>
        <p:spPr/>
        <p:txBody>
          <a:bodyPr/>
          <a:lstStyle/>
          <a:p>
            <a:pPr>
              <a:defRPr/>
            </a:pPr>
            <a:fld id="{1B09AB17-F647-4A22-A4B0-5AFB6B343795}" type="slidenum">
              <a:rPr lang="ms-MY" smtClean="0"/>
              <a:pPr>
                <a:defRPr/>
              </a:pPr>
              <a:t>13</a:t>
            </a:fld>
            <a:endParaRPr lang="ms-MY"/>
          </a:p>
        </p:txBody>
      </p:sp>
      <p:sp>
        <p:nvSpPr>
          <p:cNvPr id="2" name="Rectangle 1"/>
          <p:cNvSpPr/>
          <p:nvPr/>
        </p:nvSpPr>
        <p:spPr>
          <a:xfrm>
            <a:off x="362607" y="3594538"/>
            <a:ext cx="1261241" cy="331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100" dirty="0" err="1">
                <a:solidFill>
                  <a:schemeClr val="tx1"/>
                </a:solidFill>
              </a:rPr>
              <a:t>Pasukan</a:t>
            </a:r>
            <a:r>
              <a:rPr lang="en-MY" sz="1100" dirty="0">
                <a:solidFill>
                  <a:schemeClr val="tx1"/>
                </a:solidFill>
              </a:rPr>
              <a:t> </a:t>
            </a:r>
            <a:r>
              <a:rPr lang="en-MY" sz="1100" dirty="0" err="1">
                <a:solidFill>
                  <a:schemeClr val="tx1"/>
                </a:solidFill>
              </a:rPr>
              <a:t>Projek</a:t>
            </a:r>
            <a:endParaRPr lang="ms-MY" sz="1100" dirty="0">
              <a:solidFill>
                <a:schemeClr val="tx1"/>
              </a:solidFill>
            </a:endParaRPr>
          </a:p>
        </p:txBody>
      </p:sp>
    </p:spTree>
    <p:extLst>
      <p:ext uri="{BB962C8B-B14F-4D97-AF65-F5344CB8AC3E}">
        <p14:creationId xmlns:p14="http://schemas.microsoft.com/office/powerpoint/2010/main" val="230958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35"/>
            <a:ext cx="12204000" cy="432000"/>
          </a:xfrm>
          <a:ln>
            <a:solidFill>
              <a:schemeClr val="tx1"/>
            </a:solidFill>
          </a:ln>
        </p:spPr>
        <p:txBody>
          <a:bodyPr>
            <a:normAutofit/>
          </a:bodyPr>
          <a:lstStyle/>
          <a:p>
            <a:pPr marL="176213"/>
            <a:r>
              <a:rPr lang="en-US" sz="2400" b="1" dirty="0">
                <a:latin typeface="Arial" panose="020B0604020202020204" pitchFamily="34" charset="0"/>
                <a:cs typeface="Arial" panose="020B0604020202020204" pitchFamily="34" charset="0"/>
              </a:rPr>
              <a:t>TANGGUNGJAWAB PASUKAN PROJEK</a:t>
            </a:r>
            <a:endParaRPr lang="ms-MY" sz="3600" b="1" dirty="0">
              <a:latin typeface="Arial" panose="020B0604020202020204" pitchFamily="34" charset="0"/>
              <a:cs typeface="Arial" panose="020B0604020202020204" pitchFamily="34" charset="0"/>
            </a:endParaRPr>
          </a:p>
        </p:txBody>
      </p:sp>
      <p:sp>
        <p:nvSpPr>
          <p:cNvPr id="92" name="Slide Number Placeholder 91"/>
          <p:cNvSpPr>
            <a:spLocks noGrp="1"/>
          </p:cNvSpPr>
          <p:nvPr>
            <p:ph type="sldNum" sz="quarter" idx="12"/>
          </p:nvPr>
        </p:nvSpPr>
        <p:spPr/>
        <p:txBody>
          <a:bodyPr/>
          <a:lstStyle/>
          <a:p>
            <a:pPr>
              <a:defRPr/>
            </a:pPr>
            <a:fld id="{1B09AB17-F647-4A22-A4B0-5AFB6B343795}" type="slidenum">
              <a:rPr lang="ms-MY" smtClean="0"/>
              <a:pPr>
                <a:defRPr/>
              </a:pPr>
              <a:t>14</a:t>
            </a:fld>
            <a:endParaRPr lang="ms-MY"/>
          </a:p>
        </p:txBody>
      </p:sp>
      <p:graphicFrame>
        <p:nvGraphicFramePr>
          <p:cNvPr id="12" name="Table 11">
            <a:extLst>
              <a:ext uri="{FF2B5EF4-FFF2-40B4-BE49-F238E27FC236}">
                <a16:creationId xmlns:a16="http://schemas.microsoft.com/office/drawing/2014/main" id="{1E0A1B58-AF59-4DD6-87F2-163FA1EAC9C5}"/>
              </a:ext>
            </a:extLst>
          </p:cNvPr>
          <p:cNvGraphicFramePr>
            <a:graphicFrameLocks noGrp="1"/>
          </p:cNvGraphicFramePr>
          <p:nvPr>
            <p:extLst>
              <p:ext uri="{D42A27DB-BD31-4B8C-83A1-F6EECF244321}">
                <p14:modId xmlns:p14="http://schemas.microsoft.com/office/powerpoint/2010/main" val="3099374434"/>
              </p:ext>
            </p:extLst>
          </p:nvPr>
        </p:nvGraphicFramePr>
        <p:xfrm>
          <a:off x="0" y="533870"/>
          <a:ext cx="12191999" cy="5982557"/>
        </p:xfrm>
        <a:graphic>
          <a:graphicData uri="http://schemas.openxmlformats.org/drawingml/2006/table">
            <a:tbl>
              <a:tblPr/>
              <a:tblGrid>
                <a:gridCol w="433933">
                  <a:extLst>
                    <a:ext uri="{9D8B030D-6E8A-4147-A177-3AD203B41FA5}">
                      <a16:colId xmlns:a16="http://schemas.microsoft.com/office/drawing/2014/main" val="590113146"/>
                    </a:ext>
                  </a:extLst>
                </a:gridCol>
                <a:gridCol w="2339624">
                  <a:extLst>
                    <a:ext uri="{9D8B030D-6E8A-4147-A177-3AD203B41FA5}">
                      <a16:colId xmlns:a16="http://schemas.microsoft.com/office/drawing/2014/main" val="2884851155"/>
                    </a:ext>
                  </a:extLst>
                </a:gridCol>
                <a:gridCol w="9418442">
                  <a:extLst>
                    <a:ext uri="{9D8B030D-6E8A-4147-A177-3AD203B41FA5}">
                      <a16:colId xmlns:a16="http://schemas.microsoft.com/office/drawing/2014/main" val="3196266384"/>
                    </a:ext>
                  </a:extLst>
                </a:gridCol>
              </a:tblGrid>
              <a:tr h="222872">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BIL.</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PENYATAAN MASALAH</a:t>
                      </a: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TANGGUNGJAWAB / TOR</a:t>
                      </a: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814900946"/>
                  </a:ext>
                </a:extLst>
              </a:tr>
              <a:tr h="1832741">
                <a:tc>
                  <a:txBody>
                    <a:bodyPr/>
                    <a:lstStyle/>
                    <a:p>
                      <a:pPr marL="36000" algn="ctr" fontAlgn="t">
                        <a:lnSpc>
                          <a:spcPct val="100000"/>
                        </a:lnSpc>
                      </a:pPr>
                      <a:r>
                        <a:rPr lang="en-MY" sz="1400" b="0" i="0" u="none" strike="noStrike" dirty="0">
                          <a:solidFill>
                            <a:srgbClr val="000000"/>
                          </a:solidFill>
                          <a:effectLst/>
                          <a:latin typeface="Arial" panose="020B0604020202020204" pitchFamily="34" charset="0"/>
                          <a:cs typeface="Arial" panose="020B0604020202020204" pitchFamily="34" charset="0"/>
                        </a:rPr>
                        <a:t>1</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US" sz="1400" b="0" dirty="0" err="1">
                          <a:solidFill>
                            <a:schemeClr val="tx1"/>
                          </a:solidFill>
                          <a:latin typeface="Arial" panose="020B0604020202020204" pitchFamily="34" charset="0"/>
                          <a:cs typeface="Arial" panose="020B0604020202020204" pitchFamily="34" charset="0"/>
                        </a:rPr>
                        <a:t>Pengurusan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Perolehan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dan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Langganan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Pangkalan</a:t>
                      </a:r>
                      <a:r>
                        <a:rPr lang="en-US" sz="1400" b="0" dirty="0">
                          <a:solidFill>
                            <a:schemeClr val="tx1"/>
                          </a:solidFill>
                          <a:latin typeface="Arial" panose="020B0604020202020204" pitchFamily="34" charset="0"/>
                          <a:cs typeface="Arial" panose="020B0604020202020204" pitchFamily="34" charset="0"/>
                        </a:rPr>
                        <a:t> Data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78900" indent="-342900" algn="l" fontAlgn="t">
                        <a:lnSpc>
                          <a:spcPct val="100000"/>
                        </a:lnSpc>
                        <a:buFont typeface="+mj-lt"/>
                        <a:buAutoNum type="arabicPeriod"/>
                      </a:pPr>
                      <a:r>
                        <a:rPr lang="en-MY" sz="1400" b="0" i="0" u="none" strike="noStrike" dirty="0">
                          <a:solidFill>
                            <a:srgbClr val="000000"/>
                          </a:solidFill>
                          <a:effectLst/>
                          <a:latin typeface="Arial" panose="020B0604020202020204" pitchFamily="34" charset="0"/>
                          <a:cs typeface="Arial" panose="020B0604020202020204" pitchFamily="34" charset="0"/>
                        </a:rPr>
                        <a:t>ETC</a:t>
                      </a:r>
                    </a:p>
                    <a:p>
                      <a:pPr marL="378900" indent="-342900" algn="l" fontAlgn="t">
                        <a:lnSpc>
                          <a:spcPct val="100000"/>
                        </a:lnSpc>
                        <a:buFont typeface="+mj-lt"/>
                        <a:buAutoNum type="arabicPeriod"/>
                      </a:pPr>
                      <a:r>
                        <a:rPr lang="en-MY" sz="1400" b="0" i="0" u="none" strike="noStrike" dirty="0">
                          <a:solidFill>
                            <a:srgbClr val="000000"/>
                          </a:solidFill>
                          <a:effectLst/>
                          <a:latin typeface="Arial" panose="020B0604020202020204" pitchFamily="34" charset="0"/>
                          <a:cs typeface="Arial" panose="020B0604020202020204" pitchFamily="34" charset="0"/>
                        </a:rPr>
                        <a:t>ETC</a:t>
                      </a:r>
                    </a:p>
                    <a:p>
                      <a:pPr marL="378900" indent="-342900" algn="l" fontAlgn="t">
                        <a:lnSpc>
                          <a:spcPct val="100000"/>
                        </a:lnSpc>
                        <a:buFont typeface="+mj-lt"/>
                        <a:buAutoNum type="arabicPeriod"/>
                      </a:pPr>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23942752"/>
                  </a:ext>
                </a:extLst>
              </a:tr>
              <a:tr h="2423951">
                <a:tc>
                  <a:txBody>
                    <a:bodyPr/>
                    <a:lstStyle/>
                    <a:p>
                      <a:pPr marL="36000" algn="ctr" fontAlgn="t">
                        <a:lnSpc>
                          <a:spcPct val="100000"/>
                        </a:lnSpc>
                      </a:pPr>
                      <a:r>
                        <a:rPr lang="en-MY" sz="1400" b="0" i="0" u="none" strike="noStrike" dirty="0">
                          <a:solidFill>
                            <a:srgbClr val="000000"/>
                          </a:solidFill>
                          <a:effectLst/>
                          <a:latin typeface="Arial" panose="020B0604020202020204" pitchFamily="34" charset="0"/>
                          <a:cs typeface="Arial" panose="020B0604020202020204" pitchFamily="34" charset="0"/>
                        </a:rPr>
                        <a:t>2</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s-ES" sz="1400" b="0" dirty="0" err="1">
                          <a:solidFill>
                            <a:schemeClr val="tx1"/>
                          </a:solidFill>
                          <a:latin typeface="Arial" panose="020B0604020202020204" pitchFamily="34" charset="0"/>
                          <a:cs typeface="Arial" panose="020B0604020202020204" pitchFamily="34" charset="0"/>
                        </a:rPr>
                        <a:t>Pengurusan</a:t>
                      </a:r>
                      <a:r>
                        <a:rPr lang="es-ES" sz="1400" b="0" dirty="0">
                          <a:solidFill>
                            <a:schemeClr val="tx1"/>
                          </a:solidFill>
                          <a:latin typeface="Arial" panose="020B0604020202020204" pitchFamily="34" charset="0"/>
                          <a:cs typeface="Arial" panose="020B0604020202020204" pitchFamily="34" charset="0"/>
                        </a:rPr>
                        <a:t> Laman Web Dan Portal</a:t>
                      </a:r>
                      <a:endParaRPr lang="en-US"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algn="l" fontAlgn="t">
                        <a:lnSpc>
                          <a:spcPct val="100000"/>
                        </a:lnSpc>
                      </a:pPr>
                      <a:endParaRPr lang="sv-SE" sz="14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94117535"/>
                  </a:ext>
                </a:extLst>
              </a:tr>
              <a:tr h="1502993">
                <a:tc>
                  <a:txBody>
                    <a:bodyPr/>
                    <a:lstStyle/>
                    <a:p>
                      <a:pPr marL="36000" algn="ctr" fontAlgn="t">
                        <a:lnSpc>
                          <a:spcPct val="100000"/>
                        </a:lnSpc>
                      </a:pPr>
                      <a:r>
                        <a:rPr lang="en-MY" sz="1400" b="0" i="0" u="none" strike="noStrike" dirty="0">
                          <a:solidFill>
                            <a:srgbClr val="000000"/>
                          </a:solidFill>
                          <a:effectLst/>
                          <a:latin typeface="Arial" panose="020B0604020202020204" pitchFamily="34" charset="0"/>
                          <a:cs typeface="Arial" panose="020B0604020202020204" pitchFamily="34" charset="0"/>
                        </a:rPr>
                        <a:t>3</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MY" sz="1400" dirty="0">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t">
                        <a:lnSpc>
                          <a:spcPct val="100000"/>
                        </a:lnSpc>
                      </a:pPr>
                      <a:endParaRPr lang="en-MY" sz="1400" b="0" i="0" u="none" strike="noStrike" baseline="0"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785953"/>
                  </a:ext>
                </a:extLst>
              </a:tr>
            </a:tbl>
          </a:graphicData>
        </a:graphic>
      </p:graphicFrame>
    </p:spTree>
    <p:extLst>
      <p:ext uri="{BB962C8B-B14F-4D97-AF65-F5344CB8AC3E}">
        <p14:creationId xmlns:p14="http://schemas.microsoft.com/office/powerpoint/2010/main" val="1295332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588" y="1053709"/>
            <a:ext cx="2663370" cy="3754874"/>
          </a:xfrm>
          <a:prstGeom prst="rect">
            <a:avLst/>
          </a:prstGeom>
          <a:noFill/>
        </p:spPr>
        <p:txBody>
          <a:bodyPr wrap="square" rtlCol="0">
            <a:spAutoFit/>
          </a:bodyPr>
          <a:lstStyle/>
          <a:p>
            <a:pPr marL="342900" indent="-342900">
              <a:buSzPct val="73000"/>
              <a:buFont typeface="Wingdings" panose="05000000000000000000" pitchFamily="2" charset="2"/>
              <a:buChar char="Ø"/>
            </a:pPr>
            <a:r>
              <a:rPr lang="en-US" sz="1400" dirty="0">
                <a:latin typeface="Arial" panose="020B0604020202020204" pitchFamily="34" charset="0"/>
                <a:cs typeface="Arial" panose="020B0604020202020204" pitchFamily="34" charset="0"/>
              </a:rPr>
              <a:t>Diagram </a:t>
            </a:r>
            <a:r>
              <a:rPr lang="en-US" sz="1400" dirty="0" err="1">
                <a:latin typeface="Arial" panose="020B0604020202020204" pitchFamily="34" charset="0"/>
                <a:cs typeface="Arial" panose="020B0604020202020204" pitchFamily="34" charset="0"/>
              </a:rPr>
              <a:t>bisnes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berasaskan</a:t>
            </a:r>
            <a:r>
              <a:rPr lang="en-US" sz="1400" dirty="0">
                <a:latin typeface="Arial" panose="020B0604020202020204" pitchFamily="34" charset="0"/>
                <a:cs typeface="Arial" panose="020B0604020202020204" pitchFamily="34" charset="0"/>
              </a:rPr>
              <a:t> Business, Data, Application &amp; Technology (BDAT)</a:t>
            </a: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Perlu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menggambarkan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keseluruhan</a:t>
            </a:r>
            <a:r>
              <a:rPr lang="en-US" sz="1400" dirty="0">
                <a:latin typeface="Arial" panose="020B0604020202020204" pitchFamily="34" charset="0"/>
                <a:cs typeface="Arial" panose="020B0604020202020204" pitchFamily="34" charset="0"/>
              </a:rPr>
              <a:t> di </a:t>
            </a:r>
            <a:r>
              <a:rPr lang="en-US" sz="1400" dirty="0" err="1">
                <a:latin typeface="Arial" panose="020B0604020202020204" pitchFamily="34" charset="0"/>
                <a:cs typeface="Arial" panose="020B0604020202020204" pitchFamily="34" charset="0"/>
              </a:rPr>
              <a:t>jabatan</a:t>
            </a:r>
            <a:endParaRPr lang="en-US" sz="1400" dirty="0">
              <a:latin typeface="Arial" panose="020B0604020202020204" pitchFamily="34" charset="0"/>
              <a:cs typeface="Arial" panose="020B0604020202020204" pitchFamily="34" charset="0"/>
            </a:endParaRP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Perlu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dikekalkan</a:t>
            </a:r>
            <a:r>
              <a:rPr lang="en-US" sz="1400" dirty="0">
                <a:latin typeface="Arial" panose="020B0604020202020204" pitchFamily="34" charset="0"/>
                <a:cs typeface="Arial" panose="020B0604020202020204" pitchFamily="34" charset="0"/>
              </a:rPr>
              <a:t> (fixed)– </a:t>
            </a:r>
            <a:r>
              <a:rPr lang="en-US" sz="1400" dirty="0" err="1">
                <a:latin typeface="Arial" panose="020B0604020202020204" pitchFamily="34" charset="0"/>
                <a:cs typeface="Arial" panose="020B0604020202020204" pitchFamily="34" charset="0"/>
              </a:rPr>
              <a:t>sekiranya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projek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seterusnya</a:t>
            </a:r>
            <a:endParaRPr lang="en-US" sz="1400" dirty="0">
              <a:latin typeface="Arial" panose="020B0604020202020204" pitchFamily="34" charset="0"/>
              <a:cs typeface="Arial" panose="020B0604020202020204" pitchFamily="34" charset="0"/>
            </a:endParaRP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Simbol</a:t>
            </a:r>
            <a:r>
              <a:rPr lang="en-US" sz="1400" dirty="0">
                <a:latin typeface="Arial" panose="020B0604020202020204" pitchFamily="34" charset="0"/>
                <a:cs typeface="Arial" panose="020B0604020202020204" pitchFamily="34" charset="0"/>
              </a:rPr>
              <a:t> yang </a:t>
            </a:r>
            <a:r>
              <a:rPr lang="en-US" sz="1400" dirty="0" err="1">
                <a:latin typeface="Arial" panose="020B0604020202020204" pitchFamily="34" charset="0"/>
                <a:cs typeface="Arial" panose="020B0604020202020204" pitchFamily="34" charset="0"/>
              </a:rPr>
              <a:t>digunakan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boleh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rujuk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kepada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pautan</a:t>
            </a:r>
            <a:r>
              <a:rPr lang="en-US" sz="1400" dirty="0">
                <a:latin typeface="Arial" panose="020B0604020202020204" pitchFamily="34" charset="0"/>
                <a:cs typeface="Arial" panose="020B0604020202020204" pitchFamily="34" charset="0"/>
              </a:rPr>
              <a:t> di </a:t>
            </a:r>
            <a:r>
              <a:rPr lang="en-US" sz="1400" dirty="0" err="1">
                <a:latin typeface="Arial" panose="020B0604020202020204" pitchFamily="34" charset="0"/>
                <a:cs typeface="Arial" panose="020B0604020202020204" pitchFamily="34" charset="0"/>
              </a:rPr>
              <a:t>bawah</a:t>
            </a:r>
            <a:r>
              <a:rPr lang="en-US" sz="1400" dirty="0">
                <a:latin typeface="Arial" panose="020B0604020202020204" pitchFamily="34" charset="0"/>
                <a:cs typeface="Arial" panose="020B0604020202020204" pitchFamily="34" charset="0"/>
              </a:rPr>
              <a:t>:</a:t>
            </a:r>
          </a:p>
          <a:p>
            <a:pPr marL="342900" indent="-342900">
              <a:buSzPct val="73000"/>
              <a:buFont typeface="Wingdings" panose="05000000000000000000" pitchFamily="2" charset="2"/>
              <a:buChar char="Ø"/>
            </a:pPr>
            <a:r>
              <a:rPr lang="ms-MY" sz="1000" b="1" dirty="0">
                <a:solidFill>
                  <a:srgbClr val="FF0000"/>
                </a:solidFill>
                <a:hlinkClick r:id="rId3"/>
              </a:rPr>
              <a:t>https://profit.mampu.gov.my/</a:t>
            </a:r>
            <a:endParaRPr lang="ms-MY" sz="1000" b="1" dirty="0">
              <a:solidFill>
                <a:srgbClr val="FF0000"/>
              </a:solidFill>
            </a:endParaRPr>
          </a:p>
          <a:p>
            <a:pPr lvl="1">
              <a:buSzPct val="73000"/>
            </a:pPr>
            <a:r>
              <a:rPr lang="en-MY" sz="1000" b="1" dirty="0">
                <a:solidFill>
                  <a:srgbClr val="FF0000"/>
                </a:solidFill>
              </a:rPr>
              <a:t>(doc &gt; ref. cards)</a:t>
            </a:r>
          </a:p>
          <a:p>
            <a:pPr lvl="1">
              <a:buSzPct val="73000"/>
            </a:pPr>
            <a:r>
              <a:rPr lang="ms-MY" sz="1000" b="1" dirty="0">
                <a:solidFill>
                  <a:srgbClr val="FF0000"/>
                </a:solidFill>
                <a:latin typeface="Arial" panose="020B0604020202020204" pitchFamily="34" charset="0"/>
                <a:cs typeface="Arial" panose="020B0604020202020204" pitchFamily="34" charset="0"/>
                <a:hlinkClick r:id="rId4"/>
              </a:rPr>
              <a:t>@http://pubs.opengroup.org/architecture/archimate3-doc/</a:t>
            </a:r>
            <a:endParaRPr lang="ms-MY" sz="1000" b="1" dirty="0">
              <a:solidFill>
                <a:srgbClr val="FF0000"/>
              </a:solidFill>
              <a:latin typeface="Arial" panose="020B0604020202020204" pitchFamily="34" charset="0"/>
              <a:cs typeface="Arial" panose="020B0604020202020204" pitchFamily="34" charset="0"/>
            </a:endParaRP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Rujuk</a:t>
            </a:r>
            <a:r>
              <a:rPr lang="en-US" sz="1400" dirty="0">
                <a:latin typeface="Arial" panose="020B0604020202020204" pitchFamily="34" charset="0"/>
                <a:cs typeface="Arial" panose="020B0604020202020204" pitchFamily="34" charset="0"/>
              </a:rPr>
              <a:t> : Champion EA di </a:t>
            </a:r>
            <a:r>
              <a:rPr lang="en-US" sz="1400" dirty="0" err="1">
                <a:latin typeface="Arial" panose="020B0604020202020204" pitchFamily="34" charset="0"/>
                <a:cs typeface="Arial" panose="020B0604020202020204" pitchFamily="34" charset="0"/>
              </a:rPr>
              <a:t>Kementerian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Agensi</a:t>
            </a:r>
            <a:endParaRPr lang="ms-MY" sz="1400" dirty="0">
              <a:latin typeface="Arial" panose="020B0604020202020204" pitchFamily="34" charset="0"/>
              <a:cs typeface="Arial" panose="020B0604020202020204" pitchFamily="34" charset="0"/>
            </a:endParaRPr>
          </a:p>
        </p:txBody>
      </p:sp>
      <p:sp>
        <p:nvSpPr>
          <p:cNvPr id="20" name="Title 19"/>
          <p:cNvSpPr>
            <a:spLocks noGrp="1"/>
          </p:cNvSpPr>
          <p:nvPr>
            <p:ph type="ctrTitle"/>
          </p:nvPr>
        </p:nvSpPr>
        <p:spPr>
          <a:xfrm>
            <a:off x="-16348" y="-2271"/>
            <a:ext cx="12204000" cy="432000"/>
          </a:xfrm>
          <a:ln>
            <a:solidFill>
              <a:schemeClr val="tx1"/>
            </a:solidFill>
          </a:ln>
        </p:spPr>
        <p:txBody>
          <a:bodyPr>
            <a:normAutofit/>
          </a:bodyPr>
          <a:lstStyle/>
          <a:p>
            <a:pPr marL="180975" algn="l"/>
            <a:r>
              <a:rPr lang="ms-MY" sz="2400" b="1" dirty="0">
                <a:latin typeface="Arial" panose="020B0604020202020204" pitchFamily="34" charset="0"/>
                <a:cs typeface="Arial" panose="020B0604020202020204" pitchFamily="34" charset="0"/>
              </a:rPr>
              <a:t>AGENSI</a:t>
            </a:r>
            <a:r>
              <a:rPr lang="ms-MY" sz="2400" b="1" baseline="0" dirty="0">
                <a:latin typeface="Arial" panose="020B0604020202020204" pitchFamily="34" charset="0"/>
                <a:cs typeface="Arial" panose="020B0604020202020204" pitchFamily="34" charset="0"/>
              </a:rPr>
              <a:t> XYZ : </a:t>
            </a:r>
            <a:r>
              <a:rPr lang="ms-MY" sz="2400" b="1" i="1" baseline="0" dirty="0">
                <a:latin typeface="Arial" panose="020B0604020202020204" pitchFamily="34" charset="0"/>
                <a:cs typeface="Arial" panose="020B0604020202020204" pitchFamily="34" charset="0"/>
              </a:rPr>
              <a:t>ORGANIZATIONAL LANDSCAPE MAP VIEW</a:t>
            </a:r>
            <a:endParaRPr lang="ms-MY" sz="2400" b="1" i="1" dirty="0">
              <a:latin typeface="Arial" panose="020B0604020202020204" pitchFamily="34" charset="0"/>
              <a:cs typeface="Arial" panose="020B0604020202020204" pitchFamily="34" charset="0"/>
            </a:endParaRPr>
          </a:p>
        </p:txBody>
      </p:sp>
      <p:sp>
        <p:nvSpPr>
          <p:cNvPr id="64" name="Slide Number Placeholder 63"/>
          <p:cNvSpPr>
            <a:spLocks noGrp="1"/>
          </p:cNvSpPr>
          <p:nvPr>
            <p:ph type="sldNum" sz="quarter" idx="12"/>
          </p:nvPr>
        </p:nvSpPr>
        <p:spPr/>
        <p:txBody>
          <a:bodyPr/>
          <a:lstStyle/>
          <a:p>
            <a:fld id="{BA0703F6-9220-493B-BC25-87A499A6DF38}" type="slidenum">
              <a:rPr lang="ms-MY" smtClean="0"/>
              <a:t>15</a:t>
            </a:fld>
            <a:endParaRPr lang="ms-MY"/>
          </a:p>
        </p:txBody>
      </p:sp>
      <p:pic>
        <p:nvPicPr>
          <p:cNvPr id="263" name="Picture 2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1349" y="590550"/>
            <a:ext cx="7105218" cy="5676900"/>
          </a:xfrm>
          <a:prstGeom prst="rect">
            <a:avLst/>
          </a:prstGeom>
        </p:spPr>
      </p:pic>
      <p:sp>
        <p:nvSpPr>
          <p:cNvPr id="266" name="TextBox 265"/>
          <p:cNvSpPr txBox="1"/>
          <p:nvPr/>
        </p:nvSpPr>
        <p:spPr>
          <a:xfrm>
            <a:off x="3818306" y="2719536"/>
            <a:ext cx="7338261" cy="1323439"/>
          </a:xfrm>
          <a:prstGeom prst="rect">
            <a:avLst/>
          </a:prstGeom>
          <a:noFill/>
        </p:spPr>
        <p:txBody>
          <a:bodyPr wrap="square" rtlCol="0">
            <a:spAutoFit/>
          </a:bodyPr>
          <a:lstStyle/>
          <a:p>
            <a:r>
              <a:rPr lang="en-MY" sz="4000" dirty="0">
                <a:solidFill>
                  <a:srgbClr val="FF0000"/>
                </a:solidFill>
              </a:rPr>
              <a:t>CONTOH BHEUU. </a:t>
            </a:r>
            <a:r>
              <a:rPr lang="en-MY" sz="4000" dirty="0" err="1">
                <a:solidFill>
                  <a:srgbClr val="FF0000"/>
                </a:solidFill>
              </a:rPr>
              <a:t>Sila</a:t>
            </a:r>
            <a:r>
              <a:rPr lang="en-MY" sz="4000" dirty="0">
                <a:solidFill>
                  <a:srgbClr val="FF0000"/>
                </a:solidFill>
              </a:rPr>
              <a:t> </a:t>
            </a:r>
            <a:r>
              <a:rPr lang="en-MY" sz="4000" dirty="0" err="1">
                <a:solidFill>
                  <a:srgbClr val="FF0000"/>
                </a:solidFill>
              </a:rPr>
              <a:t>rujuk</a:t>
            </a:r>
            <a:r>
              <a:rPr lang="en-MY" sz="4000" dirty="0">
                <a:solidFill>
                  <a:srgbClr val="FF0000"/>
                </a:solidFill>
              </a:rPr>
              <a:t> notation/symbol </a:t>
            </a:r>
            <a:r>
              <a:rPr lang="en-MY" sz="4000" dirty="0" err="1">
                <a:solidFill>
                  <a:srgbClr val="FF0000"/>
                </a:solidFill>
              </a:rPr>
              <a:t>archimate</a:t>
            </a:r>
            <a:r>
              <a:rPr lang="en-MY" sz="4000" dirty="0">
                <a:solidFill>
                  <a:srgbClr val="FF0000"/>
                </a:solidFill>
              </a:rPr>
              <a:t> 3.0</a:t>
            </a:r>
          </a:p>
        </p:txBody>
      </p:sp>
    </p:spTree>
    <p:extLst>
      <p:ext uri="{BB962C8B-B14F-4D97-AF65-F5344CB8AC3E}">
        <p14:creationId xmlns:p14="http://schemas.microsoft.com/office/powerpoint/2010/main" val="315394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3021785" y="481991"/>
            <a:ext cx="7673765" cy="52007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b="1" dirty="0">
              <a:solidFill>
                <a:prstClr val="white"/>
              </a:solidFill>
            </a:endParaRPr>
          </a:p>
          <a:p>
            <a:pPr algn="ctr"/>
            <a:endParaRPr lang="en-US" sz="675" b="1" dirty="0">
              <a:solidFill>
                <a:prstClr val="white"/>
              </a:solidFill>
            </a:endParaRPr>
          </a:p>
          <a:p>
            <a:pPr algn="ctr"/>
            <a:r>
              <a:rPr lang="en-US" sz="800" b="1" dirty="0">
                <a:solidFill>
                  <a:prstClr val="black"/>
                </a:solidFill>
              </a:rPr>
              <a:t>MEDIUM PERKHIDMATAN</a:t>
            </a:r>
          </a:p>
          <a:p>
            <a:pPr algn="ctr"/>
            <a:endParaRPr lang="en-US" sz="675" b="1" dirty="0">
              <a:solidFill>
                <a:prstClr val="white"/>
              </a:solidFill>
            </a:endParaRPr>
          </a:p>
          <a:p>
            <a:pPr algn="ctr"/>
            <a:endParaRPr lang="en-US" sz="675" b="1" dirty="0">
              <a:solidFill>
                <a:prstClr val="white"/>
              </a:solidFill>
            </a:endParaRPr>
          </a:p>
          <a:p>
            <a:pPr algn="ctr"/>
            <a:endParaRPr lang="en-US" sz="675" b="1" dirty="0">
              <a:solidFill>
                <a:prstClr val="white"/>
              </a:solidFill>
            </a:endParaRPr>
          </a:p>
          <a:p>
            <a:pPr algn="ctr"/>
            <a:endParaRPr lang="en-US" sz="675" b="1" dirty="0">
              <a:solidFill>
                <a:prstClr val="white"/>
              </a:solidFill>
            </a:endParaRPr>
          </a:p>
          <a:p>
            <a:pPr algn="ctr"/>
            <a:endParaRPr lang="en-US" sz="675" b="1" dirty="0">
              <a:solidFill>
                <a:prstClr val="white"/>
              </a:solidFill>
            </a:endParaRPr>
          </a:p>
          <a:p>
            <a:pPr algn="ctr"/>
            <a:endParaRPr lang="ms-MY" sz="675" b="1" dirty="0">
              <a:solidFill>
                <a:prstClr val="white"/>
              </a:solidFill>
            </a:endParaRPr>
          </a:p>
        </p:txBody>
      </p:sp>
      <p:sp>
        <p:nvSpPr>
          <p:cNvPr id="84" name="Rectangle 83"/>
          <p:cNvSpPr/>
          <p:nvPr/>
        </p:nvSpPr>
        <p:spPr>
          <a:xfrm>
            <a:off x="3216102" y="1330663"/>
            <a:ext cx="884056" cy="2909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Ibu</a:t>
            </a:r>
            <a:r>
              <a:rPr lang="en-US" sz="600" dirty="0">
                <a:solidFill>
                  <a:prstClr val="black"/>
                </a:solidFill>
              </a:rPr>
              <a:t> </a:t>
            </a:r>
            <a:r>
              <a:rPr lang="en-US" sz="600" dirty="0" err="1">
                <a:solidFill>
                  <a:prstClr val="black"/>
                </a:solidFill>
              </a:rPr>
              <a:t>Pejabat</a:t>
            </a:r>
            <a:r>
              <a:rPr lang="en-US" sz="600" dirty="0">
                <a:solidFill>
                  <a:prstClr val="black"/>
                </a:solidFill>
              </a:rPr>
              <a:t> MPOB </a:t>
            </a:r>
            <a:r>
              <a:rPr lang="en-US" sz="600" dirty="0" err="1">
                <a:solidFill>
                  <a:prstClr val="black"/>
                </a:solidFill>
              </a:rPr>
              <a:t>Bangi</a:t>
            </a:r>
            <a:endParaRPr lang="en-US" sz="600" dirty="0">
              <a:solidFill>
                <a:prstClr val="black"/>
              </a:solidFill>
            </a:endParaRPr>
          </a:p>
        </p:txBody>
      </p:sp>
      <p:sp>
        <p:nvSpPr>
          <p:cNvPr id="93" name="Rectangle 92"/>
          <p:cNvSpPr/>
          <p:nvPr/>
        </p:nvSpPr>
        <p:spPr>
          <a:xfrm>
            <a:off x="5871766" y="1330663"/>
            <a:ext cx="731632" cy="2909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Stesen</a:t>
            </a:r>
            <a:r>
              <a:rPr lang="en-US" sz="600" dirty="0">
                <a:solidFill>
                  <a:prstClr val="black"/>
                </a:solidFill>
              </a:rPr>
              <a:t> </a:t>
            </a:r>
            <a:r>
              <a:rPr lang="en-US" sz="600" dirty="0" err="1">
                <a:solidFill>
                  <a:prstClr val="black"/>
                </a:solidFill>
              </a:rPr>
              <a:t>Penyelidikan</a:t>
            </a:r>
            <a:endParaRPr lang="en-US" sz="600" dirty="0">
              <a:solidFill>
                <a:prstClr val="black"/>
              </a:solidFill>
            </a:endParaRPr>
          </a:p>
        </p:txBody>
      </p:sp>
      <p:sp>
        <p:nvSpPr>
          <p:cNvPr id="99" name="Rectangle 98"/>
          <p:cNvSpPr/>
          <p:nvPr/>
        </p:nvSpPr>
        <p:spPr>
          <a:xfrm>
            <a:off x="6674089" y="1330663"/>
            <a:ext cx="731632" cy="2909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Pejabat</a:t>
            </a:r>
            <a:r>
              <a:rPr lang="en-US" sz="600" dirty="0">
                <a:solidFill>
                  <a:prstClr val="black"/>
                </a:solidFill>
              </a:rPr>
              <a:t> TUNAS</a:t>
            </a:r>
          </a:p>
        </p:txBody>
      </p:sp>
      <p:sp>
        <p:nvSpPr>
          <p:cNvPr id="102" name="Rectangle 101"/>
          <p:cNvSpPr/>
          <p:nvPr/>
        </p:nvSpPr>
        <p:spPr>
          <a:xfrm>
            <a:off x="7597411" y="1308359"/>
            <a:ext cx="1110006" cy="301383"/>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Persatuan-persatuan</a:t>
            </a:r>
            <a:r>
              <a:rPr lang="en-US" sz="600" dirty="0">
                <a:solidFill>
                  <a:prstClr val="black"/>
                </a:solidFill>
              </a:rPr>
              <a:t> </a:t>
            </a:r>
            <a:r>
              <a:rPr lang="en-US" sz="600" dirty="0" err="1">
                <a:solidFill>
                  <a:prstClr val="black"/>
                </a:solidFill>
              </a:rPr>
              <a:t>Industri</a:t>
            </a:r>
            <a:r>
              <a:rPr lang="en-US" sz="600" dirty="0">
                <a:solidFill>
                  <a:prstClr val="black"/>
                </a:solidFill>
              </a:rPr>
              <a:t> </a:t>
            </a:r>
            <a:r>
              <a:rPr lang="en-US" sz="600" dirty="0" err="1">
                <a:solidFill>
                  <a:prstClr val="black"/>
                </a:solidFill>
              </a:rPr>
              <a:t>Kelapa</a:t>
            </a:r>
            <a:r>
              <a:rPr lang="en-US" sz="600" dirty="0">
                <a:solidFill>
                  <a:prstClr val="black"/>
                </a:solidFill>
              </a:rPr>
              <a:t> </a:t>
            </a:r>
            <a:r>
              <a:rPr lang="en-US" sz="600" dirty="0" err="1">
                <a:solidFill>
                  <a:prstClr val="black"/>
                </a:solidFill>
              </a:rPr>
              <a:t>Sawit</a:t>
            </a:r>
            <a:endParaRPr lang="en-US" sz="600" dirty="0">
              <a:solidFill>
                <a:prstClr val="black"/>
              </a:solidFill>
            </a:endParaRPr>
          </a:p>
        </p:txBody>
      </p:sp>
      <p:sp>
        <p:nvSpPr>
          <p:cNvPr id="5" name="Rectangle 4"/>
          <p:cNvSpPr/>
          <p:nvPr/>
        </p:nvSpPr>
        <p:spPr>
          <a:xfrm>
            <a:off x="3021786" y="936894"/>
            <a:ext cx="7673764" cy="112589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800" b="1" dirty="0">
                <a:solidFill>
                  <a:prstClr val="black"/>
                </a:solidFill>
              </a:rPr>
              <a:t>PENGGUNA PERKHIDMATAN</a:t>
            </a:r>
            <a:endParaRPr lang="en-US" sz="800" b="1" dirty="0">
              <a:solidFill>
                <a:prstClr val="white"/>
              </a:solidFill>
            </a:endParaRPr>
          </a:p>
          <a:p>
            <a:pPr algn="ctr"/>
            <a:endParaRPr lang="en-US" sz="675" b="1" dirty="0">
              <a:solidFill>
                <a:prstClr val="white"/>
              </a:solidFill>
            </a:endParaRPr>
          </a:p>
          <a:p>
            <a:pPr algn="ctr"/>
            <a:endParaRPr lang="ms-MY" sz="675" b="1" dirty="0">
              <a:solidFill>
                <a:prstClr val="white"/>
              </a:solidFill>
            </a:endParaRPr>
          </a:p>
        </p:txBody>
      </p:sp>
      <p:grpSp>
        <p:nvGrpSpPr>
          <p:cNvPr id="61" name="Group 60"/>
          <p:cNvGrpSpPr/>
          <p:nvPr/>
        </p:nvGrpSpPr>
        <p:grpSpPr>
          <a:xfrm>
            <a:off x="4604516" y="583307"/>
            <a:ext cx="1080000" cy="263051"/>
            <a:chOff x="3131891" y="642889"/>
            <a:chExt cx="1080000" cy="263051"/>
          </a:xfrm>
        </p:grpSpPr>
        <p:sp>
          <p:nvSpPr>
            <p:cNvPr id="106" name="Rectangle 105"/>
            <p:cNvSpPr/>
            <p:nvPr/>
          </p:nvSpPr>
          <p:spPr>
            <a:xfrm>
              <a:off x="3131891" y="642889"/>
              <a:ext cx="1080000" cy="26305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prstClr val="black"/>
                  </a:solidFill>
                </a:rPr>
                <a:t>Aplikasi</a:t>
              </a:r>
              <a:r>
                <a:rPr lang="en-US" sz="800" dirty="0">
                  <a:solidFill>
                    <a:prstClr val="black"/>
                  </a:solidFill>
                </a:rPr>
                <a:t> Mobil</a:t>
              </a:r>
            </a:p>
          </p:txBody>
        </p:sp>
        <p:pic>
          <p:nvPicPr>
            <p:cNvPr id="107" name="Picture 106"/>
            <p:cNvPicPr>
              <a:picLocks noChangeAspect="1"/>
            </p:cNvPicPr>
            <p:nvPr/>
          </p:nvPicPr>
          <p:blipFill>
            <a:blip r:embed="rId3">
              <a:clrChange>
                <a:clrFrom>
                  <a:srgbClr val="C9E7B7"/>
                </a:clrFrom>
                <a:clrTo>
                  <a:srgbClr val="C9E7B7">
                    <a:alpha val="0"/>
                  </a:srgbClr>
                </a:clrTo>
              </a:clrChange>
              <a:duotone>
                <a:schemeClr val="bg2">
                  <a:shade val="45000"/>
                  <a:satMod val="135000"/>
                </a:schemeClr>
                <a:prstClr val="white"/>
              </a:duotone>
            </a:blip>
            <a:stretch>
              <a:fillRect/>
            </a:stretch>
          </p:blipFill>
          <p:spPr>
            <a:xfrm>
              <a:off x="3957797" y="668759"/>
              <a:ext cx="234239" cy="73641"/>
            </a:xfrm>
            <a:prstGeom prst="rect">
              <a:avLst/>
            </a:prstGeom>
            <a:solidFill>
              <a:srgbClr val="FCD5B5"/>
            </a:solidFill>
            <a:ln w="3175">
              <a:noFill/>
            </a:ln>
          </p:spPr>
        </p:pic>
      </p:grpSp>
      <p:grpSp>
        <p:nvGrpSpPr>
          <p:cNvPr id="60" name="Group 59"/>
          <p:cNvGrpSpPr/>
          <p:nvPr/>
        </p:nvGrpSpPr>
        <p:grpSpPr>
          <a:xfrm>
            <a:off x="5755235" y="583307"/>
            <a:ext cx="1080000" cy="263051"/>
            <a:chOff x="4282610" y="642889"/>
            <a:chExt cx="1080000" cy="263051"/>
          </a:xfrm>
        </p:grpSpPr>
        <p:sp>
          <p:nvSpPr>
            <p:cNvPr id="109" name="Rectangle 108"/>
            <p:cNvSpPr/>
            <p:nvPr/>
          </p:nvSpPr>
          <p:spPr>
            <a:xfrm>
              <a:off x="4282610" y="642889"/>
              <a:ext cx="1080000" cy="26305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prstClr val="black"/>
                  </a:solidFill>
                </a:rPr>
                <a:t>Kaunter</a:t>
              </a:r>
              <a:endParaRPr lang="en-US" sz="800" dirty="0">
                <a:solidFill>
                  <a:prstClr val="black"/>
                </a:solidFill>
              </a:endParaRPr>
            </a:p>
          </p:txBody>
        </p:sp>
        <p:pic>
          <p:nvPicPr>
            <p:cNvPr id="110" name="Picture 109"/>
            <p:cNvPicPr>
              <a:picLocks noChangeAspect="1"/>
            </p:cNvPicPr>
            <p:nvPr/>
          </p:nvPicPr>
          <p:blipFill>
            <a:blip r:embed="rId3">
              <a:clrChange>
                <a:clrFrom>
                  <a:srgbClr val="C9E7B7"/>
                </a:clrFrom>
                <a:clrTo>
                  <a:srgbClr val="C9E7B7">
                    <a:alpha val="0"/>
                  </a:srgbClr>
                </a:clrTo>
              </a:clrChange>
              <a:duotone>
                <a:schemeClr val="bg2">
                  <a:shade val="45000"/>
                  <a:satMod val="135000"/>
                </a:schemeClr>
                <a:prstClr val="white"/>
              </a:duotone>
            </a:blip>
            <a:stretch>
              <a:fillRect/>
            </a:stretch>
          </p:blipFill>
          <p:spPr>
            <a:xfrm>
              <a:off x="5031539" y="669806"/>
              <a:ext cx="234239" cy="73641"/>
            </a:xfrm>
            <a:prstGeom prst="rect">
              <a:avLst/>
            </a:prstGeom>
            <a:solidFill>
              <a:srgbClr val="FCD5B5"/>
            </a:solidFill>
            <a:ln w="3175">
              <a:noFill/>
            </a:ln>
          </p:spPr>
        </p:pic>
      </p:grpSp>
      <p:grpSp>
        <p:nvGrpSpPr>
          <p:cNvPr id="57" name="Group 56"/>
          <p:cNvGrpSpPr/>
          <p:nvPr/>
        </p:nvGrpSpPr>
        <p:grpSpPr>
          <a:xfrm>
            <a:off x="8056673" y="583307"/>
            <a:ext cx="1080000" cy="263051"/>
            <a:chOff x="6584048" y="642889"/>
            <a:chExt cx="1080000" cy="263051"/>
          </a:xfrm>
        </p:grpSpPr>
        <p:sp>
          <p:nvSpPr>
            <p:cNvPr id="112" name="Rectangle 111"/>
            <p:cNvSpPr/>
            <p:nvPr/>
          </p:nvSpPr>
          <p:spPr>
            <a:xfrm>
              <a:off x="6584048" y="642889"/>
              <a:ext cx="1080000" cy="263051"/>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prstClr val="black"/>
                  </a:solidFill>
                </a:rPr>
                <a:t>Emel</a:t>
              </a:r>
              <a:endParaRPr lang="en-US" sz="800" dirty="0">
                <a:solidFill>
                  <a:prstClr val="black"/>
                </a:solidFill>
              </a:endParaRPr>
            </a:p>
          </p:txBody>
        </p:sp>
        <p:pic>
          <p:nvPicPr>
            <p:cNvPr id="113" name="Picture 112"/>
            <p:cNvPicPr>
              <a:picLocks noChangeAspect="1"/>
            </p:cNvPicPr>
            <p:nvPr/>
          </p:nvPicPr>
          <p:blipFill>
            <a:blip r:embed="rId3">
              <a:clrChange>
                <a:clrFrom>
                  <a:srgbClr val="C9E7B7"/>
                </a:clrFrom>
                <a:clrTo>
                  <a:srgbClr val="C9E7B7">
                    <a:alpha val="0"/>
                  </a:srgbClr>
                </a:clrTo>
              </a:clrChange>
              <a:duotone>
                <a:schemeClr val="bg2">
                  <a:shade val="45000"/>
                  <a:satMod val="135000"/>
                </a:schemeClr>
                <a:prstClr val="white"/>
              </a:duotone>
            </a:blip>
            <a:stretch>
              <a:fillRect/>
            </a:stretch>
          </p:blipFill>
          <p:spPr>
            <a:xfrm>
              <a:off x="7409954" y="668759"/>
              <a:ext cx="234239" cy="73641"/>
            </a:xfrm>
            <a:prstGeom prst="rect">
              <a:avLst/>
            </a:prstGeom>
            <a:solidFill>
              <a:srgbClr val="FFFF99"/>
            </a:solidFill>
            <a:ln w="3175">
              <a:noFill/>
            </a:ln>
          </p:spPr>
        </p:pic>
      </p:grpSp>
      <p:grpSp>
        <p:nvGrpSpPr>
          <p:cNvPr id="58" name="Group 57"/>
          <p:cNvGrpSpPr/>
          <p:nvPr/>
        </p:nvGrpSpPr>
        <p:grpSpPr>
          <a:xfrm>
            <a:off x="6905954" y="583307"/>
            <a:ext cx="1080000" cy="263051"/>
            <a:chOff x="5433329" y="642889"/>
            <a:chExt cx="1080000" cy="263051"/>
          </a:xfrm>
        </p:grpSpPr>
        <p:sp>
          <p:nvSpPr>
            <p:cNvPr id="115" name="Rectangle 114"/>
            <p:cNvSpPr/>
            <p:nvPr/>
          </p:nvSpPr>
          <p:spPr>
            <a:xfrm>
              <a:off x="5433329" y="642889"/>
              <a:ext cx="1080000" cy="26305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prstClr val="black"/>
                  </a:solidFill>
                </a:rPr>
                <a:t>Portal</a:t>
              </a:r>
            </a:p>
          </p:txBody>
        </p:sp>
        <p:pic>
          <p:nvPicPr>
            <p:cNvPr id="116" name="Picture 115"/>
            <p:cNvPicPr>
              <a:picLocks noChangeAspect="1"/>
            </p:cNvPicPr>
            <p:nvPr/>
          </p:nvPicPr>
          <p:blipFill>
            <a:blip r:embed="rId3">
              <a:clrChange>
                <a:clrFrom>
                  <a:srgbClr val="C9E7B7"/>
                </a:clrFrom>
                <a:clrTo>
                  <a:srgbClr val="C9E7B7">
                    <a:alpha val="0"/>
                  </a:srgbClr>
                </a:clrTo>
              </a:clrChange>
              <a:duotone>
                <a:schemeClr val="bg2">
                  <a:shade val="45000"/>
                  <a:satMod val="135000"/>
                </a:schemeClr>
                <a:prstClr val="white"/>
              </a:duotone>
            </a:blip>
            <a:stretch>
              <a:fillRect/>
            </a:stretch>
          </p:blipFill>
          <p:spPr>
            <a:xfrm>
              <a:off x="6259235" y="668759"/>
              <a:ext cx="234239" cy="73641"/>
            </a:xfrm>
            <a:prstGeom prst="rect">
              <a:avLst/>
            </a:prstGeom>
            <a:solidFill>
              <a:srgbClr val="FCD5B5"/>
            </a:solidFill>
            <a:ln w="3175">
              <a:noFill/>
            </a:ln>
          </p:spPr>
        </p:pic>
      </p:grpSp>
      <p:sp>
        <p:nvSpPr>
          <p:cNvPr id="133" name="TextBox 132"/>
          <p:cNvSpPr txBox="1"/>
          <p:nvPr/>
        </p:nvSpPr>
        <p:spPr>
          <a:xfrm>
            <a:off x="3143684" y="1101648"/>
            <a:ext cx="519694" cy="200055"/>
          </a:xfrm>
          <a:prstGeom prst="rect">
            <a:avLst/>
          </a:prstGeom>
          <a:noFill/>
          <a:ln w="3175">
            <a:noFill/>
          </a:ln>
        </p:spPr>
        <p:txBody>
          <a:bodyPr wrap="none" rtlCol="0">
            <a:spAutoFit/>
          </a:bodyPr>
          <a:lstStyle/>
          <a:p>
            <a:r>
              <a:rPr lang="en-US" sz="700" b="1" dirty="0" err="1">
                <a:solidFill>
                  <a:prstClr val="black"/>
                </a:solidFill>
              </a:rPr>
              <a:t>Dalaman</a:t>
            </a:r>
            <a:endParaRPr lang="ms-MY" sz="700" b="1" dirty="0">
              <a:solidFill>
                <a:prstClr val="black"/>
              </a:solidFill>
            </a:endParaRPr>
          </a:p>
        </p:txBody>
      </p:sp>
      <p:sp>
        <p:nvSpPr>
          <p:cNvPr id="134" name="TextBox 133"/>
          <p:cNvSpPr txBox="1"/>
          <p:nvPr/>
        </p:nvSpPr>
        <p:spPr>
          <a:xfrm>
            <a:off x="7520806" y="1100233"/>
            <a:ext cx="441146" cy="200055"/>
          </a:xfrm>
          <a:prstGeom prst="rect">
            <a:avLst/>
          </a:prstGeom>
          <a:noFill/>
          <a:ln w="3175">
            <a:noFill/>
          </a:ln>
        </p:spPr>
        <p:txBody>
          <a:bodyPr wrap="none" rtlCol="0">
            <a:spAutoFit/>
          </a:bodyPr>
          <a:lstStyle/>
          <a:p>
            <a:r>
              <a:rPr lang="en-US" sz="700" b="1" dirty="0" err="1">
                <a:solidFill>
                  <a:prstClr val="black"/>
                </a:solidFill>
              </a:rPr>
              <a:t>Luaran</a:t>
            </a:r>
            <a:endParaRPr lang="ms-MY" sz="700" b="1" dirty="0">
              <a:solidFill>
                <a:prstClr val="black"/>
              </a:solidFill>
            </a:endParaRPr>
          </a:p>
        </p:txBody>
      </p:sp>
      <p:sp>
        <p:nvSpPr>
          <p:cNvPr id="214" name="TextBox 213"/>
          <p:cNvSpPr txBox="1"/>
          <p:nvPr/>
        </p:nvSpPr>
        <p:spPr>
          <a:xfrm>
            <a:off x="10857282" y="481991"/>
            <a:ext cx="1195094"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600" b="1" dirty="0">
                <a:ln w="0"/>
                <a:solidFill>
                  <a:prstClr val="black"/>
                </a:solidFill>
                <a:latin typeface="Arial" panose="020B0604020202020204" pitchFamily="34" charset="0"/>
                <a:cs typeface="Arial" panose="020B0604020202020204" pitchFamily="34" charset="0"/>
              </a:rPr>
              <a:t>KETERANGAN:</a:t>
            </a:r>
          </a:p>
          <a:p>
            <a:r>
              <a:rPr lang="en-US" sz="600" b="1" dirty="0">
                <a:ln w="0"/>
                <a:solidFill>
                  <a:prstClr val="black"/>
                </a:solidFill>
                <a:latin typeface="Arial" panose="020B0604020202020204" pitchFamily="34" charset="0"/>
                <a:cs typeface="Arial" panose="020B0604020202020204" pitchFamily="34" charset="0"/>
              </a:rPr>
              <a:t>MPI – </a:t>
            </a:r>
            <a:r>
              <a:rPr lang="en-US" sz="600" dirty="0">
                <a:ln w="0"/>
                <a:solidFill>
                  <a:prstClr val="black"/>
                </a:solidFill>
                <a:latin typeface="Arial" panose="020B0604020202020204" pitchFamily="34" charset="0"/>
                <a:cs typeface="Arial" panose="020B0604020202020204" pitchFamily="34" charset="0"/>
              </a:rPr>
              <a:t>Ministry of Primary Industries</a:t>
            </a:r>
          </a:p>
          <a:p>
            <a:r>
              <a:rPr lang="en-US" sz="600" b="1" dirty="0">
                <a:ln w="0"/>
                <a:solidFill>
                  <a:prstClr val="black"/>
                </a:solidFill>
                <a:latin typeface="Arial" panose="020B0604020202020204" pitchFamily="34" charset="0"/>
                <a:cs typeface="Arial" panose="020B0604020202020204" pitchFamily="34" charset="0"/>
              </a:rPr>
              <a:t>MPOCC – </a:t>
            </a:r>
            <a:r>
              <a:rPr lang="en-US" sz="600" dirty="0">
                <a:ln w="0"/>
                <a:solidFill>
                  <a:prstClr val="black"/>
                </a:solidFill>
                <a:latin typeface="Arial" panose="020B0604020202020204" pitchFamily="34" charset="0"/>
                <a:cs typeface="Arial" panose="020B0604020202020204" pitchFamily="34" charset="0"/>
              </a:rPr>
              <a:t>Malaysian Palm Oil Certification Council</a:t>
            </a:r>
          </a:p>
          <a:p>
            <a:r>
              <a:rPr lang="en-US" sz="600" b="1" dirty="0">
                <a:ln w="0"/>
                <a:solidFill>
                  <a:prstClr val="black"/>
                </a:solidFill>
                <a:latin typeface="Arial" panose="020B0604020202020204" pitchFamily="34" charset="0"/>
                <a:cs typeface="Arial" panose="020B0604020202020204" pitchFamily="34" charset="0"/>
              </a:rPr>
              <a:t>JOPR - </a:t>
            </a:r>
            <a:r>
              <a:rPr lang="en-US" sz="600" dirty="0">
                <a:ln w="0"/>
                <a:solidFill>
                  <a:prstClr val="black"/>
                </a:solidFill>
                <a:latin typeface="Arial" panose="020B0604020202020204" pitchFamily="34" charset="0"/>
                <a:cs typeface="Arial" panose="020B0604020202020204" pitchFamily="34" charset="0"/>
              </a:rPr>
              <a:t>Journal of Oil Palm Research</a:t>
            </a:r>
          </a:p>
          <a:p>
            <a:r>
              <a:rPr lang="en-US" sz="600" b="1" dirty="0">
                <a:ln w="0"/>
                <a:solidFill>
                  <a:prstClr val="black"/>
                </a:solidFill>
                <a:latin typeface="Arial" panose="020B0604020202020204" pitchFamily="34" charset="0"/>
                <a:cs typeface="Arial" panose="020B0604020202020204" pitchFamily="34" charset="0"/>
              </a:rPr>
              <a:t>COMOS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Pemantauan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Projek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Kolaborasi</a:t>
            </a:r>
            <a:r>
              <a:rPr lang="en-US" sz="600" b="1" dirty="0">
                <a:ln w="0"/>
                <a:solidFill>
                  <a:prstClr val="black"/>
                </a:solidFill>
                <a:latin typeface="Arial" panose="020B0604020202020204" pitchFamily="34" charset="0"/>
                <a:cs typeface="Arial" panose="020B0604020202020204" pitchFamily="34" charset="0"/>
              </a:rPr>
              <a:t> </a:t>
            </a:r>
          </a:p>
          <a:p>
            <a:r>
              <a:rPr lang="en-US" sz="600" b="1" dirty="0">
                <a:ln w="0"/>
                <a:solidFill>
                  <a:prstClr val="black"/>
                </a:solidFill>
                <a:latin typeface="Arial" panose="020B0604020202020204" pitchFamily="34" charset="0"/>
                <a:cs typeface="Arial" panose="020B0604020202020204" pitchFamily="34" charset="0"/>
              </a:rPr>
              <a:t>PROMOS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Pemantauan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Projek</a:t>
            </a:r>
            <a:r>
              <a:rPr lang="en-US" sz="600" dirty="0">
                <a:ln w="0"/>
                <a:solidFill>
                  <a:prstClr val="black"/>
                </a:solidFill>
                <a:latin typeface="Arial" panose="020B0604020202020204" pitchFamily="34" charset="0"/>
                <a:cs typeface="Arial" panose="020B0604020202020204" pitchFamily="34" charset="0"/>
              </a:rPr>
              <a:t> </a:t>
            </a:r>
          </a:p>
          <a:p>
            <a:r>
              <a:rPr lang="en-US" sz="600" b="1" dirty="0">
                <a:ln w="0"/>
                <a:solidFill>
                  <a:prstClr val="black"/>
                </a:solidFill>
                <a:latin typeface="Arial" panose="020B0604020202020204" pitchFamily="34" charset="0"/>
                <a:cs typeface="Arial" panose="020B0604020202020204" pitchFamily="34" charset="0"/>
              </a:rPr>
              <a:t>e-QC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Pengisytiharan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Mutu</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SPS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Pemantauan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Sawit</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untuk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Pengalihan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Minyak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Sawit</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a:t>
            </a:r>
            <a:r>
              <a:rPr lang="en-US" sz="600" b="1" dirty="0" err="1">
                <a:ln w="0"/>
                <a:solidFill>
                  <a:prstClr val="black"/>
                </a:solidFill>
                <a:latin typeface="Arial" panose="020B0604020202020204" pitchFamily="34" charset="0"/>
                <a:cs typeface="Arial" panose="020B0604020202020204" pitchFamily="34" charset="0"/>
              </a:rPr>
              <a:t>LesenPK</a:t>
            </a:r>
            <a:r>
              <a:rPr lang="en-US" sz="600" b="1" dirty="0">
                <a:ln w="0"/>
                <a:solidFill>
                  <a:prstClr val="black"/>
                </a:solidFill>
                <a:latin typeface="Arial" panose="020B0604020202020204" pitchFamily="34" charset="0"/>
                <a:cs typeface="Arial" panose="020B0604020202020204" pitchFamily="34" charset="0"/>
              </a:rPr>
              <a:t>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Pemprosesan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Lesen</a:t>
            </a:r>
            <a:r>
              <a:rPr lang="en-US" sz="600" dirty="0">
                <a:ln w="0"/>
                <a:solidFill>
                  <a:prstClr val="black"/>
                </a:solidFill>
                <a:latin typeface="Arial" panose="020B0604020202020204" pitchFamily="34" charset="0"/>
                <a:cs typeface="Arial" panose="020B0604020202020204" pitchFamily="34" charset="0"/>
              </a:rPr>
              <a:t> </a:t>
            </a:r>
          </a:p>
          <a:p>
            <a:r>
              <a:rPr lang="en-US" sz="600" dirty="0" err="1">
                <a:ln w="0"/>
                <a:solidFill>
                  <a:prstClr val="black"/>
                </a:solidFill>
                <a:latin typeface="Arial" panose="020B0604020202020204" pitchFamily="34" charset="0"/>
                <a:cs typeface="Arial" panose="020B0604020202020204" pitchFamily="34" charset="0"/>
              </a:rPr>
              <a:t>Pekebun</a:t>
            </a:r>
            <a:r>
              <a:rPr lang="en-US" sz="600" dirty="0">
                <a:ln w="0"/>
                <a:solidFill>
                  <a:prstClr val="black"/>
                </a:solidFill>
                <a:latin typeface="Arial" panose="020B0604020202020204" pitchFamily="34" charset="0"/>
                <a:cs typeface="Arial" panose="020B0604020202020204" pitchFamily="34" charset="0"/>
              </a:rPr>
              <a:t> Kecil</a:t>
            </a:r>
          </a:p>
          <a:p>
            <a:r>
              <a:rPr lang="en-US" sz="600" b="1" dirty="0" err="1">
                <a:ln w="0"/>
                <a:solidFill>
                  <a:prstClr val="black"/>
                </a:solidFill>
                <a:latin typeface="Arial" panose="020B0604020202020204" pitchFamily="34" charset="0"/>
                <a:cs typeface="Arial" panose="020B0604020202020204" pitchFamily="34" charset="0"/>
              </a:rPr>
              <a:t>MyLesen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Pemprosesan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Lesen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Kategori</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Utama</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e-FFB – </a:t>
            </a:r>
            <a:r>
              <a:rPr lang="en-US" sz="600" dirty="0" err="1">
                <a:ln w="0"/>
                <a:solidFill>
                  <a:prstClr val="black"/>
                </a:solidFill>
                <a:latin typeface="Arial" panose="020B0604020202020204" pitchFamily="34" charset="0"/>
                <a:cs typeface="Arial" panose="020B0604020202020204" pitchFamily="34" charset="0"/>
              </a:rPr>
              <a:t>Modul</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transaksi</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urusniaga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buah</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kelapa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sawit</a:t>
            </a:r>
            <a:r>
              <a:rPr lang="en-US" sz="600" dirty="0">
                <a:ln w="0"/>
                <a:solidFill>
                  <a:prstClr val="black"/>
                </a:solidFill>
                <a:latin typeface="Arial" panose="020B0604020202020204" pitchFamily="34" charset="0"/>
                <a:cs typeface="Arial" panose="020B0604020202020204" pitchFamily="34" charset="0"/>
              </a:rPr>
              <a:t> </a:t>
            </a:r>
          </a:p>
          <a:p>
            <a:r>
              <a:rPr lang="en-US" sz="600" b="1" dirty="0">
                <a:ln w="0"/>
                <a:solidFill>
                  <a:prstClr val="black"/>
                </a:solidFill>
                <a:latin typeface="Arial" panose="020B0604020202020204" pitchFamily="34" charset="0"/>
                <a:cs typeface="Arial" panose="020B0604020202020204" pitchFamily="34" charset="0"/>
              </a:rPr>
              <a:t>e-PP - </a:t>
            </a:r>
            <a:r>
              <a:rPr lang="en-US" sz="600" dirty="0" err="1">
                <a:ln w="0"/>
                <a:solidFill>
                  <a:prstClr val="black"/>
                </a:solidFill>
                <a:latin typeface="Arial" panose="020B0604020202020204" pitchFamily="34" charset="0"/>
                <a:cs typeface="Arial" panose="020B0604020202020204" pitchFamily="34" charset="0"/>
              </a:rPr>
              <a:t>Modul</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transaksi</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urusniaga</a:t>
            </a:r>
            <a:r>
              <a:rPr lang="en-US" sz="600" b="1"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keluaran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kelapa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sawit</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e-PM - </a:t>
            </a:r>
            <a:r>
              <a:rPr lang="en-US" sz="600" dirty="0" err="1">
                <a:ln w="0"/>
                <a:solidFill>
                  <a:prstClr val="black"/>
                </a:solidFill>
                <a:latin typeface="Arial" panose="020B0604020202020204" pitchFamily="34" charset="0"/>
                <a:cs typeface="Arial" panose="020B0604020202020204" pitchFamily="34" charset="0"/>
              </a:rPr>
              <a:t>Modul</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transaksi</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urusniaga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bahan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penanaman</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TUNAS </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Tunjuk</a:t>
            </a:r>
            <a:r>
              <a:rPr lang="en-US" sz="600" dirty="0">
                <a:ln w="0"/>
                <a:solidFill>
                  <a:prstClr val="black"/>
                </a:solidFill>
                <a:latin typeface="Arial" panose="020B0604020202020204" pitchFamily="34" charset="0"/>
                <a:cs typeface="Arial" panose="020B0604020202020204" pitchFamily="34" charset="0"/>
              </a:rPr>
              <a:t> Ajar </a:t>
            </a:r>
            <a:r>
              <a:rPr lang="en-US" sz="600" dirty="0" err="1">
                <a:ln w="0"/>
                <a:solidFill>
                  <a:prstClr val="black"/>
                </a:solidFill>
                <a:latin typeface="Arial" panose="020B0604020202020204" pitchFamily="34" charset="0"/>
                <a:cs typeface="Arial" panose="020B0604020202020204" pitchFamily="34" charset="0"/>
              </a:rPr>
              <a:t>dan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Nasihat</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Sawit</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e-Cost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Kaji</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Selidik</a:t>
            </a:r>
            <a:r>
              <a:rPr lang="en-US" sz="600" dirty="0">
                <a:ln w="0"/>
                <a:solidFill>
                  <a:prstClr val="black"/>
                </a:solidFill>
                <a:latin typeface="Arial" panose="020B0604020202020204" pitchFamily="34" charset="0"/>
                <a:cs typeface="Arial" panose="020B0604020202020204" pitchFamily="34" charset="0"/>
              </a:rPr>
              <a:t> Kos </a:t>
            </a:r>
            <a:r>
              <a:rPr lang="en-US" sz="600" dirty="0" err="1">
                <a:ln w="0"/>
                <a:solidFill>
                  <a:prstClr val="black"/>
                </a:solidFill>
                <a:latin typeface="Arial" panose="020B0604020202020204" pitchFamily="34" charset="0"/>
                <a:cs typeface="Arial" panose="020B0604020202020204" pitchFamily="34" charset="0"/>
              </a:rPr>
              <a:t>Pemprosesan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Kilang</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e-Tariff </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Kod</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Tarif</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Kastam</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a:t>
            </a:r>
            <a:r>
              <a:rPr lang="en-US" sz="600" b="1" dirty="0" err="1">
                <a:ln w="0"/>
                <a:solidFill>
                  <a:prstClr val="black"/>
                </a:solidFill>
                <a:latin typeface="Arial" panose="020B0604020202020204" pitchFamily="34" charset="0"/>
                <a:cs typeface="Arial" panose="020B0604020202020204" pitchFamily="34" charset="0"/>
              </a:rPr>
              <a:t>Gunatenaga</a:t>
            </a:r>
            <a:r>
              <a:rPr lang="en-US" sz="600" dirty="0">
                <a:ln w="0"/>
                <a:solidFill>
                  <a:prstClr val="black"/>
                </a:solidFill>
                <a:latin typeface="Arial" panose="020B0604020202020204" pitchFamily="34" charset="0"/>
                <a:cs typeface="Arial" panose="020B0604020202020204" pitchFamily="34" charset="0"/>
              </a:rPr>
              <a:t>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Kaji</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Selidik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Gunatenaga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Buruh</a:t>
            </a:r>
            <a:r>
              <a:rPr lang="en-US" sz="600" dirty="0">
                <a:ln w="0"/>
                <a:solidFill>
                  <a:prstClr val="black"/>
                </a:solidFill>
                <a:latin typeface="Arial" panose="020B0604020202020204" pitchFamily="34" charset="0"/>
                <a:cs typeface="Arial" panose="020B0604020202020204" pitchFamily="34" charset="0"/>
              </a:rPr>
              <a:t> </a:t>
            </a:r>
          </a:p>
          <a:p>
            <a:r>
              <a:rPr lang="en-US" sz="600" b="1" dirty="0">
                <a:ln w="0"/>
                <a:solidFill>
                  <a:prstClr val="black"/>
                </a:solidFill>
                <a:latin typeface="Arial" panose="020B0604020202020204" pitchFamily="34" charset="0"/>
                <a:cs typeface="Arial" panose="020B0604020202020204" pitchFamily="34" charset="0"/>
              </a:rPr>
              <a:t>e-Weekly Stock – </a:t>
            </a:r>
            <a:r>
              <a:rPr lang="en-US" sz="600" dirty="0" err="1">
                <a:ln w="0"/>
                <a:solidFill>
                  <a:prstClr val="black"/>
                </a:solidFill>
                <a:latin typeface="Arial" panose="020B0604020202020204" pitchFamily="34" charset="0"/>
                <a:cs typeface="Arial" panose="020B0604020202020204" pitchFamily="34" charset="0"/>
              </a:rPr>
              <a:t>Maklumat</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Mingguan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Stok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Pengeluaran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Mingguan</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e-Biodiesel – </a:t>
            </a:r>
            <a:r>
              <a:rPr lang="en-US" sz="600" dirty="0" err="1">
                <a:ln w="0"/>
                <a:solidFill>
                  <a:prstClr val="black"/>
                </a:solidFill>
                <a:latin typeface="Arial" panose="020B0604020202020204" pitchFamily="34" charset="0"/>
                <a:cs typeface="Arial" panose="020B0604020202020204" pitchFamily="34" charset="0"/>
              </a:rPr>
              <a:t>Penyata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Bulanan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untuk</a:t>
            </a:r>
            <a:r>
              <a:rPr lang="en-US" sz="600" dirty="0">
                <a:ln w="0"/>
                <a:solidFill>
                  <a:prstClr val="black"/>
                </a:solidFill>
                <a:latin typeface="Arial" panose="020B0604020202020204" pitchFamily="34" charset="0"/>
                <a:cs typeface="Arial" panose="020B0604020202020204" pitchFamily="34" charset="0"/>
              </a:rPr>
              <a:t> Biodiesel</a:t>
            </a:r>
          </a:p>
          <a:p>
            <a:r>
              <a:rPr lang="en-US" sz="600" b="1" dirty="0">
                <a:ln w="0"/>
                <a:solidFill>
                  <a:prstClr val="black"/>
                </a:solidFill>
                <a:latin typeface="Arial" panose="020B0604020202020204" pitchFamily="34" charset="0"/>
                <a:cs typeface="Arial" panose="020B0604020202020204" pitchFamily="34" charset="0"/>
              </a:rPr>
              <a:t>e-Registration –</a:t>
            </a:r>
            <a:r>
              <a:rPr lang="en-US" sz="600" dirty="0" err="1">
                <a:ln w="0"/>
                <a:solidFill>
                  <a:prstClr val="black"/>
                </a:solidFill>
                <a:latin typeface="Arial" panose="020B0604020202020204" pitchFamily="34" charset="0"/>
                <a:cs typeface="Arial" panose="020B0604020202020204" pitchFamily="34" charset="0"/>
              </a:rPr>
              <a:t>Pendaftaran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Kontrak</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e-Submission – </a:t>
            </a:r>
            <a:r>
              <a:rPr lang="en-US" sz="600" dirty="0" err="1">
                <a:ln w="0"/>
                <a:solidFill>
                  <a:prstClr val="black"/>
                </a:solidFill>
                <a:latin typeface="Arial" panose="020B0604020202020204" pitchFamily="34" charset="0"/>
                <a:cs typeface="Arial" panose="020B0604020202020204" pitchFamily="34" charset="0"/>
              </a:rPr>
              <a:t>Penyata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Bulanan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untuk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Estet</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a:t>
            </a:r>
            <a:r>
              <a:rPr lang="en-US" sz="600" b="1" dirty="0" err="1">
                <a:ln w="0"/>
                <a:solidFill>
                  <a:prstClr val="black"/>
                </a:solidFill>
                <a:latin typeface="Arial" panose="020B0604020202020204" pitchFamily="34" charset="0"/>
                <a:cs typeface="Arial" panose="020B0604020202020204" pitchFamily="34" charset="0"/>
              </a:rPr>
              <a:t>Kilang</a:t>
            </a:r>
            <a:r>
              <a:rPr lang="en-US" sz="600" b="1" dirty="0">
                <a:ln w="0"/>
                <a:solidFill>
                  <a:prstClr val="black"/>
                </a:solidFill>
                <a:latin typeface="Arial" panose="020B0604020202020204" pitchFamily="34" charset="0"/>
                <a:cs typeface="Arial" panose="020B0604020202020204" pitchFamily="34" charset="0"/>
              </a:rPr>
              <a:t> - </a:t>
            </a:r>
            <a:r>
              <a:rPr lang="en-US" sz="600" dirty="0" err="1">
                <a:ln w="0"/>
                <a:solidFill>
                  <a:prstClr val="black"/>
                </a:solidFill>
                <a:latin typeface="Arial" panose="020B0604020202020204" pitchFamily="34" charset="0"/>
                <a:cs typeface="Arial" panose="020B0604020202020204" pitchFamily="34" charset="0"/>
              </a:rPr>
              <a:t>Penyata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Bulanan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untuk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Semua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Kilang</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a:t>
            </a:r>
            <a:r>
              <a:rPr lang="en-US" sz="600" b="1" dirty="0" err="1">
                <a:ln w="0"/>
                <a:solidFill>
                  <a:prstClr val="black"/>
                </a:solidFill>
                <a:latin typeface="Arial" panose="020B0604020202020204" pitchFamily="34" charset="0"/>
                <a:cs typeface="Arial" panose="020B0604020202020204" pitchFamily="34" charset="0"/>
              </a:rPr>
              <a:t>Peniaga</a:t>
            </a:r>
            <a:r>
              <a:rPr lang="en-US" sz="600" b="1" dirty="0">
                <a:ln w="0"/>
                <a:solidFill>
                  <a:prstClr val="black"/>
                </a:solidFill>
                <a:latin typeface="Arial" panose="020B0604020202020204" pitchFamily="34" charset="0"/>
                <a:cs typeface="Arial" panose="020B0604020202020204" pitchFamily="34" charset="0"/>
              </a:rPr>
              <a:t> - </a:t>
            </a:r>
            <a:r>
              <a:rPr lang="en-US" sz="600" dirty="0" err="1">
                <a:ln w="0"/>
                <a:solidFill>
                  <a:prstClr val="black"/>
                </a:solidFill>
                <a:latin typeface="Arial" panose="020B0604020202020204" pitchFamily="34" charset="0"/>
                <a:cs typeface="Arial" panose="020B0604020202020204" pitchFamily="34" charset="0"/>
              </a:rPr>
              <a:t>Penyata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Bulanan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untuk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Semua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Peniaga</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e-Oleo - </a:t>
            </a:r>
            <a:r>
              <a:rPr lang="en-US" sz="600" dirty="0" err="1">
                <a:ln w="0"/>
                <a:solidFill>
                  <a:prstClr val="black"/>
                </a:solidFill>
                <a:latin typeface="Arial" panose="020B0604020202020204" pitchFamily="34" charset="0"/>
                <a:cs typeface="Arial" panose="020B0604020202020204" pitchFamily="34" charset="0"/>
              </a:rPr>
              <a:t>Penyata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Bulanan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untuk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Kilang</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Oleokimia</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GPS System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Pengumpulan</a:t>
            </a:r>
            <a:r>
              <a:rPr lang="en-US" sz="600" dirty="0">
                <a:ln w="0"/>
                <a:solidFill>
                  <a:prstClr val="black"/>
                </a:solidFill>
                <a:latin typeface="Arial" panose="020B0604020202020204" pitchFamily="34" charset="0"/>
                <a:cs typeface="Arial" panose="020B0604020202020204" pitchFamily="34" charset="0"/>
              </a:rPr>
              <a:t> Data GPS</a:t>
            </a:r>
          </a:p>
        </p:txBody>
      </p:sp>
      <p:sp>
        <p:nvSpPr>
          <p:cNvPr id="11" name="Rectangle 10"/>
          <p:cNvSpPr/>
          <p:nvPr/>
        </p:nvSpPr>
        <p:spPr>
          <a:xfrm>
            <a:off x="6671276" y="5152433"/>
            <a:ext cx="3917251" cy="1094849"/>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675" b="1" dirty="0">
                <a:solidFill>
                  <a:prstClr val="black"/>
                </a:solidFill>
                <a:cs typeface="Arial" panose="020B0604020202020204" pitchFamily="34" charset="0"/>
              </a:rPr>
              <a:t>BAHAGIAN / CAWANGAN YANG DIKAWALSELIA</a:t>
            </a:r>
          </a:p>
        </p:txBody>
      </p:sp>
      <p:sp>
        <p:nvSpPr>
          <p:cNvPr id="15" name="Rectangle 14"/>
          <p:cNvSpPr/>
          <p:nvPr/>
        </p:nvSpPr>
        <p:spPr>
          <a:xfrm>
            <a:off x="3129068" y="5157741"/>
            <a:ext cx="3489557" cy="576934"/>
          </a:xfrm>
          <a:prstGeom prst="rect">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675" b="1" dirty="0">
                <a:solidFill>
                  <a:prstClr val="black"/>
                </a:solidFill>
                <a:cs typeface="Arial" panose="020B0604020202020204" pitchFamily="34" charset="0"/>
              </a:rPr>
              <a:t>AGENSI LUAR YANG MEMBEKALKAN MAKLUMAT KEPADA MPOB</a:t>
            </a:r>
          </a:p>
        </p:txBody>
      </p:sp>
      <p:sp>
        <p:nvSpPr>
          <p:cNvPr id="31" name="Rectangle 30"/>
          <p:cNvSpPr/>
          <p:nvPr/>
        </p:nvSpPr>
        <p:spPr>
          <a:xfrm>
            <a:off x="6752755" y="5923354"/>
            <a:ext cx="1038968" cy="273358"/>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Ibu</a:t>
            </a:r>
            <a:r>
              <a:rPr lang="en-US" sz="600" dirty="0">
                <a:solidFill>
                  <a:prstClr val="black"/>
                </a:solidFill>
              </a:rPr>
              <a:t> </a:t>
            </a:r>
            <a:r>
              <a:rPr lang="en-US" sz="600" dirty="0" err="1">
                <a:solidFill>
                  <a:prstClr val="black"/>
                </a:solidFill>
              </a:rPr>
              <a:t>Pejabat</a:t>
            </a:r>
            <a:r>
              <a:rPr lang="en-US" sz="600" dirty="0">
                <a:solidFill>
                  <a:prstClr val="black"/>
                </a:solidFill>
              </a:rPr>
              <a:t> MPOB </a:t>
            </a:r>
            <a:r>
              <a:rPr lang="en-US" sz="600" dirty="0" err="1">
                <a:solidFill>
                  <a:prstClr val="black"/>
                </a:solidFill>
              </a:rPr>
              <a:t>Bangi</a:t>
            </a:r>
            <a:endParaRPr lang="en-US" sz="600" dirty="0">
              <a:solidFill>
                <a:prstClr val="black"/>
              </a:solidFill>
            </a:endParaRPr>
          </a:p>
          <a:p>
            <a:pPr algn="ctr"/>
            <a:r>
              <a:rPr lang="en-US" sz="600" dirty="0">
                <a:solidFill>
                  <a:prstClr val="black"/>
                </a:solidFill>
              </a:rPr>
              <a:t>(8 </a:t>
            </a:r>
            <a:r>
              <a:rPr lang="en-US" sz="600" dirty="0" err="1">
                <a:solidFill>
                  <a:prstClr val="black"/>
                </a:solidFill>
              </a:rPr>
              <a:t>bahagian</a:t>
            </a:r>
            <a:r>
              <a:rPr lang="en-US" sz="600" dirty="0">
                <a:solidFill>
                  <a:prstClr val="black"/>
                </a:solidFill>
              </a:rPr>
              <a:t>)</a:t>
            </a:r>
          </a:p>
        </p:txBody>
      </p:sp>
      <p:sp>
        <p:nvSpPr>
          <p:cNvPr id="35" name="Rectangle 34"/>
          <p:cNvSpPr/>
          <p:nvPr/>
        </p:nvSpPr>
        <p:spPr>
          <a:xfrm>
            <a:off x="7848196" y="5925171"/>
            <a:ext cx="884055" cy="271541"/>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MPOB </a:t>
            </a:r>
            <a:r>
              <a:rPr lang="en-US" sz="600" dirty="0" err="1">
                <a:solidFill>
                  <a:prstClr val="black"/>
                </a:solidFill>
              </a:rPr>
              <a:t>Pejabat</a:t>
            </a:r>
            <a:r>
              <a:rPr lang="en-US" sz="600" dirty="0">
                <a:solidFill>
                  <a:prstClr val="black"/>
                </a:solidFill>
              </a:rPr>
              <a:t> TUNAS (42)</a:t>
            </a:r>
          </a:p>
        </p:txBody>
      </p:sp>
      <p:sp>
        <p:nvSpPr>
          <p:cNvPr id="41" name="Rectangle 40"/>
          <p:cNvSpPr/>
          <p:nvPr/>
        </p:nvSpPr>
        <p:spPr>
          <a:xfrm>
            <a:off x="6761902" y="5355272"/>
            <a:ext cx="2840191" cy="52334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 dirty="0" err="1">
                <a:solidFill>
                  <a:prstClr val="black"/>
                </a:solidFill>
              </a:rPr>
              <a:t>Ibu</a:t>
            </a:r>
            <a:r>
              <a:rPr lang="en-US" sz="600" dirty="0">
                <a:solidFill>
                  <a:prstClr val="black"/>
                </a:solidFill>
              </a:rPr>
              <a:t> </a:t>
            </a:r>
            <a:r>
              <a:rPr lang="en-US" sz="600" dirty="0" err="1">
                <a:solidFill>
                  <a:prstClr val="black"/>
                </a:solidFill>
              </a:rPr>
              <a:t>Pejabat</a:t>
            </a:r>
            <a:r>
              <a:rPr lang="en-US" sz="600" dirty="0">
                <a:solidFill>
                  <a:prstClr val="black"/>
                </a:solidFill>
              </a:rPr>
              <a:t> MPOB </a:t>
            </a:r>
            <a:r>
              <a:rPr lang="en-US" sz="600" dirty="0" err="1">
                <a:solidFill>
                  <a:prstClr val="black"/>
                </a:solidFill>
              </a:rPr>
              <a:t>Kelana</a:t>
            </a:r>
            <a:r>
              <a:rPr lang="en-US" sz="600" dirty="0">
                <a:solidFill>
                  <a:prstClr val="black"/>
                </a:solidFill>
              </a:rPr>
              <a:t> Jaya</a:t>
            </a:r>
          </a:p>
          <a:p>
            <a:pPr algn="ctr"/>
            <a:endParaRPr lang="en-US" sz="600" dirty="0">
              <a:solidFill>
                <a:prstClr val="black"/>
              </a:solidFill>
            </a:endParaRPr>
          </a:p>
          <a:p>
            <a:pPr algn="ctr"/>
            <a:endParaRPr lang="en-US" sz="600" dirty="0">
              <a:solidFill>
                <a:prstClr val="black"/>
              </a:solidFill>
            </a:endParaRPr>
          </a:p>
          <a:p>
            <a:pPr algn="ctr"/>
            <a:endParaRPr lang="en-US" sz="600" dirty="0">
              <a:solidFill>
                <a:prstClr val="black"/>
              </a:solidFill>
            </a:endParaRPr>
          </a:p>
        </p:txBody>
      </p:sp>
      <p:sp>
        <p:nvSpPr>
          <p:cNvPr id="51" name="Rectangle 50"/>
          <p:cNvSpPr/>
          <p:nvPr/>
        </p:nvSpPr>
        <p:spPr>
          <a:xfrm>
            <a:off x="8811644" y="5916599"/>
            <a:ext cx="799935" cy="280113"/>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Stesyen</a:t>
            </a:r>
            <a:r>
              <a:rPr lang="en-US" sz="600" dirty="0">
                <a:solidFill>
                  <a:prstClr val="black"/>
                </a:solidFill>
              </a:rPr>
              <a:t> </a:t>
            </a:r>
            <a:r>
              <a:rPr lang="en-US" sz="600" dirty="0" err="1">
                <a:solidFill>
                  <a:prstClr val="black"/>
                </a:solidFill>
              </a:rPr>
              <a:t>Penyelidikan</a:t>
            </a:r>
            <a:r>
              <a:rPr lang="en-US" sz="600" dirty="0">
                <a:solidFill>
                  <a:prstClr val="black"/>
                </a:solidFill>
              </a:rPr>
              <a:t> (9)</a:t>
            </a:r>
          </a:p>
        </p:txBody>
      </p:sp>
      <p:sp>
        <p:nvSpPr>
          <p:cNvPr id="55" name="Rectangle 54"/>
          <p:cNvSpPr/>
          <p:nvPr/>
        </p:nvSpPr>
        <p:spPr>
          <a:xfrm>
            <a:off x="3259546" y="5357939"/>
            <a:ext cx="434707"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Kastam</a:t>
            </a:r>
            <a:endParaRPr lang="en-US" sz="600" dirty="0">
              <a:solidFill>
                <a:prstClr val="black"/>
              </a:solidFill>
            </a:endParaRPr>
          </a:p>
        </p:txBody>
      </p:sp>
      <p:sp>
        <p:nvSpPr>
          <p:cNvPr id="59" name="Rectangle 58"/>
          <p:cNvSpPr/>
          <p:nvPr/>
        </p:nvSpPr>
        <p:spPr>
          <a:xfrm>
            <a:off x="3817183" y="5357939"/>
            <a:ext cx="434707"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Jabatan</a:t>
            </a:r>
            <a:r>
              <a:rPr lang="en-US" sz="600" dirty="0">
                <a:solidFill>
                  <a:prstClr val="black"/>
                </a:solidFill>
              </a:rPr>
              <a:t> Kimia</a:t>
            </a:r>
          </a:p>
        </p:txBody>
      </p:sp>
      <p:sp>
        <p:nvSpPr>
          <p:cNvPr id="69" name="Rectangle 68"/>
          <p:cNvSpPr/>
          <p:nvPr/>
        </p:nvSpPr>
        <p:spPr>
          <a:xfrm>
            <a:off x="4374820" y="5357939"/>
            <a:ext cx="434707"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JPN</a:t>
            </a:r>
          </a:p>
        </p:txBody>
      </p:sp>
      <p:sp>
        <p:nvSpPr>
          <p:cNvPr id="72" name="Rectangle 71"/>
          <p:cNvSpPr/>
          <p:nvPr/>
        </p:nvSpPr>
        <p:spPr>
          <a:xfrm>
            <a:off x="4932457" y="5357939"/>
            <a:ext cx="434707"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JPJ</a:t>
            </a:r>
          </a:p>
        </p:txBody>
      </p:sp>
      <p:sp>
        <p:nvSpPr>
          <p:cNvPr id="75" name="Rectangle 74"/>
          <p:cNvSpPr/>
          <p:nvPr/>
        </p:nvSpPr>
        <p:spPr>
          <a:xfrm>
            <a:off x="5490094" y="5357939"/>
            <a:ext cx="434707"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SSM</a:t>
            </a:r>
          </a:p>
        </p:txBody>
      </p:sp>
      <p:sp>
        <p:nvSpPr>
          <p:cNvPr id="78" name="Rectangle 77"/>
          <p:cNvSpPr/>
          <p:nvPr/>
        </p:nvSpPr>
        <p:spPr>
          <a:xfrm>
            <a:off x="6047731" y="5357939"/>
            <a:ext cx="434707" cy="2909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MPOCC</a:t>
            </a:r>
          </a:p>
        </p:txBody>
      </p:sp>
      <p:sp>
        <p:nvSpPr>
          <p:cNvPr id="145" name="Rectangle 144"/>
          <p:cNvSpPr/>
          <p:nvPr/>
        </p:nvSpPr>
        <p:spPr>
          <a:xfrm>
            <a:off x="6833998" y="5547495"/>
            <a:ext cx="1299390" cy="266839"/>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Bhg</a:t>
            </a:r>
            <a:r>
              <a:rPr lang="en-US" sz="600" dirty="0">
                <a:solidFill>
                  <a:prstClr val="black"/>
                </a:solidFill>
              </a:rPr>
              <a:t>. </a:t>
            </a:r>
            <a:r>
              <a:rPr lang="en-US" sz="600" dirty="0" err="1">
                <a:solidFill>
                  <a:prstClr val="black"/>
                </a:solidFill>
              </a:rPr>
              <a:t>Pelesenan</a:t>
            </a:r>
            <a:r>
              <a:rPr lang="en-US" sz="600" dirty="0">
                <a:solidFill>
                  <a:prstClr val="black"/>
                </a:solidFill>
              </a:rPr>
              <a:t> </a:t>
            </a:r>
            <a:r>
              <a:rPr lang="en-US" sz="600" dirty="0" err="1">
                <a:solidFill>
                  <a:prstClr val="black"/>
                </a:solidFill>
              </a:rPr>
              <a:t>dan</a:t>
            </a:r>
            <a:r>
              <a:rPr lang="en-US" sz="600" dirty="0">
                <a:solidFill>
                  <a:prstClr val="black"/>
                </a:solidFill>
              </a:rPr>
              <a:t> </a:t>
            </a:r>
            <a:r>
              <a:rPr lang="en-US" sz="600" dirty="0" err="1">
                <a:solidFill>
                  <a:prstClr val="black"/>
                </a:solidFill>
              </a:rPr>
              <a:t>Penguatkuasaan</a:t>
            </a:r>
            <a:r>
              <a:rPr lang="en-US" sz="600" dirty="0">
                <a:solidFill>
                  <a:prstClr val="black"/>
                </a:solidFill>
              </a:rPr>
              <a:t> </a:t>
            </a:r>
          </a:p>
        </p:txBody>
      </p:sp>
      <p:sp>
        <p:nvSpPr>
          <p:cNvPr id="151" name="Rectangle 150"/>
          <p:cNvSpPr/>
          <p:nvPr/>
        </p:nvSpPr>
        <p:spPr>
          <a:xfrm>
            <a:off x="8232462" y="5547495"/>
            <a:ext cx="1262448" cy="266839"/>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Bhg</a:t>
            </a:r>
            <a:r>
              <a:rPr lang="en-US" sz="600" dirty="0">
                <a:solidFill>
                  <a:prstClr val="black"/>
                </a:solidFill>
              </a:rPr>
              <a:t>. </a:t>
            </a:r>
            <a:r>
              <a:rPr lang="en-US" sz="600" dirty="0" err="1">
                <a:solidFill>
                  <a:prstClr val="black"/>
                </a:solidFill>
              </a:rPr>
              <a:t>Ekonomi</a:t>
            </a:r>
            <a:r>
              <a:rPr lang="en-US" sz="600" dirty="0">
                <a:solidFill>
                  <a:prstClr val="black"/>
                </a:solidFill>
              </a:rPr>
              <a:t> </a:t>
            </a:r>
            <a:r>
              <a:rPr lang="en-US" sz="600" dirty="0" err="1">
                <a:solidFill>
                  <a:prstClr val="black"/>
                </a:solidFill>
              </a:rPr>
              <a:t>dan</a:t>
            </a:r>
            <a:r>
              <a:rPr lang="en-US" sz="600" dirty="0">
                <a:solidFill>
                  <a:prstClr val="black"/>
                </a:solidFill>
              </a:rPr>
              <a:t> Pembangunan </a:t>
            </a:r>
            <a:r>
              <a:rPr lang="en-US" sz="600" dirty="0" err="1">
                <a:solidFill>
                  <a:prstClr val="black"/>
                </a:solidFill>
              </a:rPr>
              <a:t>Industri</a:t>
            </a:r>
            <a:endParaRPr lang="en-US" sz="600" dirty="0">
              <a:solidFill>
                <a:prstClr val="black"/>
              </a:solidFill>
            </a:endParaRPr>
          </a:p>
        </p:txBody>
      </p:sp>
      <p:sp>
        <p:nvSpPr>
          <p:cNvPr id="178" name="Rectangle 177"/>
          <p:cNvSpPr/>
          <p:nvPr/>
        </p:nvSpPr>
        <p:spPr>
          <a:xfrm>
            <a:off x="3021786" y="2863859"/>
            <a:ext cx="7673765" cy="1214403"/>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675" b="1" dirty="0">
                <a:solidFill>
                  <a:prstClr val="black"/>
                </a:solidFill>
                <a:cs typeface="Arial" panose="020B0604020202020204" pitchFamily="34" charset="0"/>
              </a:rPr>
              <a:t>	</a:t>
            </a:r>
            <a:r>
              <a:rPr lang="en-US" sz="800" b="1" dirty="0">
                <a:solidFill>
                  <a:prstClr val="black"/>
                </a:solidFill>
                <a:cs typeface="Arial" panose="020B0604020202020204" pitchFamily="34" charset="0"/>
              </a:rPr>
              <a:t>SISTEM APLIKASI YANG MENYOKONG PERKHIDMATAN/ FUNGSI</a:t>
            </a:r>
          </a:p>
        </p:txBody>
      </p:sp>
      <p:grpSp>
        <p:nvGrpSpPr>
          <p:cNvPr id="48" name="Group 47"/>
          <p:cNvGrpSpPr/>
          <p:nvPr/>
        </p:nvGrpSpPr>
        <p:grpSpPr>
          <a:xfrm>
            <a:off x="3902272" y="3325033"/>
            <a:ext cx="616275" cy="309812"/>
            <a:chOff x="2429647" y="3384615"/>
            <a:chExt cx="616275" cy="309812"/>
          </a:xfrm>
        </p:grpSpPr>
        <p:sp>
          <p:nvSpPr>
            <p:cNvPr id="164" name="Rectangle 163"/>
            <p:cNvSpPr/>
            <p:nvPr/>
          </p:nvSpPr>
          <p:spPr>
            <a:xfrm>
              <a:off x="2429647" y="3384615"/>
              <a:ext cx="616275" cy="309812"/>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COMOS</a:t>
              </a:r>
            </a:p>
          </p:txBody>
        </p:sp>
        <p:pic>
          <p:nvPicPr>
            <p:cNvPr id="165" name="Picture 164"/>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2913392" y="3387842"/>
              <a:ext cx="107072" cy="103271"/>
            </a:xfrm>
            <a:prstGeom prst="rect">
              <a:avLst/>
            </a:prstGeom>
            <a:ln w="3175">
              <a:noFill/>
            </a:ln>
          </p:spPr>
        </p:pic>
      </p:grpSp>
      <p:sp>
        <p:nvSpPr>
          <p:cNvPr id="257" name="Rectangle 256"/>
          <p:cNvSpPr/>
          <p:nvPr/>
        </p:nvSpPr>
        <p:spPr>
          <a:xfrm>
            <a:off x="3021786" y="2064795"/>
            <a:ext cx="7673765" cy="8036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800" b="1" dirty="0">
                <a:solidFill>
                  <a:prstClr val="black"/>
                </a:solidFill>
              </a:rPr>
              <a:t> PERKHIDMATAN UTAMA</a:t>
            </a:r>
          </a:p>
          <a:p>
            <a:pPr algn="ctr"/>
            <a:endParaRPr lang="en-US" sz="675" b="1" dirty="0">
              <a:solidFill>
                <a:prstClr val="white"/>
              </a:solidFill>
            </a:endParaRPr>
          </a:p>
          <a:p>
            <a:pPr algn="ctr"/>
            <a:endParaRPr lang="en-US" sz="675" b="1" dirty="0">
              <a:solidFill>
                <a:prstClr val="white"/>
              </a:solidFill>
            </a:endParaRPr>
          </a:p>
          <a:p>
            <a:pPr algn="ctr"/>
            <a:endParaRPr lang="en-US" sz="675" b="1" dirty="0">
              <a:solidFill>
                <a:prstClr val="white"/>
              </a:solidFill>
            </a:endParaRPr>
          </a:p>
          <a:p>
            <a:pPr algn="ctr"/>
            <a:endParaRPr lang="en-US" sz="675" b="1" dirty="0">
              <a:solidFill>
                <a:prstClr val="white"/>
              </a:solidFill>
            </a:endParaRPr>
          </a:p>
          <a:p>
            <a:pPr algn="ctr"/>
            <a:endParaRPr lang="en-US" sz="675" b="1" dirty="0">
              <a:solidFill>
                <a:prstClr val="white"/>
              </a:solidFill>
            </a:endParaRPr>
          </a:p>
          <a:p>
            <a:pPr algn="ctr"/>
            <a:endParaRPr lang="ms-MY" sz="675" b="1" dirty="0">
              <a:solidFill>
                <a:prstClr val="white"/>
              </a:solidFill>
            </a:endParaRPr>
          </a:p>
        </p:txBody>
      </p:sp>
      <p:grpSp>
        <p:nvGrpSpPr>
          <p:cNvPr id="52" name="Group 51"/>
          <p:cNvGrpSpPr/>
          <p:nvPr/>
        </p:nvGrpSpPr>
        <p:grpSpPr>
          <a:xfrm>
            <a:off x="3127161" y="2280069"/>
            <a:ext cx="914540" cy="503964"/>
            <a:chOff x="1654536" y="2339651"/>
            <a:chExt cx="914540" cy="503964"/>
          </a:xfrm>
        </p:grpSpPr>
        <p:sp>
          <p:nvSpPr>
            <p:cNvPr id="155" name="Rounded Rectangle 154"/>
            <p:cNvSpPr/>
            <p:nvPr/>
          </p:nvSpPr>
          <p:spPr>
            <a:xfrm>
              <a:off x="1654536" y="2339651"/>
              <a:ext cx="914540" cy="503964"/>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Pelaksanaan</a:t>
              </a:r>
              <a:r>
                <a:rPr lang="en-US" sz="600" dirty="0">
                  <a:solidFill>
                    <a:prstClr val="black"/>
                  </a:solidFill>
                </a:rPr>
                <a:t> </a:t>
              </a:r>
              <a:r>
                <a:rPr lang="en-US" sz="600" dirty="0" err="1">
                  <a:solidFill>
                    <a:prstClr val="black"/>
                  </a:solidFill>
                </a:rPr>
                <a:t>Dasar</a:t>
              </a:r>
              <a:r>
                <a:rPr lang="en-US" sz="600" dirty="0">
                  <a:solidFill>
                    <a:prstClr val="black"/>
                  </a:solidFill>
                </a:rPr>
                <a:t> </a:t>
              </a:r>
              <a:r>
                <a:rPr lang="en-US" sz="600" dirty="0" err="1">
                  <a:solidFill>
                    <a:prstClr val="black"/>
                  </a:solidFill>
                </a:rPr>
                <a:t>Industri</a:t>
              </a:r>
              <a:r>
                <a:rPr lang="en-US" sz="600" dirty="0">
                  <a:solidFill>
                    <a:prstClr val="black"/>
                  </a:solidFill>
                </a:rPr>
                <a:t> </a:t>
              </a:r>
              <a:r>
                <a:rPr lang="en-US" sz="600" dirty="0" err="1">
                  <a:solidFill>
                    <a:prstClr val="black"/>
                  </a:solidFill>
                </a:rPr>
                <a:t>Kelapa</a:t>
              </a:r>
              <a:r>
                <a:rPr lang="en-US" sz="600" dirty="0">
                  <a:solidFill>
                    <a:prstClr val="black"/>
                  </a:solidFill>
                </a:rPr>
                <a:t> </a:t>
              </a:r>
              <a:r>
                <a:rPr lang="en-US" sz="600" dirty="0" err="1">
                  <a:solidFill>
                    <a:prstClr val="black"/>
                  </a:solidFill>
                </a:rPr>
                <a:t>Sawit</a:t>
              </a:r>
              <a:r>
                <a:rPr lang="en-US" sz="600" dirty="0">
                  <a:solidFill>
                    <a:prstClr val="black"/>
                  </a:solidFill>
                </a:rPr>
                <a:t> Malaysia</a:t>
              </a:r>
            </a:p>
          </p:txBody>
        </p:sp>
        <p:pic>
          <p:nvPicPr>
            <p:cNvPr id="156" name="Picture 155"/>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2430451" y="2354262"/>
              <a:ext cx="118130" cy="75595"/>
            </a:xfrm>
            <a:prstGeom prst="rect">
              <a:avLst/>
            </a:prstGeom>
            <a:solidFill>
              <a:srgbClr val="FFFF99"/>
            </a:solidFill>
            <a:ln w="3175">
              <a:noFill/>
            </a:ln>
          </p:spPr>
        </p:pic>
      </p:grpSp>
      <p:sp>
        <p:nvSpPr>
          <p:cNvPr id="182" name="Rounded Rectangle 181"/>
          <p:cNvSpPr/>
          <p:nvPr/>
        </p:nvSpPr>
        <p:spPr>
          <a:xfrm>
            <a:off x="4063343" y="2280069"/>
            <a:ext cx="914540" cy="503964"/>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Penyelidikan</a:t>
            </a:r>
            <a:r>
              <a:rPr lang="en-US" sz="600" dirty="0">
                <a:solidFill>
                  <a:prstClr val="black"/>
                </a:solidFill>
              </a:rPr>
              <a:t> </a:t>
            </a:r>
            <a:r>
              <a:rPr lang="en-US" sz="600" dirty="0" err="1">
                <a:solidFill>
                  <a:prstClr val="black"/>
                </a:solidFill>
              </a:rPr>
              <a:t>Kejuruteraan</a:t>
            </a:r>
            <a:endParaRPr lang="en-US" sz="600" dirty="0">
              <a:solidFill>
                <a:prstClr val="black"/>
              </a:solidFill>
            </a:endParaRPr>
          </a:p>
        </p:txBody>
      </p:sp>
      <p:grpSp>
        <p:nvGrpSpPr>
          <p:cNvPr id="47" name="Group 46"/>
          <p:cNvGrpSpPr/>
          <p:nvPr/>
        </p:nvGrpSpPr>
        <p:grpSpPr>
          <a:xfrm>
            <a:off x="4999526" y="2280065"/>
            <a:ext cx="914540" cy="503965"/>
            <a:chOff x="3526901" y="2339647"/>
            <a:chExt cx="914540" cy="503965"/>
          </a:xfrm>
        </p:grpSpPr>
        <p:sp>
          <p:nvSpPr>
            <p:cNvPr id="185" name="Rounded Rectangle 184"/>
            <p:cNvSpPr/>
            <p:nvPr/>
          </p:nvSpPr>
          <p:spPr>
            <a:xfrm>
              <a:off x="3526901" y="2339647"/>
              <a:ext cx="914540" cy="503965"/>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Penyelidikan</a:t>
              </a:r>
              <a:r>
                <a:rPr lang="en-US" sz="600" dirty="0">
                  <a:solidFill>
                    <a:prstClr val="black"/>
                  </a:solidFill>
                </a:rPr>
                <a:t> </a:t>
              </a:r>
              <a:r>
                <a:rPr lang="en-US" sz="600" dirty="0" err="1">
                  <a:solidFill>
                    <a:prstClr val="black"/>
                  </a:solidFill>
                </a:rPr>
                <a:t>Biologi</a:t>
              </a:r>
              <a:endParaRPr lang="en-US" sz="600" dirty="0">
                <a:solidFill>
                  <a:prstClr val="black"/>
                </a:solidFill>
              </a:endParaRPr>
            </a:p>
          </p:txBody>
        </p:sp>
        <p:pic>
          <p:nvPicPr>
            <p:cNvPr id="186" name="Picture 185"/>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4302816" y="2354258"/>
              <a:ext cx="118130" cy="75595"/>
            </a:xfrm>
            <a:prstGeom prst="rect">
              <a:avLst/>
            </a:prstGeom>
            <a:solidFill>
              <a:srgbClr val="FFFF99"/>
            </a:solidFill>
            <a:ln w="3175">
              <a:noFill/>
            </a:ln>
          </p:spPr>
        </p:pic>
      </p:grpSp>
      <p:grpSp>
        <p:nvGrpSpPr>
          <p:cNvPr id="46" name="Group 45"/>
          <p:cNvGrpSpPr/>
          <p:nvPr/>
        </p:nvGrpSpPr>
        <p:grpSpPr>
          <a:xfrm>
            <a:off x="6877182" y="2293627"/>
            <a:ext cx="914540" cy="503966"/>
            <a:chOff x="5404557" y="2353209"/>
            <a:chExt cx="914540" cy="503966"/>
          </a:xfrm>
        </p:grpSpPr>
        <p:sp>
          <p:nvSpPr>
            <p:cNvPr id="188" name="Rounded Rectangle 187"/>
            <p:cNvSpPr/>
            <p:nvPr/>
          </p:nvSpPr>
          <p:spPr>
            <a:xfrm>
              <a:off x="5404557" y="2353209"/>
              <a:ext cx="914540" cy="503966"/>
            </a:xfrm>
            <a:prstGeom prst="round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Pelesenan</a:t>
              </a:r>
              <a:r>
                <a:rPr lang="en-US" sz="600" dirty="0">
                  <a:solidFill>
                    <a:prstClr val="black"/>
                  </a:solidFill>
                </a:rPr>
                <a:t> </a:t>
              </a:r>
              <a:r>
                <a:rPr lang="en-US" sz="600" dirty="0" err="1">
                  <a:solidFill>
                    <a:prstClr val="black"/>
                  </a:solidFill>
                </a:rPr>
                <a:t>dan</a:t>
              </a:r>
              <a:r>
                <a:rPr lang="en-US" sz="600" dirty="0">
                  <a:solidFill>
                    <a:prstClr val="black"/>
                  </a:solidFill>
                </a:rPr>
                <a:t> </a:t>
              </a:r>
              <a:r>
                <a:rPr lang="en-US" sz="600" dirty="0" err="1">
                  <a:solidFill>
                    <a:prstClr val="black"/>
                  </a:solidFill>
                </a:rPr>
                <a:t>Penguatkuasaan</a:t>
              </a:r>
              <a:endParaRPr lang="en-US" sz="600" dirty="0">
                <a:solidFill>
                  <a:prstClr val="black"/>
                </a:solidFill>
              </a:endParaRPr>
            </a:p>
          </p:txBody>
        </p:sp>
        <p:pic>
          <p:nvPicPr>
            <p:cNvPr id="189" name="Picture 188"/>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6180472" y="2367820"/>
              <a:ext cx="118130" cy="75595"/>
            </a:xfrm>
            <a:prstGeom prst="rect">
              <a:avLst/>
            </a:prstGeom>
            <a:solidFill>
              <a:srgbClr val="FCD5B5"/>
            </a:solidFill>
            <a:ln w="3175">
              <a:noFill/>
            </a:ln>
          </p:spPr>
        </p:pic>
      </p:grpSp>
      <p:grpSp>
        <p:nvGrpSpPr>
          <p:cNvPr id="45" name="Group 44"/>
          <p:cNvGrpSpPr/>
          <p:nvPr/>
        </p:nvGrpSpPr>
        <p:grpSpPr>
          <a:xfrm>
            <a:off x="7813366" y="2293627"/>
            <a:ext cx="914540" cy="503966"/>
            <a:chOff x="6340741" y="2353209"/>
            <a:chExt cx="914540" cy="503966"/>
          </a:xfrm>
        </p:grpSpPr>
        <p:sp>
          <p:nvSpPr>
            <p:cNvPr id="191" name="Rounded Rectangle 190"/>
            <p:cNvSpPr/>
            <p:nvPr/>
          </p:nvSpPr>
          <p:spPr>
            <a:xfrm>
              <a:off x="6340741" y="2353209"/>
              <a:ext cx="914540" cy="503966"/>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Penggalakan</a:t>
              </a:r>
              <a:r>
                <a:rPr lang="en-US" sz="600" dirty="0">
                  <a:solidFill>
                    <a:prstClr val="black"/>
                  </a:solidFill>
                </a:rPr>
                <a:t> </a:t>
              </a:r>
              <a:r>
                <a:rPr lang="en-US" sz="600" dirty="0" err="1">
                  <a:solidFill>
                    <a:prstClr val="black"/>
                  </a:solidFill>
                </a:rPr>
                <a:t>Pemasaran</a:t>
              </a:r>
              <a:r>
                <a:rPr lang="en-US" sz="600" dirty="0">
                  <a:solidFill>
                    <a:prstClr val="black"/>
                  </a:solidFill>
                </a:rPr>
                <a:t> </a:t>
              </a:r>
              <a:r>
                <a:rPr lang="en-US" sz="600" dirty="0" err="1">
                  <a:solidFill>
                    <a:prstClr val="black"/>
                  </a:solidFill>
                </a:rPr>
                <a:t>Luar</a:t>
              </a:r>
              <a:r>
                <a:rPr lang="en-US" sz="600" dirty="0">
                  <a:solidFill>
                    <a:prstClr val="black"/>
                  </a:solidFill>
                </a:rPr>
                <a:t> Negara</a:t>
              </a:r>
            </a:p>
          </p:txBody>
        </p:sp>
        <p:pic>
          <p:nvPicPr>
            <p:cNvPr id="192" name="Picture 191"/>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7116656" y="2367820"/>
              <a:ext cx="118130" cy="75595"/>
            </a:xfrm>
            <a:prstGeom prst="rect">
              <a:avLst/>
            </a:prstGeom>
            <a:solidFill>
              <a:srgbClr val="FFFF99"/>
            </a:solidFill>
            <a:ln w="3175">
              <a:noFill/>
            </a:ln>
          </p:spPr>
        </p:pic>
      </p:grpSp>
      <p:grpSp>
        <p:nvGrpSpPr>
          <p:cNvPr id="43" name="Group 42"/>
          <p:cNvGrpSpPr/>
          <p:nvPr/>
        </p:nvGrpSpPr>
        <p:grpSpPr>
          <a:xfrm>
            <a:off x="5935708" y="2280069"/>
            <a:ext cx="914540" cy="503966"/>
            <a:chOff x="4463083" y="2339651"/>
            <a:chExt cx="914540" cy="503966"/>
          </a:xfrm>
        </p:grpSpPr>
        <p:sp>
          <p:nvSpPr>
            <p:cNvPr id="194" name="Rounded Rectangle 193"/>
            <p:cNvSpPr/>
            <p:nvPr/>
          </p:nvSpPr>
          <p:spPr>
            <a:xfrm>
              <a:off x="4463083" y="2339651"/>
              <a:ext cx="914540" cy="503966"/>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Pengkomersialan</a:t>
              </a:r>
              <a:r>
                <a:rPr lang="en-US" sz="600" dirty="0">
                  <a:solidFill>
                    <a:prstClr val="black"/>
                  </a:solidFill>
                </a:rPr>
                <a:t> </a:t>
              </a:r>
              <a:r>
                <a:rPr lang="en-US" sz="600" dirty="0" err="1">
                  <a:solidFill>
                    <a:prstClr val="black"/>
                  </a:solidFill>
                </a:rPr>
                <a:t>dan</a:t>
              </a:r>
              <a:r>
                <a:rPr lang="en-US" sz="600" dirty="0">
                  <a:solidFill>
                    <a:prstClr val="black"/>
                  </a:solidFill>
                </a:rPr>
                <a:t> </a:t>
              </a:r>
              <a:r>
                <a:rPr lang="en-US" sz="600" dirty="0" err="1">
                  <a:solidFill>
                    <a:prstClr val="black"/>
                  </a:solidFill>
                </a:rPr>
                <a:t>Khidmat</a:t>
              </a:r>
              <a:r>
                <a:rPr lang="en-US" sz="600" dirty="0">
                  <a:solidFill>
                    <a:prstClr val="black"/>
                  </a:solidFill>
                </a:rPr>
                <a:t> </a:t>
              </a:r>
              <a:r>
                <a:rPr lang="en-US" sz="600" dirty="0" err="1">
                  <a:solidFill>
                    <a:prstClr val="black"/>
                  </a:solidFill>
                </a:rPr>
                <a:t>Nasihat</a:t>
              </a:r>
              <a:endParaRPr lang="en-US" sz="600" dirty="0">
                <a:solidFill>
                  <a:prstClr val="black"/>
                </a:solidFill>
              </a:endParaRPr>
            </a:p>
          </p:txBody>
        </p:sp>
        <p:pic>
          <p:nvPicPr>
            <p:cNvPr id="195" name="Picture 194"/>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5238999" y="2354262"/>
              <a:ext cx="118130" cy="75595"/>
            </a:xfrm>
            <a:prstGeom prst="rect">
              <a:avLst/>
            </a:prstGeom>
            <a:solidFill>
              <a:srgbClr val="FFFF99"/>
            </a:solidFill>
            <a:ln w="3175">
              <a:noFill/>
            </a:ln>
          </p:spPr>
        </p:pic>
      </p:grpSp>
      <p:grpSp>
        <p:nvGrpSpPr>
          <p:cNvPr id="42" name="Group 41"/>
          <p:cNvGrpSpPr/>
          <p:nvPr/>
        </p:nvGrpSpPr>
        <p:grpSpPr>
          <a:xfrm>
            <a:off x="8749552" y="2293627"/>
            <a:ext cx="914540" cy="503966"/>
            <a:chOff x="7276927" y="2353209"/>
            <a:chExt cx="914540" cy="503966"/>
          </a:xfrm>
        </p:grpSpPr>
        <p:sp>
          <p:nvSpPr>
            <p:cNvPr id="197" name="Rounded Rectangle 196"/>
            <p:cNvSpPr/>
            <p:nvPr/>
          </p:nvSpPr>
          <p:spPr>
            <a:xfrm>
              <a:off x="7276927" y="2353209"/>
              <a:ext cx="914540" cy="503966"/>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Pembangunan </a:t>
              </a:r>
              <a:r>
                <a:rPr lang="en-US" sz="600" dirty="0" err="1">
                  <a:solidFill>
                    <a:prstClr val="black"/>
                  </a:solidFill>
                </a:rPr>
                <a:t>Sumber</a:t>
              </a:r>
              <a:r>
                <a:rPr lang="en-US" sz="600" dirty="0">
                  <a:solidFill>
                    <a:prstClr val="black"/>
                  </a:solidFill>
                </a:rPr>
                <a:t> </a:t>
              </a:r>
              <a:r>
                <a:rPr lang="en-US" sz="600" dirty="0" err="1">
                  <a:solidFill>
                    <a:prstClr val="black"/>
                  </a:solidFill>
                </a:rPr>
                <a:t>Manusia</a:t>
              </a:r>
              <a:r>
                <a:rPr lang="en-US" sz="600" dirty="0">
                  <a:solidFill>
                    <a:prstClr val="black"/>
                  </a:solidFill>
                </a:rPr>
                <a:t> </a:t>
              </a:r>
              <a:r>
                <a:rPr lang="en-US" sz="600" dirty="0" err="1">
                  <a:solidFill>
                    <a:prstClr val="black"/>
                  </a:solidFill>
                </a:rPr>
                <a:t>Industri</a:t>
              </a:r>
              <a:r>
                <a:rPr lang="en-US" sz="600" dirty="0">
                  <a:solidFill>
                    <a:prstClr val="black"/>
                  </a:solidFill>
                </a:rPr>
                <a:t> </a:t>
              </a:r>
              <a:r>
                <a:rPr lang="en-US" sz="600" dirty="0" err="1">
                  <a:solidFill>
                    <a:prstClr val="black"/>
                  </a:solidFill>
                </a:rPr>
                <a:t>Kelapa</a:t>
              </a:r>
              <a:r>
                <a:rPr lang="en-US" sz="600" dirty="0">
                  <a:solidFill>
                    <a:prstClr val="black"/>
                  </a:solidFill>
                </a:rPr>
                <a:t> </a:t>
              </a:r>
              <a:r>
                <a:rPr lang="en-US" sz="600" dirty="0" err="1">
                  <a:solidFill>
                    <a:prstClr val="black"/>
                  </a:solidFill>
                </a:rPr>
                <a:t>Sawit</a:t>
              </a:r>
              <a:r>
                <a:rPr lang="en-US" sz="600" dirty="0">
                  <a:solidFill>
                    <a:prstClr val="black"/>
                  </a:solidFill>
                </a:rPr>
                <a:t> </a:t>
              </a:r>
            </a:p>
          </p:txBody>
        </p:sp>
        <p:pic>
          <p:nvPicPr>
            <p:cNvPr id="198" name="Picture 197"/>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8052842" y="2367820"/>
              <a:ext cx="118130" cy="75595"/>
            </a:xfrm>
            <a:prstGeom prst="rect">
              <a:avLst/>
            </a:prstGeom>
            <a:solidFill>
              <a:srgbClr val="FFFF99"/>
            </a:solidFill>
            <a:ln w="3175">
              <a:noFill/>
            </a:ln>
          </p:spPr>
        </p:pic>
      </p:grpSp>
      <p:grpSp>
        <p:nvGrpSpPr>
          <p:cNvPr id="40" name="Group 39"/>
          <p:cNvGrpSpPr/>
          <p:nvPr/>
        </p:nvGrpSpPr>
        <p:grpSpPr>
          <a:xfrm>
            <a:off x="9685737" y="2293627"/>
            <a:ext cx="914540" cy="503966"/>
            <a:chOff x="8213112" y="2353209"/>
            <a:chExt cx="914540" cy="503966"/>
          </a:xfrm>
        </p:grpSpPr>
        <p:sp>
          <p:nvSpPr>
            <p:cNvPr id="200" name="Rounded Rectangle 199"/>
            <p:cNvSpPr/>
            <p:nvPr/>
          </p:nvSpPr>
          <p:spPr>
            <a:xfrm>
              <a:off x="8213112" y="2353209"/>
              <a:ext cx="914540" cy="503966"/>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Pengumpulan</a:t>
              </a:r>
              <a:r>
                <a:rPr lang="en-US" sz="600" dirty="0">
                  <a:solidFill>
                    <a:prstClr val="black"/>
                  </a:solidFill>
                </a:rPr>
                <a:t> </a:t>
              </a:r>
              <a:r>
                <a:rPr lang="en-US" sz="600" dirty="0" err="1">
                  <a:solidFill>
                    <a:prstClr val="black"/>
                  </a:solidFill>
                </a:rPr>
                <a:t>dan</a:t>
              </a:r>
              <a:r>
                <a:rPr lang="en-US" sz="600" dirty="0">
                  <a:solidFill>
                    <a:prstClr val="black"/>
                  </a:solidFill>
                </a:rPr>
                <a:t> </a:t>
              </a:r>
              <a:r>
                <a:rPr lang="en-US" sz="600" dirty="0" err="1">
                  <a:solidFill>
                    <a:prstClr val="black"/>
                  </a:solidFill>
                </a:rPr>
                <a:t>Hebahan</a:t>
              </a:r>
              <a:r>
                <a:rPr lang="en-US" sz="600" dirty="0">
                  <a:solidFill>
                    <a:prstClr val="black"/>
                  </a:solidFill>
                </a:rPr>
                <a:t> </a:t>
              </a:r>
              <a:r>
                <a:rPr lang="en-US" sz="600" dirty="0" err="1">
                  <a:solidFill>
                    <a:prstClr val="black"/>
                  </a:solidFill>
                </a:rPr>
                <a:t>Maklumat</a:t>
              </a:r>
              <a:endParaRPr lang="en-US" sz="600" dirty="0">
                <a:solidFill>
                  <a:prstClr val="black"/>
                </a:solidFill>
              </a:endParaRPr>
            </a:p>
          </p:txBody>
        </p:sp>
        <p:pic>
          <p:nvPicPr>
            <p:cNvPr id="201" name="Picture 200"/>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8989027" y="2367820"/>
              <a:ext cx="118130" cy="75595"/>
            </a:xfrm>
            <a:prstGeom prst="rect">
              <a:avLst/>
            </a:prstGeom>
            <a:solidFill>
              <a:srgbClr val="FFFF99"/>
            </a:solidFill>
            <a:ln w="3175">
              <a:noFill/>
            </a:ln>
          </p:spPr>
        </p:pic>
      </p:grpSp>
      <p:sp>
        <p:nvSpPr>
          <p:cNvPr id="202" name="Rectangle 201"/>
          <p:cNvSpPr/>
          <p:nvPr/>
        </p:nvSpPr>
        <p:spPr>
          <a:xfrm>
            <a:off x="3150867" y="3092948"/>
            <a:ext cx="2101738" cy="685253"/>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675" b="1" dirty="0">
              <a:solidFill>
                <a:prstClr val="black"/>
              </a:solidFill>
              <a:cs typeface="Arial" panose="020B0604020202020204" pitchFamily="34" charset="0"/>
            </a:endParaRPr>
          </a:p>
        </p:txBody>
      </p:sp>
      <p:sp>
        <p:nvSpPr>
          <p:cNvPr id="203" name="Rectangle 202"/>
          <p:cNvSpPr/>
          <p:nvPr/>
        </p:nvSpPr>
        <p:spPr>
          <a:xfrm>
            <a:off x="5337633" y="3092947"/>
            <a:ext cx="1892361" cy="932368"/>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675" b="1" dirty="0">
              <a:solidFill>
                <a:prstClr val="black"/>
              </a:solidFill>
              <a:cs typeface="Arial" panose="020B0604020202020204" pitchFamily="34" charset="0"/>
            </a:endParaRPr>
          </a:p>
        </p:txBody>
      </p:sp>
      <p:sp>
        <p:nvSpPr>
          <p:cNvPr id="204" name="Rectangle 203"/>
          <p:cNvSpPr/>
          <p:nvPr/>
        </p:nvSpPr>
        <p:spPr>
          <a:xfrm>
            <a:off x="7305197" y="3082261"/>
            <a:ext cx="3274586" cy="942138"/>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675" b="1" dirty="0">
              <a:solidFill>
                <a:prstClr val="black"/>
              </a:solidFill>
              <a:cs typeface="Arial" panose="020B0604020202020204" pitchFamily="34" charset="0"/>
            </a:endParaRPr>
          </a:p>
        </p:txBody>
      </p:sp>
      <p:sp>
        <p:nvSpPr>
          <p:cNvPr id="205" name="TextBox 204"/>
          <p:cNvSpPr txBox="1"/>
          <p:nvPr/>
        </p:nvSpPr>
        <p:spPr>
          <a:xfrm>
            <a:off x="3160643" y="3052519"/>
            <a:ext cx="646331" cy="196208"/>
          </a:xfrm>
          <a:prstGeom prst="rect">
            <a:avLst/>
          </a:prstGeom>
          <a:noFill/>
          <a:ln w="3175">
            <a:noFill/>
          </a:ln>
        </p:spPr>
        <p:txBody>
          <a:bodyPr wrap="none" rtlCol="0">
            <a:spAutoFit/>
          </a:bodyPr>
          <a:lstStyle/>
          <a:p>
            <a:r>
              <a:rPr lang="en-US" sz="675" b="1" dirty="0" err="1">
                <a:solidFill>
                  <a:prstClr val="black"/>
                </a:solidFill>
              </a:rPr>
              <a:t>Penyelidikan</a:t>
            </a:r>
            <a:endParaRPr lang="ms-MY" sz="675" b="1" dirty="0">
              <a:solidFill>
                <a:prstClr val="black"/>
              </a:solidFill>
            </a:endParaRPr>
          </a:p>
        </p:txBody>
      </p:sp>
      <p:sp>
        <p:nvSpPr>
          <p:cNvPr id="206" name="TextBox 205"/>
          <p:cNvSpPr txBox="1"/>
          <p:nvPr/>
        </p:nvSpPr>
        <p:spPr>
          <a:xfrm>
            <a:off x="5324987" y="3052519"/>
            <a:ext cx="1250663" cy="196208"/>
          </a:xfrm>
          <a:prstGeom prst="rect">
            <a:avLst/>
          </a:prstGeom>
          <a:noFill/>
          <a:ln w="3175">
            <a:noFill/>
          </a:ln>
        </p:spPr>
        <p:txBody>
          <a:bodyPr wrap="none" rtlCol="0">
            <a:spAutoFit/>
          </a:bodyPr>
          <a:lstStyle/>
          <a:p>
            <a:r>
              <a:rPr lang="en-US" sz="675" b="1" dirty="0" err="1">
                <a:solidFill>
                  <a:prstClr val="black"/>
                </a:solidFill>
              </a:rPr>
              <a:t>Pelesenan</a:t>
            </a:r>
            <a:r>
              <a:rPr lang="en-US" sz="675" b="1" dirty="0">
                <a:solidFill>
                  <a:prstClr val="black"/>
                </a:solidFill>
              </a:rPr>
              <a:t> &amp; </a:t>
            </a:r>
            <a:r>
              <a:rPr lang="en-US" sz="675" b="1" dirty="0" err="1">
                <a:solidFill>
                  <a:prstClr val="black"/>
                </a:solidFill>
              </a:rPr>
              <a:t>Penguatkuasaan</a:t>
            </a:r>
            <a:endParaRPr lang="ms-MY" sz="675" b="1" dirty="0">
              <a:solidFill>
                <a:prstClr val="black"/>
              </a:solidFill>
            </a:endParaRPr>
          </a:p>
        </p:txBody>
      </p:sp>
      <p:sp>
        <p:nvSpPr>
          <p:cNvPr id="207" name="TextBox 206"/>
          <p:cNvSpPr txBox="1"/>
          <p:nvPr/>
        </p:nvSpPr>
        <p:spPr>
          <a:xfrm>
            <a:off x="7279572" y="3052833"/>
            <a:ext cx="899605" cy="196208"/>
          </a:xfrm>
          <a:prstGeom prst="rect">
            <a:avLst/>
          </a:prstGeom>
          <a:noFill/>
          <a:ln w="3175">
            <a:noFill/>
          </a:ln>
        </p:spPr>
        <p:txBody>
          <a:bodyPr wrap="none" rtlCol="0">
            <a:spAutoFit/>
          </a:bodyPr>
          <a:lstStyle/>
          <a:p>
            <a:r>
              <a:rPr lang="en-US" sz="675" b="1" dirty="0" err="1">
                <a:solidFill>
                  <a:prstClr val="black"/>
                </a:solidFill>
              </a:rPr>
              <a:t>Hebahan</a:t>
            </a:r>
            <a:r>
              <a:rPr lang="en-US" sz="675" b="1" dirty="0">
                <a:solidFill>
                  <a:prstClr val="black"/>
                </a:solidFill>
              </a:rPr>
              <a:t> </a:t>
            </a:r>
            <a:r>
              <a:rPr lang="en-US" sz="675" b="1" dirty="0" err="1">
                <a:solidFill>
                  <a:prstClr val="black"/>
                </a:solidFill>
              </a:rPr>
              <a:t>Maklumat</a:t>
            </a:r>
            <a:endParaRPr lang="ms-MY" sz="675" b="1" dirty="0">
              <a:solidFill>
                <a:prstClr val="black"/>
              </a:solidFill>
            </a:endParaRPr>
          </a:p>
        </p:txBody>
      </p:sp>
      <p:grpSp>
        <p:nvGrpSpPr>
          <p:cNvPr id="39" name="Group 38"/>
          <p:cNvGrpSpPr/>
          <p:nvPr/>
        </p:nvGrpSpPr>
        <p:grpSpPr>
          <a:xfrm>
            <a:off x="3242860" y="3325033"/>
            <a:ext cx="616275" cy="309812"/>
            <a:chOff x="1770235" y="3384615"/>
            <a:chExt cx="616275" cy="309812"/>
          </a:xfrm>
        </p:grpSpPr>
        <p:sp>
          <p:nvSpPr>
            <p:cNvPr id="209" name="Rectangle 208"/>
            <p:cNvSpPr/>
            <p:nvPr/>
          </p:nvSpPr>
          <p:spPr>
            <a:xfrm>
              <a:off x="1770235" y="3384615"/>
              <a:ext cx="616275" cy="309812"/>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JOPR</a:t>
              </a:r>
            </a:p>
          </p:txBody>
        </p:sp>
        <p:pic>
          <p:nvPicPr>
            <p:cNvPr id="210" name="Picture 209"/>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2253980" y="3387842"/>
              <a:ext cx="107072" cy="103271"/>
            </a:xfrm>
            <a:prstGeom prst="rect">
              <a:avLst/>
            </a:prstGeom>
            <a:ln w="3175">
              <a:noFill/>
            </a:ln>
          </p:spPr>
        </p:pic>
      </p:grpSp>
      <p:grpSp>
        <p:nvGrpSpPr>
          <p:cNvPr id="38" name="Group 37"/>
          <p:cNvGrpSpPr/>
          <p:nvPr/>
        </p:nvGrpSpPr>
        <p:grpSpPr>
          <a:xfrm>
            <a:off x="4561683" y="3325033"/>
            <a:ext cx="616275" cy="309812"/>
            <a:chOff x="3089058" y="3384615"/>
            <a:chExt cx="616275" cy="309812"/>
          </a:xfrm>
        </p:grpSpPr>
        <p:sp>
          <p:nvSpPr>
            <p:cNvPr id="212" name="Rectangle 211"/>
            <p:cNvSpPr/>
            <p:nvPr/>
          </p:nvSpPr>
          <p:spPr>
            <a:xfrm>
              <a:off x="3089058" y="3384615"/>
              <a:ext cx="616275" cy="309812"/>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PROMOS</a:t>
              </a:r>
            </a:p>
          </p:txBody>
        </p:sp>
        <p:pic>
          <p:nvPicPr>
            <p:cNvPr id="213" name="Picture 212"/>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3572803" y="3387842"/>
              <a:ext cx="107072" cy="103271"/>
            </a:xfrm>
            <a:prstGeom prst="rect">
              <a:avLst/>
            </a:prstGeom>
            <a:ln w="3175">
              <a:noFill/>
            </a:ln>
          </p:spPr>
        </p:pic>
      </p:grpSp>
      <p:grpSp>
        <p:nvGrpSpPr>
          <p:cNvPr id="50" name="Group 49"/>
          <p:cNvGrpSpPr/>
          <p:nvPr/>
        </p:nvGrpSpPr>
        <p:grpSpPr>
          <a:xfrm>
            <a:off x="6004501" y="3325040"/>
            <a:ext cx="557303" cy="273400"/>
            <a:chOff x="4531876" y="3384622"/>
            <a:chExt cx="557303" cy="273400"/>
          </a:xfrm>
        </p:grpSpPr>
        <p:sp>
          <p:nvSpPr>
            <p:cNvPr id="158" name="Rectangle 157"/>
            <p:cNvSpPr/>
            <p:nvPr/>
          </p:nvSpPr>
          <p:spPr>
            <a:xfrm>
              <a:off x="4531876" y="3384622"/>
              <a:ext cx="557303"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a:t>
              </a:r>
              <a:r>
                <a:rPr lang="en-US" sz="675" kern="0" dirty="0" err="1">
                  <a:solidFill>
                    <a:srgbClr val="1E5155">
                      <a:lumMod val="75000"/>
                    </a:srgbClr>
                  </a:solidFill>
                </a:rPr>
                <a:t>LesenPK</a:t>
              </a:r>
              <a:endParaRPr lang="en-US" sz="675" kern="0" dirty="0">
                <a:solidFill>
                  <a:srgbClr val="1E5155">
                    <a:lumMod val="75000"/>
                  </a:srgbClr>
                </a:solidFill>
              </a:endParaRPr>
            </a:p>
          </p:txBody>
        </p:sp>
        <p:pic>
          <p:nvPicPr>
            <p:cNvPr id="159" name="Picture 158"/>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4969331" y="3387470"/>
              <a:ext cx="96826" cy="91133"/>
            </a:xfrm>
            <a:prstGeom prst="rect">
              <a:avLst/>
            </a:prstGeom>
            <a:ln w="3175">
              <a:noFill/>
            </a:ln>
          </p:spPr>
        </p:pic>
      </p:grpSp>
      <p:grpSp>
        <p:nvGrpSpPr>
          <p:cNvPr id="49" name="Group 48"/>
          <p:cNvGrpSpPr/>
          <p:nvPr/>
        </p:nvGrpSpPr>
        <p:grpSpPr>
          <a:xfrm>
            <a:off x="5413039" y="3325040"/>
            <a:ext cx="543913" cy="273400"/>
            <a:chOff x="3940414" y="3384622"/>
            <a:chExt cx="543913" cy="273400"/>
          </a:xfrm>
        </p:grpSpPr>
        <p:sp>
          <p:nvSpPr>
            <p:cNvPr id="161" name="Rectangle 160"/>
            <p:cNvSpPr/>
            <p:nvPr/>
          </p:nvSpPr>
          <p:spPr>
            <a:xfrm>
              <a:off x="3940414" y="3384622"/>
              <a:ext cx="543913"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err="1">
                  <a:solidFill>
                    <a:srgbClr val="1E5155">
                      <a:lumMod val="75000"/>
                    </a:srgbClr>
                  </a:solidFill>
                </a:rPr>
                <a:t>MyLesen</a:t>
              </a:r>
              <a:endParaRPr lang="en-US" sz="675" kern="0" dirty="0">
                <a:solidFill>
                  <a:srgbClr val="1E5155">
                    <a:lumMod val="75000"/>
                  </a:srgbClr>
                </a:solidFill>
              </a:endParaRPr>
            </a:p>
          </p:txBody>
        </p:sp>
        <p:pic>
          <p:nvPicPr>
            <p:cNvPr id="162" name="Picture 161"/>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4367360" y="3387470"/>
              <a:ext cx="94500" cy="91133"/>
            </a:xfrm>
            <a:prstGeom prst="rect">
              <a:avLst/>
            </a:prstGeom>
            <a:ln w="3175">
              <a:noFill/>
            </a:ln>
          </p:spPr>
        </p:pic>
      </p:grpSp>
      <p:grpSp>
        <p:nvGrpSpPr>
          <p:cNvPr id="37" name="Group 36"/>
          <p:cNvGrpSpPr/>
          <p:nvPr/>
        </p:nvGrpSpPr>
        <p:grpSpPr>
          <a:xfrm>
            <a:off x="6639367" y="3325040"/>
            <a:ext cx="557303" cy="273400"/>
            <a:chOff x="5166742" y="3384622"/>
            <a:chExt cx="557303" cy="273400"/>
          </a:xfrm>
        </p:grpSpPr>
        <p:sp>
          <p:nvSpPr>
            <p:cNvPr id="216" name="Rectangle 215"/>
            <p:cNvSpPr/>
            <p:nvPr/>
          </p:nvSpPr>
          <p:spPr>
            <a:xfrm>
              <a:off x="5166742" y="3384622"/>
              <a:ext cx="557303"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SPS</a:t>
              </a:r>
            </a:p>
          </p:txBody>
        </p:sp>
        <p:pic>
          <p:nvPicPr>
            <p:cNvPr id="217" name="Picture 216"/>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5604197" y="3387470"/>
              <a:ext cx="96826" cy="91133"/>
            </a:xfrm>
            <a:prstGeom prst="rect">
              <a:avLst/>
            </a:prstGeom>
            <a:ln w="3175">
              <a:noFill/>
            </a:ln>
          </p:spPr>
        </p:pic>
      </p:grpSp>
      <p:grpSp>
        <p:nvGrpSpPr>
          <p:cNvPr id="36" name="Group 35"/>
          <p:cNvGrpSpPr/>
          <p:nvPr/>
        </p:nvGrpSpPr>
        <p:grpSpPr>
          <a:xfrm>
            <a:off x="5408386" y="3659061"/>
            <a:ext cx="557303" cy="273400"/>
            <a:chOff x="3935761" y="3718643"/>
            <a:chExt cx="557303" cy="273400"/>
          </a:xfrm>
        </p:grpSpPr>
        <p:sp>
          <p:nvSpPr>
            <p:cNvPr id="264" name="Rectangle 263"/>
            <p:cNvSpPr/>
            <p:nvPr/>
          </p:nvSpPr>
          <p:spPr>
            <a:xfrm>
              <a:off x="3935761" y="3718643"/>
              <a:ext cx="557303"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GPS  System </a:t>
              </a:r>
            </a:p>
          </p:txBody>
        </p:sp>
        <p:pic>
          <p:nvPicPr>
            <p:cNvPr id="265" name="Picture 264"/>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4373216" y="3721491"/>
              <a:ext cx="96826" cy="91133"/>
            </a:xfrm>
            <a:prstGeom prst="rect">
              <a:avLst/>
            </a:prstGeom>
            <a:ln w="3175">
              <a:noFill/>
            </a:ln>
          </p:spPr>
        </p:pic>
      </p:grpSp>
      <p:grpSp>
        <p:nvGrpSpPr>
          <p:cNvPr id="34" name="Group 33"/>
          <p:cNvGrpSpPr/>
          <p:nvPr/>
        </p:nvGrpSpPr>
        <p:grpSpPr>
          <a:xfrm>
            <a:off x="6016580" y="3659061"/>
            <a:ext cx="557303" cy="273400"/>
            <a:chOff x="4543955" y="3718643"/>
            <a:chExt cx="557303" cy="273400"/>
          </a:xfrm>
        </p:grpSpPr>
        <p:sp>
          <p:nvSpPr>
            <p:cNvPr id="267" name="Rectangle 266"/>
            <p:cNvSpPr/>
            <p:nvPr/>
          </p:nvSpPr>
          <p:spPr>
            <a:xfrm>
              <a:off x="4543955" y="3718643"/>
              <a:ext cx="557303" cy="273400"/>
            </a:xfrm>
            <a:prstGeom prst="rect">
              <a:avLst/>
            </a:prstGeom>
            <a:solidFill>
              <a:srgbClr val="FCD5B5"/>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E-Trace</a:t>
              </a:r>
            </a:p>
          </p:txBody>
        </p:sp>
        <p:pic>
          <p:nvPicPr>
            <p:cNvPr id="268" name="Picture 267"/>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4981410" y="3721491"/>
              <a:ext cx="96826" cy="91133"/>
            </a:xfrm>
            <a:prstGeom prst="rect">
              <a:avLst/>
            </a:prstGeom>
            <a:solidFill>
              <a:srgbClr val="FCD5B5"/>
            </a:solidFill>
            <a:ln w="3175">
              <a:noFill/>
            </a:ln>
          </p:spPr>
        </p:pic>
      </p:grpSp>
      <p:grpSp>
        <p:nvGrpSpPr>
          <p:cNvPr id="33" name="Group 32"/>
          <p:cNvGrpSpPr/>
          <p:nvPr/>
        </p:nvGrpSpPr>
        <p:grpSpPr>
          <a:xfrm>
            <a:off x="7350880" y="3325040"/>
            <a:ext cx="518239" cy="273400"/>
            <a:chOff x="5878255" y="3384622"/>
            <a:chExt cx="518239" cy="273400"/>
          </a:xfrm>
        </p:grpSpPr>
        <p:sp>
          <p:nvSpPr>
            <p:cNvPr id="270" name="Rectangle 269"/>
            <p:cNvSpPr/>
            <p:nvPr/>
          </p:nvSpPr>
          <p:spPr>
            <a:xfrm>
              <a:off x="5878255" y="3384622"/>
              <a:ext cx="518239"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e-Cost</a:t>
              </a:r>
            </a:p>
          </p:txBody>
        </p:sp>
        <p:pic>
          <p:nvPicPr>
            <p:cNvPr id="271" name="Picture 270"/>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6285047" y="3387470"/>
              <a:ext cx="90039" cy="91133"/>
            </a:xfrm>
            <a:prstGeom prst="rect">
              <a:avLst/>
            </a:prstGeom>
            <a:ln w="3175">
              <a:noFill/>
            </a:ln>
          </p:spPr>
        </p:pic>
      </p:grpSp>
      <p:grpSp>
        <p:nvGrpSpPr>
          <p:cNvPr id="32" name="Group 31"/>
          <p:cNvGrpSpPr/>
          <p:nvPr/>
        </p:nvGrpSpPr>
        <p:grpSpPr>
          <a:xfrm>
            <a:off x="7910356" y="3325040"/>
            <a:ext cx="518239" cy="273400"/>
            <a:chOff x="6437731" y="3384622"/>
            <a:chExt cx="518239" cy="273400"/>
          </a:xfrm>
        </p:grpSpPr>
        <p:sp>
          <p:nvSpPr>
            <p:cNvPr id="273" name="Rectangle 272"/>
            <p:cNvSpPr/>
            <p:nvPr/>
          </p:nvSpPr>
          <p:spPr>
            <a:xfrm>
              <a:off x="6437731" y="3384622"/>
              <a:ext cx="518239"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e-tariff</a:t>
              </a:r>
            </a:p>
          </p:txBody>
        </p:sp>
        <p:pic>
          <p:nvPicPr>
            <p:cNvPr id="274" name="Picture 273"/>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6844523" y="3387470"/>
              <a:ext cx="90039" cy="91133"/>
            </a:xfrm>
            <a:prstGeom prst="rect">
              <a:avLst/>
            </a:prstGeom>
            <a:ln w="3175">
              <a:noFill/>
            </a:ln>
          </p:spPr>
        </p:pic>
      </p:grpSp>
      <p:grpSp>
        <p:nvGrpSpPr>
          <p:cNvPr id="30" name="Group 29"/>
          <p:cNvGrpSpPr/>
          <p:nvPr/>
        </p:nvGrpSpPr>
        <p:grpSpPr>
          <a:xfrm>
            <a:off x="8461131" y="3325040"/>
            <a:ext cx="701147" cy="273400"/>
            <a:chOff x="6988506" y="3384622"/>
            <a:chExt cx="701147" cy="273400"/>
          </a:xfrm>
        </p:grpSpPr>
        <p:sp>
          <p:nvSpPr>
            <p:cNvPr id="276" name="Rectangle 275"/>
            <p:cNvSpPr/>
            <p:nvPr/>
          </p:nvSpPr>
          <p:spPr>
            <a:xfrm>
              <a:off x="6988506" y="3384622"/>
              <a:ext cx="701147"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a:t>
              </a:r>
              <a:r>
                <a:rPr lang="en-US" sz="675" kern="0" dirty="0" err="1">
                  <a:solidFill>
                    <a:srgbClr val="1E5155">
                      <a:lumMod val="75000"/>
                    </a:srgbClr>
                  </a:solidFill>
                </a:rPr>
                <a:t>Gunatenaga</a:t>
              </a:r>
              <a:endParaRPr lang="en-US" sz="675" kern="0" dirty="0">
                <a:solidFill>
                  <a:srgbClr val="1E5155">
                    <a:lumMod val="75000"/>
                  </a:srgbClr>
                </a:solidFill>
              </a:endParaRPr>
            </a:p>
          </p:txBody>
        </p:sp>
        <p:pic>
          <p:nvPicPr>
            <p:cNvPr id="277" name="Picture 276"/>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7538871" y="3387470"/>
              <a:ext cx="121817" cy="91133"/>
            </a:xfrm>
            <a:prstGeom prst="rect">
              <a:avLst/>
            </a:prstGeom>
            <a:ln w="3175">
              <a:noFill/>
            </a:ln>
          </p:spPr>
        </p:pic>
      </p:grpSp>
      <p:grpSp>
        <p:nvGrpSpPr>
          <p:cNvPr id="29" name="Group 28"/>
          <p:cNvGrpSpPr/>
          <p:nvPr/>
        </p:nvGrpSpPr>
        <p:grpSpPr>
          <a:xfrm>
            <a:off x="9929861" y="3325040"/>
            <a:ext cx="609693" cy="273400"/>
            <a:chOff x="8457236" y="3384622"/>
            <a:chExt cx="609693" cy="273400"/>
          </a:xfrm>
        </p:grpSpPr>
        <p:sp>
          <p:nvSpPr>
            <p:cNvPr id="279" name="Rectangle 278"/>
            <p:cNvSpPr/>
            <p:nvPr/>
          </p:nvSpPr>
          <p:spPr>
            <a:xfrm>
              <a:off x="8457236" y="3384622"/>
              <a:ext cx="609693"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e-Biodiesel</a:t>
              </a:r>
            </a:p>
          </p:txBody>
        </p:sp>
        <p:pic>
          <p:nvPicPr>
            <p:cNvPr id="280" name="Picture 279"/>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8935814" y="3387470"/>
              <a:ext cx="105928" cy="91133"/>
            </a:xfrm>
            <a:prstGeom prst="rect">
              <a:avLst/>
            </a:prstGeom>
            <a:ln w="3175">
              <a:noFill/>
            </a:ln>
          </p:spPr>
        </p:pic>
      </p:grpSp>
      <p:grpSp>
        <p:nvGrpSpPr>
          <p:cNvPr id="28" name="Group 27"/>
          <p:cNvGrpSpPr/>
          <p:nvPr/>
        </p:nvGrpSpPr>
        <p:grpSpPr>
          <a:xfrm>
            <a:off x="7353188" y="3659061"/>
            <a:ext cx="701147" cy="273400"/>
            <a:chOff x="5880563" y="3718643"/>
            <a:chExt cx="701147" cy="273400"/>
          </a:xfrm>
        </p:grpSpPr>
        <p:sp>
          <p:nvSpPr>
            <p:cNvPr id="282" name="Rectangle 281"/>
            <p:cNvSpPr/>
            <p:nvPr/>
          </p:nvSpPr>
          <p:spPr>
            <a:xfrm>
              <a:off x="5880563" y="3718643"/>
              <a:ext cx="701147"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e-Registration</a:t>
              </a:r>
            </a:p>
          </p:txBody>
        </p:sp>
        <p:pic>
          <p:nvPicPr>
            <p:cNvPr id="283" name="Picture 282"/>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6430928" y="3721491"/>
              <a:ext cx="121817" cy="91133"/>
            </a:xfrm>
            <a:prstGeom prst="rect">
              <a:avLst/>
            </a:prstGeom>
            <a:ln w="3175">
              <a:noFill/>
            </a:ln>
          </p:spPr>
        </p:pic>
      </p:grpSp>
      <p:grpSp>
        <p:nvGrpSpPr>
          <p:cNvPr id="27" name="Group 26"/>
          <p:cNvGrpSpPr/>
          <p:nvPr/>
        </p:nvGrpSpPr>
        <p:grpSpPr>
          <a:xfrm>
            <a:off x="8088434" y="3659061"/>
            <a:ext cx="701147" cy="273400"/>
            <a:chOff x="6615809" y="3718643"/>
            <a:chExt cx="701147" cy="273400"/>
          </a:xfrm>
        </p:grpSpPr>
        <p:sp>
          <p:nvSpPr>
            <p:cNvPr id="285" name="Rectangle 284"/>
            <p:cNvSpPr/>
            <p:nvPr/>
          </p:nvSpPr>
          <p:spPr>
            <a:xfrm>
              <a:off x="6615809" y="3718643"/>
              <a:ext cx="701147"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e-Submission</a:t>
              </a:r>
            </a:p>
          </p:txBody>
        </p:sp>
        <p:pic>
          <p:nvPicPr>
            <p:cNvPr id="286" name="Picture 285"/>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7166174" y="3721491"/>
              <a:ext cx="121817" cy="91133"/>
            </a:xfrm>
            <a:prstGeom prst="rect">
              <a:avLst/>
            </a:prstGeom>
            <a:ln w="3175">
              <a:noFill/>
            </a:ln>
          </p:spPr>
        </p:pic>
      </p:grpSp>
      <p:grpSp>
        <p:nvGrpSpPr>
          <p:cNvPr id="26" name="Group 25"/>
          <p:cNvGrpSpPr/>
          <p:nvPr/>
        </p:nvGrpSpPr>
        <p:grpSpPr>
          <a:xfrm>
            <a:off x="8823678" y="3659061"/>
            <a:ext cx="548724" cy="273400"/>
            <a:chOff x="7351053" y="3718643"/>
            <a:chExt cx="548724" cy="273400"/>
          </a:xfrm>
        </p:grpSpPr>
        <p:sp>
          <p:nvSpPr>
            <p:cNvPr id="288" name="Rectangle 287"/>
            <p:cNvSpPr/>
            <p:nvPr/>
          </p:nvSpPr>
          <p:spPr>
            <a:xfrm>
              <a:off x="7351053" y="3718643"/>
              <a:ext cx="548724"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a:t>
              </a:r>
              <a:r>
                <a:rPr lang="en-US" sz="675" kern="0" dirty="0" err="1">
                  <a:solidFill>
                    <a:srgbClr val="1E5155">
                      <a:lumMod val="75000"/>
                    </a:srgbClr>
                  </a:solidFill>
                </a:rPr>
                <a:t>Kilang</a:t>
              </a:r>
              <a:endParaRPr lang="en-US" sz="675" kern="0" dirty="0">
                <a:solidFill>
                  <a:srgbClr val="1E5155">
                    <a:lumMod val="75000"/>
                  </a:srgbClr>
                </a:solidFill>
              </a:endParaRPr>
            </a:p>
          </p:txBody>
        </p:sp>
        <p:pic>
          <p:nvPicPr>
            <p:cNvPr id="289" name="Picture 288"/>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7781779" y="3721491"/>
              <a:ext cx="95335" cy="91133"/>
            </a:xfrm>
            <a:prstGeom prst="rect">
              <a:avLst/>
            </a:prstGeom>
            <a:ln w="3175">
              <a:noFill/>
            </a:ln>
          </p:spPr>
        </p:pic>
      </p:grpSp>
      <p:grpSp>
        <p:nvGrpSpPr>
          <p:cNvPr id="25" name="Group 24"/>
          <p:cNvGrpSpPr/>
          <p:nvPr/>
        </p:nvGrpSpPr>
        <p:grpSpPr>
          <a:xfrm>
            <a:off x="9406500" y="3659061"/>
            <a:ext cx="548724" cy="273400"/>
            <a:chOff x="7933875" y="3718643"/>
            <a:chExt cx="548724" cy="273400"/>
          </a:xfrm>
        </p:grpSpPr>
        <p:sp>
          <p:nvSpPr>
            <p:cNvPr id="291" name="Rectangle 290"/>
            <p:cNvSpPr/>
            <p:nvPr/>
          </p:nvSpPr>
          <p:spPr>
            <a:xfrm>
              <a:off x="7933875" y="3718643"/>
              <a:ext cx="548724"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a:t>
              </a:r>
              <a:r>
                <a:rPr lang="en-US" sz="675" kern="0" dirty="0" err="1">
                  <a:solidFill>
                    <a:srgbClr val="1E5155">
                      <a:lumMod val="75000"/>
                    </a:srgbClr>
                  </a:solidFill>
                </a:rPr>
                <a:t>Peniaga</a:t>
              </a:r>
              <a:endParaRPr lang="en-US" sz="675" kern="0" dirty="0">
                <a:solidFill>
                  <a:srgbClr val="1E5155">
                    <a:lumMod val="75000"/>
                  </a:srgbClr>
                </a:solidFill>
              </a:endParaRPr>
            </a:p>
          </p:txBody>
        </p:sp>
        <p:pic>
          <p:nvPicPr>
            <p:cNvPr id="292" name="Picture 291"/>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8364596" y="3721491"/>
              <a:ext cx="95335" cy="91133"/>
            </a:xfrm>
            <a:prstGeom prst="rect">
              <a:avLst/>
            </a:prstGeom>
            <a:ln w="3175">
              <a:noFill/>
            </a:ln>
          </p:spPr>
        </p:pic>
      </p:grpSp>
      <p:grpSp>
        <p:nvGrpSpPr>
          <p:cNvPr id="24" name="Group 23"/>
          <p:cNvGrpSpPr/>
          <p:nvPr/>
        </p:nvGrpSpPr>
        <p:grpSpPr>
          <a:xfrm>
            <a:off x="9989322" y="3659061"/>
            <a:ext cx="548724" cy="273400"/>
            <a:chOff x="8516697" y="3718643"/>
            <a:chExt cx="548724" cy="273400"/>
          </a:xfrm>
        </p:grpSpPr>
        <p:sp>
          <p:nvSpPr>
            <p:cNvPr id="294" name="Rectangle 293"/>
            <p:cNvSpPr/>
            <p:nvPr/>
          </p:nvSpPr>
          <p:spPr>
            <a:xfrm>
              <a:off x="8516697" y="3718643"/>
              <a:ext cx="548724"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e-Oleo</a:t>
              </a:r>
            </a:p>
          </p:txBody>
        </p:sp>
        <p:pic>
          <p:nvPicPr>
            <p:cNvPr id="295" name="Picture 294"/>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8947418" y="3721491"/>
              <a:ext cx="95335" cy="91133"/>
            </a:xfrm>
            <a:prstGeom prst="rect">
              <a:avLst/>
            </a:prstGeom>
            <a:ln w="3175">
              <a:noFill/>
            </a:ln>
          </p:spPr>
        </p:pic>
      </p:grpSp>
      <p:grpSp>
        <p:nvGrpSpPr>
          <p:cNvPr id="22" name="Group 21"/>
          <p:cNvGrpSpPr/>
          <p:nvPr/>
        </p:nvGrpSpPr>
        <p:grpSpPr>
          <a:xfrm>
            <a:off x="9199187" y="3325040"/>
            <a:ext cx="701147" cy="273400"/>
            <a:chOff x="7726562" y="3384622"/>
            <a:chExt cx="701147" cy="273400"/>
          </a:xfrm>
        </p:grpSpPr>
        <p:sp>
          <p:nvSpPr>
            <p:cNvPr id="297" name="Rectangle 296"/>
            <p:cNvSpPr/>
            <p:nvPr/>
          </p:nvSpPr>
          <p:spPr>
            <a:xfrm>
              <a:off x="7726562" y="3384622"/>
              <a:ext cx="701147"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e-Weekly Stock</a:t>
              </a:r>
            </a:p>
          </p:txBody>
        </p:sp>
        <p:pic>
          <p:nvPicPr>
            <p:cNvPr id="298" name="Picture 297"/>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8268227" y="3387470"/>
              <a:ext cx="121817" cy="91133"/>
            </a:xfrm>
            <a:prstGeom prst="rect">
              <a:avLst/>
            </a:prstGeom>
            <a:ln w="3175">
              <a:noFill/>
            </a:ln>
          </p:spPr>
        </p:pic>
      </p:grpSp>
      <p:sp>
        <p:nvSpPr>
          <p:cNvPr id="299" name="Rectangle 298"/>
          <p:cNvSpPr/>
          <p:nvPr/>
        </p:nvSpPr>
        <p:spPr>
          <a:xfrm>
            <a:off x="3150869" y="1148958"/>
            <a:ext cx="4346402" cy="878358"/>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675" b="1" dirty="0">
              <a:solidFill>
                <a:prstClr val="black"/>
              </a:solidFill>
              <a:cs typeface="Arial" panose="020B0604020202020204" pitchFamily="34" charset="0"/>
            </a:endParaRPr>
          </a:p>
        </p:txBody>
      </p:sp>
      <p:sp>
        <p:nvSpPr>
          <p:cNvPr id="300" name="Rectangle 299"/>
          <p:cNvSpPr/>
          <p:nvPr/>
        </p:nvSpPr>
        <p:spPr>
          <a:xfrm>
            <a:off x="7519902" y="1145665"/>
            <a:ext cx="3142864" cy="877344"/>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675" b="1" dirty="0">
              <a:solidFill>
                <a:prstClr val="black"/>
              </a:solidFill>
              <a:cs typeface="Arial" panose="020B0604020202020204" pitchFamily="34" charset="0"/>
            </a:endParaRPr>
          </a:p>
        </p:txBody>
      </p:sp>
      <p:sp>
        <p:nvSpPr>
          <p:cNvPr id="302" name="Rectangle 301"/>
          <p:cNvSpPr/>
          <p:nvPr/>
        </p:nvSpPr>
        <p:spPr>
          <a:xfrm>
            <a:off x="8759602" y="1308362"/>
            <a:ext cx="553677" cy="290901"/>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MPI</a:t>
            </a:r>
          </a:p>
        </p:txBody>
      </p:sp>
      <p:sp>
        <p:nvSpPr>
          <p:cNvPr id="305" name="Rectangle 304"/>
          <p:cNvSpPr/>
          <p:nvPr/>
        </p:nvSpPr>
        <p:spPr>
          <a:xfrm>
            <a:off x="8421169" y="1693126"/>
            <a:ext cx="731632"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Pelesen</a:t>
            </a:r>
            <a:r>
              <a:rPr lang="en-US" sz="600" dirty="0">
                <a:solidFill>
                  <a:prstClr val="black"/>
                </a:solidFill>
              </a:rPr>
              <a:t> MPOB</a:t>
            </a:r>
          </a:p>
        </p:txBody>
      </p:sp>
      <p:sp>
        <p:nvSpPr>
          <p:cNvPr id="308" name="Rectangle 307"/>
          <p:cNvSpPr/>
          <p:nvPr/>
        </p:nvSpPr>
        <p:spPr>
          <a:xfrm>
            <a:off x="9376182" y="1304159"/>
            <a:ext cx="553678"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MPOCC</a:t>
            </a:r>
          </a:p>
        </p:txBody>
      </p:sp>
      <p:sp>
        <p:nvSpPr>
          <p:cNvPr id="311" name="Rectangle 310"/>
          <p:cNvSpPr/>
          <p:nvPr/>
        </p:nvSpPr>
        <p:spPr>
          <a:xfrm>
            <a:off x="7629081" y="1683673"/>
            <a:ext cx="731632" cy="2909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Agensi</a:t>
            </a:r>
            <a:r>
              <a:rPr lang="en-US" sz="600" dirty="0">
                <a:solidFill>
                  <a:prstClr val="black"/>
                </a:solidFill>
              </a:rPr>
              <a:t> </a:t>
            </a:r>
            <a:r>
              <a:rPr lang="en-US" sz="600" dirty="0" err="1">
                <a:solidFill>
                  <a:prstClr val="black"/>
                </a:solidFill>
              </a:rPr>
              <a:t>Kerajaan</a:t>
            </a:r>
            <a:endParaRPr lang="en-US" sz="600" dirty="0">
              <a:solidFill>
                <a:prstClr val="black"/>
              </a:solidFill>
            </a:endParaRPr>
          </a:p>
        </p:txBody>
      </p:sp>
      <p:grpSp>
        <p:nvGrpSpPr>
          <p:cNvPr id="62" name="Group 61"/>
          <p:cNvGrpSpPr/>
          <p:nvPr/>
        </p:nvGrpSpPr>
        <p:grpSpPr>
          <a:xfrm>
            <a:off x="3453797" y="583307"/>
            <a:ext cx="1080000" cy="263051"/>
            <a:chOff x="1981172" y="642889"/>
            <a:chExt cx="1080000" cy="263051"/>
          </a:xfrm>
        </p:grpSpPr>
        <p:sp>
          <p:nvSpPr>
            <p:cNvPr id="320" name="Rectangle 319"/>
            <p:cNvSpPr/>
            <p:nvPr/>
          </p:nvSpPr>
          <p:spPr>
            <a:xfrm>
              <a:off x="1981172" y="642889"/>
              <a:ext cx="1080000" cy="26305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prstClr val="black"/>
                  </a:solidFill>
                </a:rPr>
                <a:t>Aplikasi</a:t>
              </a:r>
              <a:r>
                <a:rPr lang="en-US" sz="800" dirty="0">
                  <a:solidFill>
                    <a:prstClr val="black"/>
                  </a:solidFill>
                </a:rPr>
                <a:t> </a:t>
              </a:r>
              <a:r>
                <a:rPr lang="en-US" sz="800" dirty="0" err="1">
                  <a:solidFill>
                    <a:prstClr val="black"/>
                  </a:solidFill>
                </a:rPr>
                <a:t>Atas</a:t>
              </a:r>
              <a:r>
                <a:rPr lang="en-US" sz="800" dirty="0">
                  <a:solidFill>
                    <a:prstClr val="black"/>
                  </a:solidFill>
                </a:rPr>
                <a:t> </a:t>
              </a:r>
              <a:r>
                <a:rPr lang="en-US" sz="800" dirty="0" err="1">
                  <a:solidFill>
                    <a:prstClr val="black"/>
                  </a:solidFill>
                </a:rPr>
                <a:t>Talian</a:t>
              </a:r>
              <a:endParaRPr lang="en-US" sz="800" dirty="0">
                <a:solidFill>
                  <a:prstClr val="black"/>
                </a:solidFill>
              </a:endParaRPr>
            </a:p>
          </p:txBody>
        </p:sp>
        <p:pic>
          <p:nvPicPr>
            <p:cNvPr id="321" name="Picture 320"/>
            <p:cNvPicPr>
              <a:picLocks noChangeAspect="1"/>
            </p:cNvPicPr>
            <p:nvPr/>
          </p:nvPicPr>
          <p:blipFill>
            <a:blip r:embed="rId3">
              <a:clrChange>
                <a:clrFrom>
                  <a:srgbClr val="C9E7B7"/>
                </a:clrFrom>
                <a:clrTo>
                  <a:srgbClr val="C9E7B7">
                    <a:alpha val="0"/>
                  </a:srgbClr>
                </a:clrTo>
              </a:clrChange>
              <a:duotone>
                <a:schemeClr val="bg2">
                  <a:shade val="45000"/>
                  <a:satMod val="135000"/>
                </a:schemeClr>
                <a:prstClr val="white"/>
              </a:duotone>
            </a:blip>
            <a:stretch>
              <a:fillRect/>
            </a:stretch>
          </p:blipFill>
          <p:spPr>
            <a:xfrm>
              <a:off x="2807078" y="668759"/>
              <a:ext cx="234239" cy="73641"/>
            </a:xfrm>
            <a:prstGeom prst="rect">
              <a:avLst/>
            </a:prstGeom>
            <a:solidFill>
              <a:srgbClr val="FCD5B5"/>
            </a:solidFill>
            <a:ln w="3175">
              <a:noFill/>
            </a:ln>
          </p:spPr>
        </p:pic>
      </p:grpSp>
      <p:grpSp>
        <p:nvGrpSpPr>
          <p:cNvPr id="56" name="Group 55"/>
          <p:cNvGrpSpPr/>
          <p:nvPr/>
        </p:nvGrpSpPr>
        <p:grpSpPr>
          <a:xfrm>
            <a:off x="9207393" y="583307"/>
            <a:ext cx="1080000" cy="263051"/>
            <a:chOff x="7734768" y="642889"/>
            <a:chExt cx="1080000" cy="263051"/>
          </a:xfrm>
        </p:grpSpPr>
        <p:sp>
          <p:nvSpPr>
            <p:cNvPr id="323" name="Rectangle 322"/>
            <p:cNvSpPr/>
            <p:nvPr/>
          </p:nvSpPr>
          <p:spPr>
            <a:xfrm>
              <a:off x="7734768" y="642889"/>
              <a:ext cx="1080000" cy="263051"/>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prstClr val="black"/>
                  </a:solidFill>
                </a:rPr>
                <a:t>Sosial</a:t>
              </a:r>
              <a:r>
                <a:rPr lang="en-US" sz="800" dirty="0">
                  <a:solidFill>
                    <a:prstClr val="black"/>
                  </a:solidFill>
                </a:rPr>
                <a:t> Media</a:t>
              </a:r>
            </a:p>
          </p:txBody>
        </p:sp>
        <p:pic>
          <p:nvPicPr>
            <p:cNvPr id="324" name="Picture 323"/>
            <p:cNvPicPr>
              <a:picLocks noChangeAspect="1"/>
            </p:cNvPicPr>
            <p:nvPr/>
          </p:nvPicPr>
          <p:blipFill>
            <a:blip r:embed="rId3">
              <a:clrChange>
                <a:clrFrom>
                  <a:srgbClr val="C9E7B7"/>
                </a:clrFrom>
                <a:clrTo>
                  <a:srgbClr val="C9E7B7">
                    <a:alpha val="0"/>
                  </a:srgbClr>
                </a:clrTo>
              </a:clrChange>
              <a:duotone>
                <a:schemeClr val="bg2">
                  <a:shade val="45000"/>
                  <a:satMod val="135000"/>
                </a:schemeClr>
                <a:prstClr val="white"/>
              </a:duotone>
            </a:blip>
            <a:stretch>
              <a:fillRect/>
            </a:stretch>
          </p:blipFill>
          <p:spPr>
            <a:xfrm>
              <a:off x="8560674" y="668759"/>
              <a:ext cx="234239" cy="73641"/>
            </a:xfrm>
            <a:prstGeom prst="rect">
              <a:avLst/>
            </a:prstGeom>
            <a:solidFill>
              <a:srgbClr val="FFFF99"/>
            </a:solidFill>
            <a:ln w="3175">
              <a:noFill/>
            </a:ln>
          </p:spPr>
        </p:pic>
      </p:grpSp>
      <p:sp>
        <p:nvSpPr>
          <p:cNvPr id="219" name="Rectangle 218"/>
          <p:cNvSpPr/>
          <p:nvPr/>
        </p:nvSpPr>
        <p:spPr>
          <a:xfrm>
            <a:off x="9670078" y="5355272"/>
            <a:ext cx="823086" cy="23213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MPOB </a:t>
            </a:r>
            <a:r>
              <a:rPr lang="en-US" sz="600" dirty="0" err="1">
                <a:solidFill>
                  <a:prstClr val="black"/>
                </a:solidFill>
              </a:rPr>
              <a:t>Pejabat</a:t>
            </a:r>
            <a:r>
              <a:rPr lang="en-US" sz="600" dirty="0">
                <a:solidFill>
                  <a:prstClr val="black"/>
                </a:solidFill>
              </a:rPr>
              <a:t> Wilayah (6)</a:t>
            </a:r>
          </a:p>
        </p:txBody>
      </p:sp>
      <p:sp>
        <p:nvSpPr>
          <p:cNvPr id="222" name="Rectangle 221"/>
          <p:cNvSpPr/>
          <p:nvPr/>
        </p:nvSpPr>
        <p:spPr>
          <a:xfrm>
            <a:off x="9670079" y="5921757"/>
            <a:ext cx="823085" cy="274955"/>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MPOB </a:t>
            </a:r>
            <a:r>
              <a:rPr lang="en-US" sz="600" dirty="0" err="1">
                <a:solidFill>
                  <a:prstClr val="black"/>
                </a:solidFill>
              </a:rPr>
              <a:t>Cawangan</a:t>
            </a:r>
            <a:r>
              <a:rPr lang="en-US" sz="600" dirty="0">
                <a:solidFill>
                  <a:prstClr val="black"/>
                </a:solidFill>
              </a:rPr>
              <a:t> (5)</a:t>
            </a:r>
          </a:p>
        </p:txBody>
      </p:sp>
      <p:sp>
        <p:nvSpPr>
          <p:cNvPr id="225" name="Rectangle 224"/>
          <p:cNvSpPr/>
          <p:nvPr/>
        </p:nvSpPr>
        <p:spPr>
          <a:xfrm>
            <a:off x="9670079" y="5640092"/>
            <a:ext cx="823085" cy="23213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MPOB </a:t>
            </a:r>
            <a:r>
              <a:rPr lang="en-US" sz="600" dirty="0" err="1">
                <a:solidFill>
                  <a:prstClr val="black"/>
                </a:solidFill>
              </a:rPr>
              <a:t>Pelabuhan</a:t>
            </a:r>
            <a:r>
              <a:rPr lang="en-US" sz="600" dirty="0">
                <a:solidFill>
                  <a:prstClr val="black"/>
                </a:solidFill>
              </a:rPr>
              <a:t> (6)</a:t>
            </a:r>
          </a:p>
        </p:txBody>
      </p:sp>
      <p:sp>
        <p:nvSpPr>
          <p:cNvPr id="228" name="Rectangle 227"/>
          <p:cNvSpPr/>
          <p:nvPr/>
        </p:nvSpPr>
        <p:spPr>
          <a:xfrm>
            <a:off x="9213257" y="1683673"/>
            <a:ext cx="731632"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Badan</a:t>
            </a:r>
            <a:r>
              <a:rPr lang="en-US" sz="600" dirty="0">
                <a:solidFill>
                  <a:prstClr val="black"/>
                </a:solidFill>
              </a:rPr>
              <a:t> </a:t>
            </a:r>
            <a:r>
              <a:rPr lang="en-US" sz="600" dirty="0" err="1">
                <a:solidFill>
                  <a:prstClr val="black"/>
                </a:solidFill>
              </a:rPr>
              <a:t>Pensijilan</a:t>
            </a:r>
            <a:r>
              <a:rPr lang="en-US" sz="600" dirty="0">
                <a:solidFill>
                  <a:prstClr val="black"/>
                </a:solidFill>
              </a:rPr>
              <a:t> (CB)</a:t>
            </a:r>
          </a:p>
        </p:txBody>
      </p:sp>
      <p:cxnSp>
        <p:nvCxnSpPr>
          <p:cNvPr id="3" name="Elbow Connector 2"/>
          <p:cNvCxnSpPr>
            <a:stCxn id="202" idx="0"/>
            <a:endCxn id="182" idx="2"/>
          </p:cNvCxnSpPr>
          <p:nvPr/>
        </p:nvCxnSpPr>
        <p:spPr>
          <a:xfrm rot="5400000" flipH="1" flipV="1">
            <a:off x="4206717" y="2779053"/>
            <a:ext cx="308915" cy="318877"/>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 name="Elbow Connector 5"/>
          <p:cNvCxnSpPr>
            <a:stCxn id="164" idx="0"/>
            <a:endCxn id="185" idx="2"/>
          </p:cNvCxnSpPr>
          <p:nvPr/>
        </p:nvCxnSpPr>
        <p:spPr>
          <a:xfrm rot="5400000" flipH="1" flipV="1">
            <a:off x="4563102" y="2431339"/>
            <a:ext cx="541003" cy="1246386"/>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6277082" y="3963115"/>
            <a:ext cx="769262" cy="98306"/>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a:xfrm>
            <a:off x="4467325" y="2789873"/>
            <a:ext cx="112921" cy="71389"/>
          </a:xfrm>
          <a:prstGeom prs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MY" sz="1350">
              <a:solidFill>
                <a:prstClr val="white"/>
              </a:solidFill>
            </a:endParaRPr>
          </a:p>
        </p:txBody>
      </p:sp>
      <p:sp>
        <p:nvSpPr>
          <p:cNvPr id="230" name="Isosceles Triangle 229"/>
          <p:cNvSpPr/>
          <p:nvPr/>
        </p:nvSpPr>
        <p:spPr>
          <a:xfrm>
            <a:off x="5396616" y="2789874"/>
            <a:ext cx="112921" cy="71389"/>
          </a:xfrm>
          <a:prstGeom prs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MY" sz="1350">
              <a:solidFill>
                <a:prstClr val="white"/>
              </a:solidFill>
            </a:endParaRPr>
          </a:p>
        </p:txBody>
      </p:sp>
      <p:sp>
        <p:nvSpPr>
          <p:cNvPr id="231" name="Isosceles Triangle 230"/>
          <p:cNvSpPr/>
          <p:nvPr/>
        </p:nvSpPr>
        <p:spPr>
          <a:xfrm>
            <a:off x="7313296" y="2820842"/>
            <a:ext cx="112921" cy="71389"/>
          </a:xfrm>
          <a:prstGeom prs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MY" sz="1350">
              <a:solidFill>
                <a:prstClr val="white"/>
              </a:solidFill>
            </a:endParaRPr>
          </a:p>
        </p:txBody>
      </p:sp>
      <p:cxnSp>
        <p:nvCxnSpPr>
          <p:cNvPr id="254" name="Elbow Connector 253"/>
          <p:cNvCxnSpPr/>
          <p:nvPr/>
        </p:nvCxnSpPr>
        <p:spPr>
          <a:xfrm rot="5400000" flipH="1" flipV="1">
            <a:off x="9743605" y="3029258"/>
            <a:ext cx="458738" cy="318880"/>
          </a:xfrm>
          <a:prstGeom prst="bentConnector3">
            <a:avLst>
              <a:gd name="adj1" fmla="val 42472"/>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2" name="Isosceles Triangle 231"/>
          <p:cNvSpPr/>
          <p:nvPr/>
        </p:nvSpPr>
        <p:spPr>
          <a:xfrm>
            <a:off x="10077310" y="2820842"/>
            <a:ext cx="112921" cy="71389"/>
          </a:xfrm>
          <a:prstGeom prs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MY" sz="1350">
              <a:solidFill>
                <a:prstClr val="white"/>
              </a:solidFill>
            </a:endParaRPr>
          </a:p>
        </p:txBody>
      </p:sp>
      <p:pic>
        <p:nvPicPr>
          <p:cNvPr id="236" name="Picture 235"/>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4832321" y="2311843"/>
            <a:ext cx="118130" cy="94594"/>
          </a:xfrm>
          <a:prstGeom prst="rect">
            <a:avLst/>
          </a:prstGeom>
          <a:solidFill>
            <a:srgbClr val="FFFF99"/>
          </a:solidFill>
          <a:ln w="3175">
            <a:noFill/>
          </a:ln>
        </p:spPr>
      </p:pic>
      <p:sp>
        <p:nvSpPr>
          <p:cNvPr id="239" name="Rectangle 238"/>
          <p:cNvSpPr/>
          <p:nvPr/>
        </p:nvSpPr>
        <p:spPr>
          <a:xfrm>
            <a:off x="10039283" y="1683673"/>
            <a:ext cx="553678"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GPS Panel</a:t>
            </a:r>
          </a:p>
        </p:txBody>
      </p:sp>
      <p:sp>
        <p:nvSpPr>
          <p:cNvPr id="242" name="Rectangle 241"/>
          <p:cNvSpPr/>
          <p:nvPr/>
        </p:nvSpPr>
        <p:spPr>
          <a:xfrm>
            <a:off x="9990340" y="1308359"/>
            <a:ext cx="553678"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Orang </a:t>
            </a:r>
            <a:r>
              <a:rPr lang="en-US" sz="600" dirty="0" err="1">
                <a:solidFill>
                  <a:prstClr val="black"/>
                </a:solidFill>
              </a:rPr>
              <a:t>Awam</a:t>
            </a:r>
            <a:endParaRPr lang="en-US" sz="600" dirty="0">
              <a:solidFill>
                <a:prstClr val="black"/>
              </a:solidFill>
            </a:endParaRPr>
          </a:p>
        </p:txBody>
      </p:sp>
      <p:grpSp>
        <p:nvGrpSpPr>
          <p:cNvPr id="54" name="Group 53"/>
          <p:cNvGrpSpPr/>
          <p:nvPr/>
        </p:nvGrpSpPr>
        <p:grpSpPr>
          <a:xfrm>
            <a:off x="4175372" y="1330663"/>
            <a:ext cx="1625705" cy="593283"/>
            <a:chOff x="2702747" y="1390245"/>
            <a:chExt cx="1625705" cy="593283"/>
          </a:xfrm>
        </p:grpSpPr>
        <p:sp>
          <p:nvSpPr>
            <p:cNvPr id="317" name="Rectangle 316"/>
            <p:cNvSpPr/>
            <p:nvPr/>
          </p:nvSpPr>
          <p:spPr>
            <a:xfrm>
              <a:off x="2702747" y="1390245"/>
              <a:ext cx="1625705" cy="59328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600" dirty="0">
                <a:solidFill>
                  <a:prstClr val="black"/>
                </a:solidFill>
              </a:endParaRPr>
            </a:p>
            <a:p>
              <a:pPr algn="ctr"/>
              <a:endParaRPr lang="en-US" sz="600" dirty="0">
                <a:solidFill>
                  <a:prstClr val="black"/>
                </a:solidFill>
              </a:endParaRPr>
            </a:p>
          </p:txBody>
        </p:sp>
        <p:sp>
          <p:nvSpPr>
            <p:cNvPr id="249" name="Rectangle 248"/>
            <p:cNvSpPr/>
            <p:nvPr/>
          </p:nvSpPr>
          <p:spPr>
            <a:xfrm>
              <a:off x="2728255" y="1575901"/>
              <a:ext cx="625686" cy="35569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Ibu</a:t>
              </a:r>
              <a:r>
                <a:rPr lang="en-US" sz="600" dirty="0">
                  <a:solidFill>
                    <a:prstClr val="black"/>
                  </a:solidFill>
                </a:rPr>
                <a:t> </a:t>
              </a:r>
              <a:r>
                <a:rPr lang="en-US" sz="600" dirty="0" err="1">
                  <a:solidFill>
                    <a:prstClr val="black"/>
                  </a:solidFill>
                </a:rPr>
                <a:t>Pejabat</a:t>
              </a:r>
              <a:r>
                <a:rPr lang="en-US" sz="600" dirty="0">
                  <a:solidFill>
                    <a:prstClr val="black"/>
                  </a:solidFill>
                </a:rPr>
                <a:t> MPOB </a:t>
              </a:r>
              <a:r>
                <a:rPr lang="en-US" sz="600" dirty="0" err="1">
                  <a:solidFill>
                    <a:prstClr val="black"/>
                  </a:solidFill>
                </a:rPr>
                <a:t>Kelana</a:t>
              </a:r>
              <a:r>
                <a:rPr lang="en-US" sz="600" dirty="0">
                  <a:solidFill>
                    <a:prstClr val="black"/>
                  </a:solidFill>
                </a:rPr>
                <a:t> Jaya</a:t>
              </a:r>
            </a:p>
          </p:txBody>
        </p:sp>
        <p:sp>
          <p:nvSpPr>
            <p:cNvPr id="252" name="Rectangle 251"/>
            <p:cNvSpPr/>
            <p:nvPr/>
          </p:nvSpPr>
          <p:spPr>
            <a:xfrm>
              <a:off x="3406125" y="1579585"/>
              <a:ext cx="877505" cy="35569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MPOB </a:t>
              </a:r>
              <a:r>
                <a:rPr lang="en-US" sz="600" dirty="0" err="1">
                  <a:solidFill>
                    <a:prstClr val="black"/>
                  </a:solidFill>
                </a:rPr>
                <a:t>Pejabat</a:t>
              </a:r>
              <a:r>
                <a:rPr lang="en-US" sz="600" dirty="0">
                  <a:solidFill>
                    <a:prstClr val="black"/>
                  </a:solidFill>
                </a:rPr>
                <a:t> Wilayah/</a:t>
              </a:r>
              <a:r>
                <a:rPr lang="en-US" sz="600" dirty="0" err="1">
                  <a:solidFill>
                    <a:prstClr val="black"/>
                  </a:solidFill>
                </a:rPr>
                <a:t>Cawangan</a:t>
              </a:r>
              <a:r>
                <a:rPr lang="en-US" sz="600" dirty="0">
                  <a:solidFill>
                    <a:prstClr val="black"/>
                  </a:solidFill>
                </a:rPr>
                <a:t>/</a:t>
              </a:r>
            </a:p>
            <a:p>
              <a:pPr algn="ctr"/>
              <a:r>
                <a:rPr lang="en-US" sz="600" dirty="0" err="1">
                  <a:solidFill>
                    <a:prstClr val="black"/>
                  </a:solidFill>
                </a:rPr>
                <a:t>Pelabuhan</a:t>
              </a:r>
              <a:endParaRPr lang="en-US" sz="600" dirty="0">
                <a:solidFill>
                  <a:prstClr val="black"/>
                </a:solidFill>
              </a:endParaRPr>
            </a:p>
          </p:txBody>
        </p:sp>
      </p:grpSp>
      <p:sp>
        <p:nvSpPr>
          <p:cNvPr id="255" name="Rectangle 254"/>
          <p:cNvSpPr/>
          <p:nvPr/>
        </p:nvSpPr>
        <p:spPr>
          <a:xfrm>
            <a:off x="3021786" y="6268492"/>
            <a:ext cx="7673764" cy="492995"/>
          </a:xfrm>
          <a:prstGeom prst="rect">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675" b="1" dirty="0">
                <a:solidFill>
                  <a:prstClr val="black"/>
                </a:solidFill>
                <a:cs typeface="Arial" panose="020B0604020202020204" pitchFamily="34" charset="0"/>
              </a:rPr>
              <a:t>TEKNOLOGI</a:t>
            </a:r>
          </a:p>
        </p:txBody>
      </p:sp>
      <p:grpSp>
        <p:nvGrpSpPr>
          <p:cNvPr id="53" name="Group 52"/>
          <p:cNvGrpSpPr/>
          <p:nvPr/>
        </p:nvGrpSpPr>
        <p:grpSpPr>
          <a:xfrm>
            <a:off x="3274133" y="6427601"/>
            <a:ext cx="7122204" cy="285027"/>
            <a:chOff x="1801508" y="6526511"/>
            <a:chExt cx="7122204" cy="285027"/>
          </a:xfrm>
        </p:grpSpPr>
        <p:grpSp>
          <p:nvGrpSpPr>
            <p:cNvPr id="16" name="Group 15"/>
            <p:cNvGrpSpPr/>
            <p:nvPr/>
          </p:nvGrpSpPr>
          <p:grpSpPr>
            <a:xfrm>
              <a:off x="1801508" y="6533893"/>
              <a:ext cx="6156213" cy="277645"/>
              <a:chOff x="371836" y="4802948"/>
              <a:chExt cx="6156213" cy="277645"/>
            </a:xfrm>
            <a:solidFill>
              <a:srgbClr val="FCD5B5"/>
            </a:solidFill>
          </p:grpSpPr>
          <p:sp>
            <p:nvSpPr>
              <p:cNvPr id="262" name="Rectangle 261"/>
              <p:cNvSpPr/>
              <p:nvPr/>
            </p:nvSpPr>
            <p:spPr>
              <a:xfrm>
                <a:off x="371836"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err="1">
                    <a:solidFill>
                      <a:prstClr val="black"/>
                    </a:solidFill>
                    <a:latin typeface="Calibri" panose="020F0502020204030204" pitchFamily="34" charset="0"/>
                  </a:rPr>
                  <a:t>Pusat</a:t>
                </a:r>
                <a:r>
                  <a:rPr lang="en-US" sz="800" kern="0" dirty="0">
                    <a:solidFill>
                      <a:prstClr val="black"/>
                    </a:solidFill>
                    <a:latin typeface="Calibri" panose="020F0502020204030204" pitchFamily="34" charset="0"/>
                  </a:rPr>
                  <a:t> Data</a:t>
                </a:r>
              </a:p>
            </p:txBody>
          </p:sp>
          <p:sp>
            <p:nvSpPr>
              <p:cNvPr id="336" name="Rectangle 335"/>
              <p:cNvSpPr/>
              <p:nvPr/>
            </p:nvSpPr>
            <p:spPr>
              <a:xfrm>
                <a:off x="1262224"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a:solidFill>
                      <a:prstClr val="black"/>
                    </a:solidFill>
                    <a:latin typeface="Calibri" panose="020F0502020204030204" pitchFamily="34" charset="0"/>
                  </a:rPr>
                  <a:t>DRC</a:t>
                </a:r>
              </a:p>
            </p:txBody>
          </p:sp>
          <p:sp>
            <p:nvSpPr>
              <p:cNvPr id="337" name="Rectangle 336"/>
              <p:cNvSpPr/>
              <p:nvPr/>
            </p:nvSpPr>
            <p:spPr>
              <a:xfrm>
                <a:off x="2152612"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err="1">
                    <a:solidFill>
                      <a:prstClr val="black"/>
                    </a:solidFill>
                    <a:latin typeface="Calibri" panose="020F0502020204030204" pitchFamily="34" charset="0"/>
                  </a:rPr>
                  <a:t>Rangkaian</a:t>
                </a:r>
                <a:endParaRPr lang="en-US" sz="800" kern="0" dirty="0">
                  <a:solidFill>
                    <a:prstClr val="black"/>
                  </a:solidFill>
                  <a:latin typeface="Calibri" panose="020F0502020204030204" pitchFamily="34" charset="0"/>
                </a:endParaRPr>
              </a:p>
            </p:txBody>
          </p:sp>
          <p:sp>
            <p:nvSpPr>
              <p:cNvPr id="338" name="Rectangle 337"/>
              <p:cNvSpPr/>
              <p:nvPr/>
            </p:nvSpPr>
            <p:spPr>
              <a:xfrm>
                <a:off x="3043000"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err="1">
                    <a:solidFill>
                      <a:prstClr val="black"/>
                    </a:solidFill>
                    <a:latin typeface="Calibri" panose="020F0502020204030204" pitchFamily="34" charset="0"/>
                  </a:rPr>
                  <a:t>Keselamatan</a:t>
                </a:r>
                <a:r>
                  <a:rPr lang="en-US" sz="800" kern="0" dirty="0">
                    <a:solidFill>
                      <a:prstClr val="black"/>
                    </a:solidFill>
                    <a:latin typeface="Calibri" panose="020F0502020204030204" pitchFamily="34" charset="0"/>
                  </a:rPr>
                  <a:t> ICT</a:t>
                </a:r>
              </a:p>
            </p:txBody>
          </p:sp>
          <p:sp>
            <p:nvSpPr>
              <p:cNvPr id="339" name="Rectangle 338"/>
              <p:cNvSpPr/>
              <p:nvPr/>
            </p:nvSpPr>
            <p:spPr>
              <a:xfrm>
                <a:off x="3933388"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err="1">
                    <a:solidFill>
                      <a:prstClr val="black"/>
                    </a:solidFill>
                    <a:latin typeface="Calibri" panose="020F0502020204030204" pitchFamily="34" charset="0"/>
                  </a:rPr>
                  <a:t>Peralatan</a:t>
                </a:r>
                <a:r>
                  <a:rPr lang="en-US" sz="800" kern="0" dirty="0">
                    <a:solidFill>
                      <a:prstClr val="black"/>
                    </a:solidFill>
                    <a:latin typeface="Calibri" panose="020F0502020204030204" pitchFamily="34" charset="0"/>
                  </a:rPr>
                  <a:t> ICT</a:t>
                </a:r>
              </a:p>
            </p:txBody>
          </p:sp>
          <p:sp>
            <p:nvSpPr>
              <p:cNvPr id="340" name="Rectangle 339"/>
              <p:cNvSpPr/>
              <p:nvPr/>
            </p:nvSpPr>
            <p:spPr>
              <a:xfrm>
                <a:off x="4823776"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err="1">
                    <a:solidFill>
                      <a:prstClr val="black"/>
                    </a:solidFill>
                    <a:latin typeface="Calibri" panose="020F0502020204030204" pitchFamily="34" charset="0"/>
                  </a:rPr>
                  <a:t>Pusat</a:t>
                </a:r>
                <a:r>
                  <a:rPr lang="en-US" sz="800" kern="0" dirty="0">
                    <a:solidFill>
                      <a:prstClr val="black"/>
                    </a:solidFill>
                    <a:latin typeface="Calibri" panose="020F0502020204030204" pitchFamily="34" charset="0"/>
                  </a:rPr>
                  <a:t> </a:t>
                </a:r>
                <a:r>
                  <a:rPr lang="en-US" sz="800" kern="0" dirty="0" err="1">
                    <a:solidFill>
                      <a:prstClr val="black"/>
                    </a:solidFill>
                    <a:latin typeface="Calibri" panose="020F0502020204030204" pitchFamily="34" charset="0"/>
                  </a:rPr>
                  <a:t>Kawalan</a:t>
                </a:r>
                <a:endParaRPr lang="en-US" sz="800" kern="0" dirty="0">
                  <a:solidFill>
                    <a:prstClr val="black"/>
                  </a:solidFill>
                  <a:latin typeface="Calibri" panose="020F0502020204030204" pitchFamily="34" charset="0"/>
                </a:endParaRPr>
              </a:p>
            </p:txBody>
          </p:sp>
          <p:sp>
            <p:nvSpPr>
              <p:cNvPr id="341" name="Rectangle 340"/>
              <p:cNvSpPr/>
              <p:nvPr/>
            </p:nvSpPr>
            <p:spPr>
              <a:xfrm>
                <a:off x="5714164"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err="1">
                    <a:solidFill>
                      <a:prstClr val="black"/>
                    </a:solidFill>
                    <a:latin typeface="Calibri" panose="020F0502020204030204" pitchFamily="34" charset="0"/>
                  </a:rPr>
                  <a:t>Pangkalan</a:t>
                </a:r>
                <a:r>
                  <a:rPr lang="en-US" sz="800" kern="0" dirty="0">
                    <a:solidFill>
                      <a:prstClr val="black"/>
                    </a:solidFill>
                    <a:latin typeface="Calibri" panose="020F0502020204030204" pitchFamily="34" charset="0"/>
                  </a:rPr>
                  <a:t> Data</a:t>
                </a:r>
              </a:p>
            </p:txBody>
          </p:sp>
          <p:pic>
            <p:nvPicPr>
              <p:cNvPr id="344" name="Picture 343"/>
              <p:cNvPicPr>
                <a:picLocks noChangeAspect="1"/>
              </p:cNvPicPr>
              <p:nvPr/>
            </p:nvPicPr>
            <p:blipFill>
              <a:blip r:embed="rId6">
                <a:clrChange>
                  <a:clrFrom>
                    <a:srgbClr val="C9E7B7"/>
                  </a:clrFrom>
                  <a:clrTo>
                    <a:srgbClr val="C9E7B7">
                      <a:alpha val="0"/>
                    </a:srgbClr>
                  </a:clrTo>
                </a:clrChange>
              </a:blip>
              <a:stretch>
                <a:fillRect/>
              </a:stretch>
            </p:blipFill>
            <p:spPr>
              <a:xfrm>
                <a:off x="1067379" y="4823293"/>
                <a:ext cx="108000" cy="145107"/>
              </a:xfrm>
              <a:prstGeom prst="rect">
                <a:avLst/>
              </a:prstGeom>
              <a:grpFill/>
            </p:spPr>
          </p:pic>
          <p:pic>
            <p:nvPicPr>
              <p:cNvPr id="345" name="Picture 344"/>
              <p:cNvPicPr>
                <a:picLocks noChangeAspect="1"/>
              </p:cNvPicPr>
              <p:nvPr/>
            </p:nvPicPr>
            <p:blipFill>
              <a:blip r:embed="rId6">
                <a:clrChange>
                  <a:clrFrom>
                    <a:srgbClr val="C9E7B7"/>
                  </a:clrFrom>
                  <a:clrTo>
                    <a:srgbClr val="C9E7B7">
                      <a:alpha val="0"/>
                    </a:srgbClr>
                  </a:clrTo>
                </a:clrChange>
              </a:blip>
              <a:stretch>
                <a:fillRect/>
              </a:stretch>
            </p:blipFill>
            <p:spPr>
              <a:xfrm>
                <a:off x="1957558" y="4831457"/>
                <a:ext cx="108000" cy="145107"/>
              </a:xfrm>
              <a:prstGeom prst="rect">
                <a:avLst/>
              </a:prstGeom>
              <a:grpFill/>
            </p:spPr>
          </p:pic>
          <p:pic>
            <p:nvPicPr>
              <p:cNvPr id="334" name="Picture 333"/>
              <p:cNvPicPr>
                <a:picLocks noChangeAspect="1"/>
              </p:cNvPicPr>
              <p:nvPr/>
            </p:nvPicPr>
            <p:blipFill>
              <a:blip r:embed="rId7">
                <a:clrChange>
                  <a:clrFrom>
                    <a:srgbClr val="C9E7B7"/>
                  </a:clrFrom>
                  <a:clrTo>
                    <a:srgbClr val="C9E7B7">
                      <a:alpha val="0"/>
                    </a:srgbClr>
                  </a:clrTo>
                </a:clrChange>
              </a:blip>
              <a:stretch>
                <a:fillRect/>
              </a:stretch>
            </p:blipFill>
            <p:spPr>
              <a:xfrm>
                <a:off x="2822802" y="4831457"/>
                <a:ext cx="126205" cy="144000"/>
              </a:xfrm>
              <a:prstGeom prst="rect">
                <a:avLst/>
              </a:prstGeom>
              <a:grpFill/>
            </p:spPr>
          </p:pic>
          <p:pic>
            <p:nvPicPr>
              <p:cNvPr id="346" name="Picture 345"/>
              <p:cNvPicPr>
                <a:picLocks noChangeAspect="1"/>
              </p:cNvPicPr>
              <p:nvPr/>
            </p:nvPicPr>
            <p:blipFill>
              <a:blip r:embed="rId6">
                <a:clrChange>
                  <a:clrFrom>
                    <a:srgbClr val="C9E7B7"/>
                  </a:clrFrom>
                  <a:clrTo>
                    <a:srgbClr val="C9E7B7">
                      <a:alpha val="0"/>
                    </a:srgbClr>
                  </a:clrTo>
                </a:clrChange>
              </a:blip>
              <a:stretch>
                <a:fillRect/>
              </a:stretch>
            </p:blipFill>
            <p:spPr>
              <a:xfrm>
                <a:off x="3737380" y="4823293"/>
                <a:ext cx="108000" cy="145107"/>
              </a:xfrm>
              <a:prstGeom prst="rect">
                <a:avLst/>
              </a:prstGeom>
              <a:grpFill/>
            </p:spPr>
          </p:pic>
          <p:pic>
            <p:nvPicPr>
              <p:cNvPr id="333" name="Picture 332"/>
              <p:cNvPicPr>
                <a:picLocks noChangeAspect="1"/>
              </p:cNvPicPr>
              <p:nvPr/>
            </p:nvPicPr>
            <p:blipFill>
              <a:blip r:embed="rId8">
                <a:clrChange>
                  <a:clrFrom>
                    <a:srgbClr val="C9E7B7"/>
                  </a:clrFrom>
                  <a:clrTo>
                    <a:srgbClr val="C9E7B7">
                      <a:alpha val="0"/>
                    </a:srgbClr>
                  </a:clrTo>
                </a:clrChange>
              </a:blip>
              <a:stretch>
                <a:fillRect/>
              </a:stretch>
            </p:blipFill>
            <p:spPr>
              <a:xfrm>
                <a:off x="4624062" y="4812360"/>
                <a:ext cx="108000" cy="126546"/>
              </a:xfrm>
              <a:prstGeom prst="rect">
                <a:avLst/>
              </a:prstGeom>
              <a:grpFill/>
            </p:spPr>
          </p:pic>
          <p:pic>
            <p:nvPicPr>
              <p:cNvPr id="330" name="Picture 3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10494" y="4810565"/>
                <a:ext cx="131707" cy="108000"/>
              </a:xfrm>
              <a:prstGeom prst="rect">
                <a:avLst/>
              </a:prstGeom>
              <a:grpFill/>
            </p:spPr>
          </p:pic>
          <p:pic>
            <p:nvPicPr>
              <p:cNvPr id="347" name="Picture 346"/>
              <p:cNvPicPr>
                <a:picLocks noChangeAspect="1"/>
              </p:cNvPicPr>
              <p:nvPr/>
            </p:nvPicPr>
            <p:blipFill>
              <a:blip r:embed="rId10">
                <a:clrChange>
                  <a:clrFrom>
                    <a:srgbClr val="C9E7B7"/>
                  </a:clrFrom>
                  <a:clrTo>
                    <a:srgbClr val="C9E7B7">
                      <a:alpha val="0"/>
                    </a:srgbClr>
                  </a:clrTo>
                </a:clrChange>
              </a:blip>
              <a:stretch>
                <a:fillRect/>
              </a:stretch>
            </p:blipFill>
            <p:spPr>
              <a:xfrm>
                <a:off x="6420049" y="4813077"/>
                <a:ext cx="108000" cy="147168"/>
              </a:xfrm>
              <a:prstGeom prst="rect">
                <a:avLst/>
              </a:prstGeom>
              <a:grpFill/>
            </p:spPr>
          </p:pic>
        </p:grpSp>
        <p:sp>
          <p:nvSpPr>
            <p:cNvPr id="351" name="Rectangle 350"/>
            <p:cNvSpPr/>
            <p:nvPr/>
          </p:nvSpPr>
          <p:spPr>
            <a:xfrm>
              <a:off x="8029585" y="6526511"/>
              <a:ext cx="894127" cy="277645"/>
            </a:xfrm>
            <a:prstGeom prst="rect">
              <a:avLst/>
            </a:prstGeom>
            <a:solidFill>
              <a:srgbClr val="FCD5B5"/>
            </a:solidFill>
            <a:ln w="9525" cap="rnd" cmpd="sng" algn="ctr">
              <a:solidFill>
                <a:schemeClr val="tx1"/>
              </a:solidFill>
              <a:prstDash val="solid"/>
            </a:ln>
            <a:effectLst/>
          </p:spPr>
          <p:txBody>
            <a:bodyPr rtlCol="0" anchor="b"/>
            <a:lstStyle/>
            <a:p>
              <a:pPr algn="ctr">
                <a:defRPr/>
              </a:pPr>
              <a:r>
                <a:rPr lang="en-US" sz="800" kern="0" dirty="0">
                  <a:solidFill>
                    <a:prstClr val="black"/>
                  </a:solidFill>
                  <a:latin typeface="Calibri" panose="020F0502020204030204" pitchFamily="34" charset="0"/>
                </a:rPr>
                <a:t>Telekomunikasi</a:t>
              </a:r>
            </a:p>
          </p:txBody>
        </p:sp>
        <p:pic>
          <p:nvPicPr>
            <p:cNvPr id="352" name="Picture 351"/>
            <p:cNvPicPr>
              <a:picLocks noChangeAspect="1"/>
            </p:cNvPicPr>
            <p:nvPr/>
          </p:nvPicPr>
          <p:blipFill>
            <a:blip r:embed="rId6">
              <a:clrChange>
                <a:clrFrom>
                  <a:srgbClr val="C9E7B7"/>
                </a:clrFrom>
                <a:clrTo>
                  <a:srgbClr val="C9E7B7">
                    <a:alpha val="0"/>
                  </a:srgbClr>
                </a:clrTo>
              </a:clrChange>
            </a:blip>
            <a:stretch>
              <a:fillRect/>
            </a:stretch>
          </p:blipFill>
          <p:spPr>
            <a:xfrm>
              <a:off x="8795702" y="6541510"/>
              <a:ext cx="108000" cy="145107"/>
            </a:xfrm>
            <a:prstGeom prst="rect">
              <a:avLst/>
            </a:prstGeom>
            <a:solidFill>
              <a:srgbClr val="FCD5B5"/>
            </a:solidFill>
          </p:spPr>
        </p:pic>
      </p:grpSp>
      <p:pic>
        <p:nvPicPr>
          <p:cNvPr id="248" name="Picture 247"/>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4040542" y="1337642"/>
            <a:ext cx="65908" cy="125471"/>
          </a:xfrm>
          <a:prstGeom prst="rect">
            <a:avLst/>
          </a:prstGeom>
          <a:noFill/>
          <a:ln w="3175">
            <a:noFill/>
          </a:ln>
        </p:spPr>
      </p:pic>
      <p:pic>
        <p:nvPicPr>
          <p:cNvPr id="251" name="Picture 250"/>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4753467" y="1525826"/>
            <a:ext cx="65908" cy="125471"/>
          </a:xfrm>
          <a:prstGeom prst="rect">
            <a:avLst/>
          </a:prstGeom>
          <a:noFill/>
          <a:ln w="3175">
            <a:noFill/>
          </a:ln>
        </p:spPr>
      </p:pic>
      <p:pic>
        <p:nvPicPr>
          <p:cNvPr id="258" name="Picture 257"/>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5674133" y="1525826"/>
            <a:ext cx="65908" cy="125471"/>
          </a:xfrm>
          <a:prstGeom prst="rect">
            <a:avLst/>
          </a:prstGeom>
          <a:noFill/>
          <a:ln w="3175">
            <a:noFill/>
          </a:ln>
        </p:spPr>
      </p:pic>
      <p:pic>
        <p:nvPicPr>
          <p:cNvPr id="259" name="Picture 258"/>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6523658" y="1341091"/>
            <a:ext cx="65908" cy="125471"/>
          </a:xfrm>
          <a:prstGeom prst="rect">
            <a:avLst/>
          </a:prstGeom>
          <a:noFill/>
          <a:ln w="3175">
            <a:noFill/>
          </a:ln>
        </p:spPr>
      </p:pic>
      <p:pic>
        <p:nvPicPr>
          <p:cNvPr id="260" name="Picture 259"/>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7318175" y="1349377"/>
            <a:ext cx="65908" cy="125471"/>
          </a:xfrm>
          <a:prstGeom prst="rect">
            <a:avLst/>
          </a:prstGeom>
          <a:noFill/>
          <a:ln w="3175">
            <a:noFill/>
          </a:ln>
        </p:spPr>
      </p:pic>
      <p:pic>
        <p:nvPicPr>
          <p:cNvPr id="261" name="Picture 260"/>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8618296" y="1320490"/>
            <a:ext cx="65908" cy="125471"/>
          </a:xfrm>
          <a:prstGeom prst="rect">
            <a:avLst/>
          </a:prstGeom>
          <a:noFill/>
          <a:ln w="3175">
            <a:noFill/>
          </a:ln>
        </p:spPr>
      </p:pic>
      <p:pic>
        <p:nvPicPr>
          <p:cNvPr id="304" name="Picture 303"/>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8286176" y="1681719"/>
            <a:ext cx="65908" cy="125471"/>
          </a:xfrm>
          <a:prstGeom prst="rect">
            <a:avLst/>
          </a:prstGeom>
          <a:noFill/>
          <a:ln w="3175">
            <a:noFill/>
          </a:ln>
        </p:spPr>
      </p:pic>
      <p:pic>
        <p:nvPicPr>
          <p:cNvPr id="306" name="Picture 305"/>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243080" y="1327953"/>
            <a:ext cx="65908" cy="125471"/>
          </a:xfrm>
          <a:prstGeom prst="rect">
            <a:avLst/>
          </a:prstGeom>
          <a:noFill/>
          <a:ln w="3175">
            <a:noFill/>
          </a:ln>
        </p:spPr>
      </p:pic>
      <p:pic>
        <p:nvPicPr>
          <p:cNvPr id="313" name="Picture 312"/>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863447" y="1327035"/>
            <a:ext cx="65908" cy="125471"/>
          </a:xfrm>
          <a:prstGeom prst="rect">
            <a:avLst/>
          </a:prstGeom>
          <a:noFill/>
          <a:ln w="3175">
            <a:noFill/>
          </a:ln>
        </p:spPr>
      </p:pic>
      <p:pic>
        <p:nvPicPr>
          <p:cNvPr id="314" name="Picture 313"/>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10454809" y="1314196"/>
            <a:ext cx="65908" cy="125471"/>
          </a:xfrm>
          <a:prstGeom prst="rect">
            <a:avLst/>
          </a:prstGeom>
          <a:noFill/>
          <a:ln w="3175">
            <a:noFill/>
          </a:ln>
        </p:spPr>
      </p:pic>
      <p:pic>
        <p:nvPicPr>
          <p:cNvPr id="315" name="Picture 314"/>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067198" y="1689188"/>
            <a:ext cx="65908" cy="125471"/>
          </a:xfrm>
          <a:prstGeom prst="rect">
            <a:avLst/>
          </a:prstGeom>
          <a:noFill/>
          <a:ln w="3175">
            <a:noFill/>
          </a:ln>
        </p:spPr>
      </p:pic>
      <p:pic>
        <p:nvPicPr>
          <p:cNvPr id="316" name="Picture 315"/>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867379" y="1695645"/>
            <a:ext cx="65908" cy="125471"/>
          </a:xfrm>
          <a:prstGeom prst="rect">
            <a:avLst/>
          </a:prstGeom>
          <a:noFill/>
          <a:ln w="3175">
            <a:noFill/>
          </a:ln>
        </p:spPr>
      </p:pic>
      <p:pic>
        <p:nvPicPr>
          <p:cNvPr id="318" name="Picture 317"/>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10511986" y="1695645"/>
            <a:ext cx="65908" cy="125471"/>
          </a:xfrm>
          <a:prstGeom prst="rect">
            <a:avLst/>
          </a:prstGeom>
          <a:noFill/>
          <a:ln w="3175">
            <a:noFill/>
          </a:ln>
        </p:spPr>
      </p:pic>
      <p:pic>
        <p:nvPicPr>
          <p:cNvPr id="325" name="Picture 324"/>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3615756" y="5367667"/>
            <a:ext cx="65908" cy="125471"/>
          </a:xfrm>
          <a:prstGeom prst="rect">
            <a:avLst/>
          </a:prstGeom>
          <a:noFill/>
          <a:ln w="3175">
            <a:noFill/>
          </a:ln>
        </p:spPr>
      </p:pic>
      <p:pic>
        <p:nvPicPr>
          <p:cNvPr id="326" name="Picture 325"/>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4173393" y="5367667"/>
            <a:ext cx="65908" cy="125471"/>
          </a:xfrm>
          <a:prstGeom prst="rect">
            <a:avLst/>
          </a:prstGeom>
          <a:noFill/>
          <a:ln w="3175">
            <a:noFill/>
          </a:ln>
        </p:spPr>
      </p:pic>
      <p:pic>
        <p:nvPicPr>
          <p:cNvPr id="331" name="Picture 330"/>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4731030" y="5367667"/>
            <a:ext cx="65908" cy="125471"/>
          </a:xfrm>
          <a:prstGeom prst="rect">
            <a:avLst/>
          </a:prstGeom>
          <a:noFill/>
          <a:ln w="3175">
            <a:noFill/>
          </a:ln>
        </p:spPr>
      </p:pic>
      <p:pic>
        <p:nvPicPr>
          <p:cNvPr id="332" name="Picture 331"/>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5288667" y="5367667"/>
            <a:ext cx="65908" cy="125471"/>
          </a:xfrm>
          <a:prstGeom prst="rect">
            <a:avLst/>
          </a:prstGeom>
          <a:noFill/>
          <a:ln w="3175">
            <a:noFill/>
          </a:ln>
        </p:spPr>
      </p:pic>
      <p:pic>
        <p:nvPicPr>
          <p:cNvPr id="335" name="Picture 334"/>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5846304" y="5367667"/>
            <a:ext cx="65908" cy="125471"/>
          </a:xfrm>
          <a:prstGeom prst="rect">
            <a:avLst/>
          </a:prstGeom>
          <a:noFill/>
          <a:ln w="3175">
            <a:noFill/>
          </a:ln>
        </p:spPr>
      </p:pic>
      <p:pic>
        <p:nvPicPr>
          <p:cNvPr id="342" name="Picture 341"/>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6403939" y="5367667"/>
            <a:ext cx="65908" cy="125471"/>
          </a:xfrm>
          <a:prstGeom prst="rect">
            <a:avLst/>
          </a:prstGeom>
          <a:noFill/>
          <a:ln w="3175">
            <a:noFill/>
          </a:ln>
        </p:spPr>
      </p:pic>
      <p:pic>
        <p:nvPicPr>
          <p:cNvPr id="343" name="Picture 342"/>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7702759" y="5947893"/>
            <a:ext cx="65908" cy="125471"/>
          </a:xfrm>
          <a:prstGeom prst="rect">
            <a:avLst/>
          </a:prstGeom>
          <a:noFill/>
          <a:ln w="3175">
            <a:noFill/>
          </a:ln>
        </p:spPr>
      </p:pic>
      <p:pic>
        <p:nvPicPr>
          <p:cNvPr id="348" name="Picture 347"/>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499531" y="5375251"/>
            <a:ext cx="65908" cy="125471"/>
          </a:xfrm>
          <a:prstGeom prst="rect">
            <a:avLst/>
          </a:prstGeom>
          <a:noFill/>
          <a:ln w="3175">
            <a:noFill/>
          </a:ln>
        </p:spPr>
      </p:pic>
      <p:pic>
        <p:nvPicPr>
          <p:cNvPr id="350" name="Picture 349"/>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8052790" y="5547496"/>
            <a:ext cx="65908" cy="125471"/>
          </a:xfrm>
          <a:prstGeom prst="rect">
            <a:avLst/>
          </a:prstGeom>
          <a:noFill/>
          <a:ln w="3175">
            <a:noFill/>
          </a:ln>
        </p:spPr>
      </p:pic>
      <p:pic>
        <p:nvPicPr>
          <p:cNvPr id="353" name="Picture 352"/>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410964" y="5547495"/>
            <a:ext cx="65908" cy="125471"/>
          </a:xfrm>
          <a:prstGeom prst="rect">
            <a:avLst/>
          </a:prstGeom>
          <a:noFill/>
          <a:ln w="3175">
            <a:noFill/>
          </a:ln>
        </p:spPr>
      </p:pic>
      <p:pic>
        <p:nvPicPr>
          <p:cNvPr id="354" name="Picture 353"/>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10405990" y="5368340"/>
            <a:ext cx="65908" cy="125471"/>
          </a:xfrm>
          <a:prstGeom prst="rect">
            <a:avLst/>
          </a:prstGeom>
          <a:noFill/>
          <a:ln w="3175">
            <a:noFill/>
          </a:ln>
        </p:spPr>
      </p:pic>
      <p:pic>
        <p:nvPicPr>
          <p:cNvPr id="355" name="Picture 354"/>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523487" y="5923606"/>
            <a:ext cx="65908" cy="125471"/>
          </a:xfrm>
          <a:prstGeom prst="rect">
            <a:avLst/>
          </a:prstGeom>
          <a:noFill/>
          <a:ln w="3175">
            <a:noFill/>
          </a:ln>
        </p:spPr>
      </p:pic>
      <p:pic>
        <p:nvPicPr>
          <p:cNvPr id="356" name="Picture 355"/>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10405990" y="5647727"/>
            <a:ext cx="65908" cy="125471"/>
          </a:xfrm>
          <a:prstGeom prst="rect">
            <a:avLst/>
          </a:prstGeom>
          <a:noFill/>
          <a:ln w="3175">
            <a:noFill/>
          </a:ln>
        </p:spPr>
      </p:pic>
      <p:pic>
        <p:nvPicPr>
          <p:cNvPr id="357" name="Picture 356"/>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10395357" y="5936579"/>
            <a:ext cx="65908" cy="125471"/>
          </a:xfrm>
          <a:prstGeom prst="rect">
            <a:avLst/>
          </a:prstGeom>
          <a:noFill/>
          <a:ln w="3175">
            <a:noFill/>
          </a:ln>
        </p:spPr>
      </p:pic>
      <p:pic>
        <p:nvPicPr>
          <p:cNvPr id="358" name="Picture 357"/>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8635567" y="5929437"/>
            <a:ext cx="65908" cy="125471"/>
          </a:xfrm>
          <a:prstGeom prst="rect">
            <a:avLst/>
          </a:prstGeom>
          <a:noFill/>
          <a:ln w="3175">
            <a:noFill/>
          </a:ln>
        </p:spPr>
      </p:pic>
      <p:pic>
        <p:nvPicPr>
          <p:cNvPr id="359" name="Picture 358"/>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5720064" y="1349376"/>
            <a:ext cx="65908" cy="125471"/>
          </a:xfrm>
          <a:prstGeom prst="rect">
            <a:avLst/>
          </a:prstGeom>
          <a:noFill/>
          <a:ln w="3175">
            <a:noFill/>
          </a:ln>
        </p:spPr>
      </p:pic>
      <p:sp>
        <p:nvSpPr>
          <p:cNvPr id="218" name="Rectangle 217"/>
          <p:cNvSpPr/>
          <p:nvPr/>
        </p:nvSpPr>
        <p:spPr>
          <a:xfrm rot="1448987">
            <a:off x="1346155" y="2299494"/>
            <a:ext cx="9173880" cy="923330"/>
          </a:xfrm>
          <a:prstGeom prst="rect">
            <a:avLst/>
          </a:prstGeom>
          <a:noFill/>
        </p:spPr>
        <p:txBody>
          <a:bodyPr wrap="square" lIns="91440" tIns="45720" rIns="91440" bIns="45720">
            <a:spAutoFit/>
          </a:bodyPr>
          <a:lstStyle/>
          <a:p>
            <a:pPr algn="ctr"/>
            <a:r>
              <a:rPr lang="en-US" sz="5400" b="1" dirty="0" err="1">
                <a:ln w="12700">
                  <a:solidFill>
                    <a:schemeClr val="accent1"/>
                  </a:solidFill>
                  <a:prstDash val="solid"/>
                </a:ln>
                <a:solidFill>
                  <a:srgbClr val="FF0000"/>
                </a:solidFill>
                <a:effectLst>
                  <a:outerShdw dist="38100" dir="2640000" algn="bl" rotWithShape="0">
                    <a:schemeClr val="accent1"/>
                  </a:outerShdw>
                </a:effectLst>
              </a:rPr>
              <a:t>Contoh</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4" name="TextBox 3"/>
          <p:cNvSpPr txBox="1"/>
          <p:nvPr/>
        </p:nvSpPr>
        <p:spPr>
          <a:xfrm>
            <a:off x="149588" y="1053709"/>
            <a:ext cx="2663370" cy="3754874"/>
          </a:xfrm>
          <a:prstGeom prst="rect">
            <a:avLst/>
          </a:prstGeom>
          <a:noFill/>
        </p:spPr>
        <p:txBody>
          <a:bodyPr wrap="square" rtlCol="0">
            <a:spAutoFit/>
          </a:bodyPr>
          <a:lstStyle/>
          <a:p>
            <a:pPr marL="342900" indent="-342900">
              <a:buSzPct val="73000"/>
              <a:buFont typeface="Wingdings" panose="05000000000000000000" pitchFamily="2" charset="2"/>
              <a:buChar char="Ø"/>
            </a:pPr>
            <a:r>
              <a:rPr lang="en-US" sz="1400" dirty="0">
                <a:latin typeface="Arial" panose="020B0604020202020204" pitchFamily="34" charset="0"/>
                <a:cs typeface="Arial" panose="020B0604020202020204" pitchFamily="34" charset="0"/>
              </a:rPr>
              <a:t>Diagram </a:t>
            </a:r>
            <a:r>
              <a:rPr lang="en-US" sz="1400" dirty="0" err="1">
                <a:latin typeface="Arial" panose="020B0604020202020204" pitchFamily="34" charset="0"/>
                <a:cs typeface="Arial" panose="020B0604020202020204" pitchFamily="34" charset="0"/>
              </a:rPr>
              <a:t>bisnes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berasaskan</a:t>
            </a:r>
            <a:r>
              <a:rPr lang="en-US" sz="1400" dirty="0">
                <a:latin typeface="Arial" panose="020B0604020202020204" pitchFamily="34" charset="0"/>
                <a:cs typeface="Arial" panose="020B0604020202020204" pitchFamily="34" charset="0"/>
              </a:rPr>
              <a:t> Business, Data, Application &amp; Technology (BDAT)</a:t>
            </a: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Perlu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menggambarkan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keseluruhan</a:t>
            </a:r>
            <a:r>
              <a:rPr lang="en-US" sz="1400" dirty="0">
                <a:latin typeface="Arial" panose="020B0604020202020204" pitchFamily="34" charset="0"/>
                <a:cs typeface="Arial" panose="020B0604020202020204" pitchFamily="34" charset="0"/>
              </a:rPr>
              <a:t> di </a:t>
            </a:r>
            <a:r>
              <a:rPr lang="en-US" sz="1400" dirty="0" err="1">
                <a:latin typeface="Arial" panose="020B0604020202020204" pitchFamily="34" charset="0"/>
                <a:cs typeface="Arial" panose="020B0604020202020204" pitchFamily="34" charset="0"/>
              </a:rPr>
              <a:t>jabatan</a:t>
            </a:r>
            <a:endParaRPr lang="en-US" sz="1400" dirty="0">
              <a:latin typeface="Arial" panose="020B0604020202020204" pitchFamily="34" charset="0"/>
              <a:cs typeface="Arial" panose="020B0604020202020204" pitchFamily="34" charset="0"/>
            </a:endParaRP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Perlu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dikekalkan</a:t>
            </a:r>
            <a:r>
              <a:rPr lang="en-US" sz="1400" dirty="0">
                <a:latin typeface="Arial" panose="020B0604020202020204" pitchFamily="34" charset="0"/>
                <a:cs typeface="Arial" panose="020B0604020202020204" pitchFamily="34" charset="0"/>
              </a:rPr>
              <a:t> (fixed)– </a:t>
            </a:r>
            <a:r>
              <a:rPr lang="en-US" sz="1400" dirty="0" err="1">
                <a:latin typeface="Arial" panose="020B0604020202020204" pitchFamily="34" charset="0"/>
                <a:cs typeface="Arial" panose="020B0604020202020204" pitchFamily="34" charset="0"/>
              </a:rPr>
              <a:t>sekiranya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projek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seterusnya</a:t>
            </a:r>
            <a:endParaRPr lang="en-US" sz="1400" dirty="0">
              <a:latin typeface="Arial" panose="020B0604020202020204" pitchFamily="34" charset="0"/>
              <a:cs typeface="Arial" panose="020B0604020202020204" pitchFamily="34" charset="0"/>
            </a:endParaRP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Simbol</a:t>
            </a:r>
            <a:r>
              <a:rPr lang="en-US" sz="1400" dirty="0">
                <a:latin typeface="Arial" panose="020B0604020202020204" pitchFamily="34" charset="0"/>
                <a:cs typeface="Arial" panose="020B0604020202020204" pitchFamily="34" charset="0"/>
              </a:rPr>
              <a:t> yang </a:t>
            </a:r>
            <a:r>
              <a:rPr lang="en-US" sz="1400" dirty="0" err="1">
                <a:latin typeface="Arial" panose="020B0604020202020204" pitchFamily="34" charset="0"/>
                <a:cs typeface="Arial" panose="020B0604020202020204" pitchFamily="34" charset="0"/>
              </a:rPr>
              <a:t>digunakan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boleh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rujuk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kepada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pautan</a:t>
            </a:r>
            <a:r>
              <a:rPr lang="en-US" sz="1400" dirty="0">
                <a:latin typeface="Arial" panose="020B0604020202020204" pitchFamily="34" charset="0"/>
                <a:cs typeface="Arial" panose="020B0604020202020204" pitchFamily="34" charset="0"/>
              </a:rPr>
              <a:t> di </a:t>
            </a:r>
            <a:r>
              <a:rPr lang="en-US" sz="1400" dirty="0" err="1">
                <a:latin typeface="Arial" panose="020B0604020202020204" pitchFamily="34" charset="0"/>
                <a:cs typeface="Arial" panose="020B0604020202020204" pitchFamily="34" charset="0"/>
              </a:rPr>
              <a:t>bawah</a:t>
            </a:r>
            <a:r>
              <a:rPr lang="en-US" sz="1400" dirty="0">
                <a:latin typeface="Arial" panose="020B0604020202020204" pitchFamily="34" charset="0"/>
                <a:cs typeface="Arial" panose="020B0604020202020204" pitchFamily="34" charset="0"/>
              </a:rPr>
              <a:t>:</a:t>
            </a:r>
          </a:p>
          <a:p>
            <a:pPr marL="342900" indent="-342900">
              <a:buSzPct val="73000"/>
              <a:buFont typeface="Wingdings" panose="05000000000000000000" pitchFamily="2" charset="2"/>
              <a:buChar char="Ø"/>
            </a:pPr>
            <a:r>
              <a:rPr lang="ms-MY" sz="1000" b="1" dirty="0">
                <a:solidFill>
                  <a:srgbClr val="FF0000"/>
                </a:solidFill>
                <a:hlinkClick r:id="rId12"/>
              </a:rPr>
              <a:t>https://profit.mampu.gov.my/</a:t>
            </a:r>
            <a:endParaRPr lang="ms-MY" sz="1000" b="1" dirty="0">
              <a:solidFill>
                <a:srgbClr val="FF0000"/>
              </a:solidFill>
            </a:endParaRPr>
          </a:p>
          <a:p>
            <a:pPr lvl="1">
              <a:buSzPct val="73000"/>
            </a:pPr>
            <a:r>
              <a:rPr lang="en-MY" sz="1000" b="1" dirty="0">
                <a:solidFill>
                  <a:srgbClr val="FF0000"/>
                </a:solidFill>
              </a:rPr>
              <a:t>(doc &gt; ref. cards)</a:t>
            </a:r>
          </a:p>
          <a:p>
            <a:pPr lvl="1">
              <a:buSzPct val="73000"/>
            </a:pPr>
            <a:r>
              <a:rPr lang="ms-MY" sz="1000" b="1" dirty="0">
                <a:solidFill>
                  <a:srgbClr val="FF0000"/>
                </a:solidFill>
                <a:latin typeface="Arial" panose="020B0604020202020204" pitchFamily="34" charset="0"/>
                <a:cs typeface="Arial" panose="020B0604020202020204" pitchFamily="34" charset="0"/>
                <a:hlinkClick r:id="rId13"/>
              </a:rPr>
              <a:t>@http://pubs.opengroup.org/architecture/archimate3-doc/</a:t>
            </a:r>
            <a:endParaRPr lang="ms-MY" sz="1000" b="1" dirty="0">
              <a:solidFill>
                <a:srgbClr val="FF0000"/>
              </a:solidFill>
              <a:latin typeface="Arial" panose="020B0604020202020204" pitchFamily="34" charset="0"/>
              <a:cs typeface="Arial" panose="020B0604020202020204" pitchFamily="34" charset="0"/>
            </a:endParaRP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Rujuk</a:t>
            </a:r>
            <a:r>
              <a:rPr lang="en-US" sz="1400" dirty="0">
                <a:latin typeface="Arial" panose="020B0604020202020204" pitchFamily="34" charset="0"/>
                <a:cs typeface="Arial" panose="020B0604020202020204" pitchFamily="34" charset="0"/>
              </a:rPr>
              <a:t> : Champion EA di </a:t>
            </a:r>
            <a:r>
              <a:rPr lang="en-US" sz="1400" dirty="0" err="1">
                <a:latin typeface="Arial" panose="020B0604020202020204" pitchFamily="34" charset="0"/>
                <a:cs typeface="Arial" panose="020B0604020202020204" pitchFamily="34" charset="0"/>
              </a:rPr>
              <a:t>Kementerian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Agensi</a:t>
            </a:r>
            <a:endParaRPr lang="ms-MY" sz="1400" dirty="0">
              <a:latin typeface="Arial" panose="020B0604020202020204" pitchFamily="34" charset="0"/>
              <a:cs typeface="Arial" panose="020B0604020202020204" pitchFamily="34" charset="0"/>
            </a:endParaRPr>
          </a:p>
        </p:txBody>
      </p:sp>
      <p:graphicFrame>
        <p:nvGraphicFramePr>
          <p:cNvPr id="229" name="Table 228"/>
          <p:cNvGraphicFramePr>
            <a:graphicFrameLocks noGrp="1"/>
          </p:cNvGraphicFramePr>
          <p:nvPr>
            <p:extLst>
              <p:ext uri="{D42A27DB-BD31-4B8C-83A1-F6EECF244321}">
                <p14:modId xmlns:p14="http://schemas.microsoft.com/office/powerpoint/2010/main" val="990647715"/>
              </p:ext>
            </p:extLst>
          </p:nvPr>
        </p:nvGraphicFramePr>
        <p:xfrm>
          <a:off x="3167578" y="4422860"/>
          <a:ext cx="432000" cy="391160"/>
        </p:xfrm>
        <a:graphic>
          <a:graphicData uri="http://schemas.openxmlformats.org/drawingml/2006/table">
            <a:tbl>
              <a:tblPr>
                <a:tableStyleId>{7E9639D4-E3E2-4D34-9284-5A2195B3D0D7}</a:tableStyleId>
              </a:tblPr>
              <a:tblGrid>
                <a:gridCol w="432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Borang</a:t>
                      </a:r>
                      <a:r>
                        <a:rPr lang="en-GB" sz="600" dirty="0"/>
                        <a:t> </a:t>
                      </a:r>
                      <a:r>
                        <a:rPr lang="en-GB" sz="600" dirty="0" err="1"/>
                        <a:t>Kastam</a:t>
                      </a:r>
                      <a:endParaRPr lang="en-GB" sz="5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40" name="Table 239"/>
          <p:cNvGraphicFramePr>
            <a:graphicFrameLocks noGrp="1"/>
          </p:cNvGraphicFramePr>
          <p:nvPr>
            <p:extLst>
              <p:ext uri="{D42A27DB-BD31-4B8C-83A1-F6EECF244321}">
                <p14:modId xmlns:p14="http://schemas.microsoft.com/office/powerpoint/2010/main" val="3521269850"/>
              </p:ext>
            </p:extLst>
          </p:nvPr>
        </p:nvGraphicFramePr>
        <p:xfrm>
          <a:off x="3640277" y="4422860"/>
          <a:ext cx="601200" cy="395454"/>
        </p:xfrm>
        <a:graphic>
          <a:graphicData uri="http://schemas.openxmlformats.org/drawingml/2006/table">
            <a:tbl>
              <a:tblPr>
                <a:tableStyleId>{7E9639D4-E3E2-4D34-9284-5A2195B3D0D7}</a:tableStyleId>
              </a:tblPr>
              <a:tblGrid>
                <a:gridCol w="601200">
                  <a:extLst>
                    <a:ext uri="{9D8B030D-6E8A-4147-A177-3AD203B41FA5}">
                      <a16:colId xmlns:a16="http://schemas.microsoft.com/office/drawing/2014/main" val="20000"/>
                    </a:ext>
                  </a:extLst>
                </a:gridCol>
              </a:tblGrid>
              <a:tr h="119678">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75776">
                <a:tc>
                  <a:txBody>
                    <a:bodyPr/>
                    <a:lstStyle/>
                    <a:p>
                      <a:pPr algn="ctr"/>
                      <a:r>
                        <a:rPr lang="en-GB" sz="600" dirty="0" err="1"/>
                        <a:t>Laporan</a:t>
                      </a:r>
                      <a:r>
                        <a:rPr lang="en-GB" sz="600" dirty="0"/>
                        <a:t> </a:t>
                      </a:r>
                      <a:r>
                        <a:rPr lang="en-GB" sz="600" dirty="0" err="1"/>
                        <a:t>Hasil</a:t>
                      </a:r>
                      <a:r>
                        <a:rPr lang="en-GB" sz="600" dirty="0"/>
                        <a:t> </a:t>
                      </a:r>
                      <a:r>
                        <a:rPr lang="en-GB" sz="600" dirty="0" err="1"/>
                        <a:t>Pengujian</a:t>
                      </a:r>
                      <a:endParaRPr lang="en-GB" sz="5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41" name="Table 240"/>
          <p:cNvGraphicFramePr>
            <a:graphicFrameLocks noGrp="1"/>
          </p:cNvGraphicFramePr>
          <p:nvPr>
            <p:extLst>
              <p:ext uri="{D42A27DB-BD31-4B8C-83A1-F6EECF244321}">
                <p14:modId xmlns:p14="http://schemas.microsoft.com/office/powerpoint/2010/main" val="4232202822"/>
              </p:ext>
            </p:extLst>
          </p:nvPr>
        </p:nvGraphicFramePr>
        <p:xfrm>
          <a:off x="4282176" y="4422860"/>
          <a:ext cx="540000" cy="391160"/>
        </p:xfrm>
        <a:graphic>
          <a:graphicData uri="http://schemas.openxmlformats.org/drawingml/2006/table">
            <a:tbl>
              <a:tblPr>
                <a:tableStyleId>{7E9639D4-E3E2-4D34-9284-5A2195B3D0D7}</a:tableStyleId>
              </a:tblPr>
              <a:tblGrid>
                <a:gridCol w="540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a:t>No </a:t>
                      </a:r>
                      <a:r>
                        <a:rPr lang="en-GB" sz="600" dirty="0" err="1"/>
                        <a:t>MyKad</a:t>
                      </a:r>
                      <a:r>
                        <a:rPr lang="en-GB" sz="600" dirty="0"/>
                        <a:t> /</a:t>
                      </a:r>
                      <a:r>
                        <a:rPr lang="en-GB" sz="600" dirty="0" err="1"/>
                        <a:t>Alamat</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43" name="Table 242"/>
          <p:cNvGraphicFramePr>
            <a:graphicFrameLocks noGrp="1"/>
          </p:cNvGraphicFramePr>
          <p:nvPr>
            <p:extLst>
              <p:ext uri="{D42A27DB-BD31-4B8C-83A1-F6EECF244321}">
                <p14:modId xmlns:p14="http://schemas.microsoft.com/office/powerpoint/2010/main" val="3925206825"/>
              </p:ext>
            </p:extLst>
          </p:nvPr>
        </p:nvGraphicFramePr>
        <p:xfrm>
          <a:off x="4862875" y="4422860"/>
          <a:ext cx="626400" cy="398452"/>
        </p:xfrm>
        <a:graphic>
          <a:graphicData uri="http://schemas.openxmlformats.org/drawingml/2006/table">
            <a:tbl>
              <a:tblPr>
                <a:tableStyleId>{7E9639D4-E3E2-4D34-9284-5A2195B3D0D7}</a:tableStyleId>
              </a:tblPr>
              <a:tblGrid>
                <a:gridCol w="626400">
                  <a:extLst>
                    <a:ext uri="{9D8B030D-6E8A-4147-A177-3AD203B41FA5}">
                      <a16:colId xmlns:a16="http://schemas.microsoft.com/office/drawing/2014/main" val="20000"/>
                    </a:ext>
                  </a:extLst>
                </a:gridCol>
              </a:tblGrid>
              <a:tr h="124132">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a:t>No </a:t>
                      </a:r>
                      <a:r>
                        <a:rPr lang="en-GB" sz="600" dirty="0" err="1"/>
                        <a:t>Kenderaan</a:t>
                      </a:r>
                      <a:r>
                        <a:rPr lang="en-GB" sz="600" baseline="0" dirty="0"/>
                        <a:t> </a:t>
                      </a:r>
                      <a:r>
                        <a:rPr lang="en-GB" sz="600" dirty="0"/>
                        <a:t>/ </a:t>
                      </a:r>
                      <a:r>
                        <a:rPr lang="en-GB" sz="600" dirty="0" err="1"/>
                        <a:t>Alamat</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44" name="Table 243"/>
          <p:cNvGraphicFramePr>
            <a:graphicFrameLocks noGrp="1"/>
          </p:cNvGraphicFramePr>
          <p:nvPr>
            <p:extLst>
              <p:ext uri="{D42A27DB-BD31-4B8C-83A1-F6EECF244321}">
                <p14:modId xmlns:p14="http://schemas.microsoft.com/office/powerpoint/2010/main" val="1766123917"/>
              </p:ext>
            </p:extLst>
          </p:nvPr>
        </p:nvGraphicFramePr>
        <p:xfrm>
          <a:off x="5529974" y="4422860"/>
          <a:ext cx="432000" cy="391160"/>
        </p:xfrm>
        <a:graphic>
          <a:graphicData uri="http://schemas.openxmlformats.org/drawingml/2006/table">
            <a:tbl>
              <a:tblPr>
                <a:tableStyleId>{7E9639D4-E3E2-4D34-9284-5A2195B3D0D7}</a:tableStyleId>
              </a:tblPr>
              <a:tblGrid>
                <a:gridCol w="432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Profil</a:t>
                      </a:r>
                      <a:r>
                        <a:rPr lang="en-GB" sz="600" baseline="0" dirty="0"/>
                        <a:t> Syarikat</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45" name="Table 244"/>
          <p:cNvGraphicFramePr>
            <a:graphicFrameLocks noGrp="1"/>
          </p:cNvGraphicFramePr>
          <p:nvPr>
            <p:extLst>
              <p:ext uri="{D42A27DB-BD31-4B8C-83A1-F6EECF244321}">
                <p14:modId xmlns:p14="http://schemas.microsoft.com/office/powerpoint/2010/main" val="1934210235"/>
              </p:ext>
            </p:extLst>
          </p:nvPr>
        </p:nvGraphicFramePr>
        <p:xfrm>
          <a:off x="6002675" y="4422860"/>
          <a:ext cx="468000" cy="391160"/>
        </p:xfrm>
        <a:graphic>
          <a:graphicData uri="http://schemas.openxmlformats.org/drawingml/2006/table">
            <a:tbl>
              <a:tblPr>
                <a:tableStyleId>{7E9639D4-E3E2-4D34-9284-5A2195B3D0D7}</a:tableStyleId>
              </a:tblPr>
              <a:tblGrid>
                <a:gridCol w="468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Profil</a:t>
                      </a:r>
                      <a:r>
                        <a:rPr lang="en-GB" sz="600" baseline="0" dirty="0"/>
                        <a:t> </a:t>
                      </a:r>
                      <a:r>
                        <a:rPr lang="en-GB" sz="600" baseline="0" dirty="0" err="1"/>
                        <a:t>Persijilan</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46" name="Table 245"/>
          <p:cNvGraphicFramePr>
            <a:graphicFrameLocks noGrp="1"/>
          </p:cNvGraphicFramePr>
          <p:nvPr>
            <p:extLst>
              <p:ext uri="{D42A27DB-BD31-4B8C-83A1-F6EECF244321}">
                <p14:modId xmlns:p14="http://schemas.microsoft.com/office/powerpoint/2010/main" val="1523329389"/>
              </p:ext>
            </p:extLst>
          </p:nvPr>
        </p:nvGraphicFramePr>
        <p:xfrm>
          <a:off x="6722978" y="4422860"/>
          <a:ext cx="424800" cy="391160"/>
        </p:xfrm>
        <a:graphic>
          <a:graphicData uri="http://schemas.openxmlformats.org/drawingml/2006/table">
            <a:tbl>
              <a:tblPr>
                <a:tableStyleId>{7E9639D4-E3E2-4D34-9284-5A2195B3D0D7}</a:tableStyleId>
              </a:tblPr>
              <a:tblGrid>
                <a:gridCol w="4248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226052">
                <a:tc>
                  <a:txBody>
                    <a:bodyPr/>
                    <a:lstStyle/>
                    <a:p>
                      <a:pPr algn="ctr"/>
                      <a:r>
                        <a:rPr lang="en-GB" sz="600" dirty="0" err="1"/>
                        <a:t>Profil</a:t>
                      </a:r>
                      <a:r>
                        <a:rPr lang="en-GB" sz="600" baseline="0" dirty="0"/>
                        <a:t> </a:t>
                      </a:r>
                      <a:r>
                        <a:rPr lang="en-GB" sz="600" baseline="0" dirty="0" err="1"/>
                        <a:t>Pelesen</a:t>
                      </a:r>
                      <a:endParaRPr lang="en-GB" sz="600" dirty="0"/>
                    </a:p>
                  </a:txBody>
                  <a:tcPr>
                    <a:lnT w="3175"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1"/>
                  </a:ext>
                </a:extLst>
              </a:tr>
            </a:tbl>
          </a:graphicData>
        </a:graphic>
      </p:graphicFrame>
      <p:graphicFrame>
        <p:nvGraphicFramePr>
          <p:cNvPr id="247" name="Table 246"/>
          <p:cNvGraphicFramePr>
            <a:graphicFrameLocks noGrp="1"/>
          </p:cNvGraphicFramePr>
          <p:nvPr>
            <p:extLst>
              <p:ext uri="{D42A27DB-BD31-4B8C-83A1-F6EECF244321}">
                <p14:modId xmlns:p14="http://schemas.microsoft.com/office/powerpoint/2010/main" val="2324620775"/>
              </p:ext>
            </p:extLst>
          </p:nvPr>
        </p:nvGraphicFramePr>
        <p:xfrm>
          <a:off x="7191809" y="4422860"/>
          <a:ext cx="558000" cy="482600"/>
        </p:xfrm>
        <a:graphic>
          <a:graphicData uri="http://schemas.openxmlformats.org/drawingml/2006/table">
            <a:tbl>
              <a:tblPr>
                <a:tableStyleId>{7E9639D4-E3E2-4D34-9284-5A2195B3D0D7}</a:tableStyleId>
              </a:tblPr>
              <a:tblGrid>
                <a:gridCol w="558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Profil</a:t>
                      </a:r>
                      <a:r>
                        <a:rPr lang="en-GB" sz="600" baseline="0" dirty="0"/>
                        <a:t> </a:t>
                      </a:r>
                      <a:r>
                        <a:rPr lang="en-GB" sz="600" baseline="0" dirty="0" err="1"/>
                        <a:t>Permohonan</a:t>
                      </a:r>
                      <a:r>
                        <a:rPr lang="en-GB" sz="600" baseline="0" dirty="0"/>
                        <a:t> </a:t>
                      </a:r>
                      <a:r>
                        <a:rPr lang="en-GB" sz="600" baseline="0" dirty="0" err="1"/>
                        <a:t>Persijilan</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50" name="Table 249"/>
          <p:cNvGraphicFramePr>
            <a:graphicFrameLocks noGrp="1"/>
          </p:cNvGraphicFramePr>
          <p:nvPr>
            <p:extLst>
              <p:ext uri="{D42A27DB-BD31-4B8C-83A1-F6EECF244321}">
                <p14:modId xmlns:p14="http://schemas.microsoft.com/office/powerpoint/2010/main" val="2998947633"/>
              </p:ext>
            </p:extLst>
          </p:nvPr>
        </p:nvGraphicFramePr>
        <p:xfrm>
          <a:off x="7793840" y="4422860"/>
          <a:ext cx="468000" cy="391160"/>
        </p:xfrm>
        <a:graphic>
          <a:graphicData uri="http://schemas.openxmlformats.org/drawingml/2006/table">
            <a:tbl>
              <a:tblPr>
                <a:tableStyleId>{7E9639D4-E3E2-4D34-9284-5A2195B3D0D7}</a:tableStyleId>
              </a:tblPr>
              <a:tblGrid>
                <a:gridCol w="468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Maklumat</a:t>
                      </a:r>
                      <a:r>
                        <a:rPr lang="en-GB" sz="600" baseline="0" dirty="0"/>
                        <a:t> GPS</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53" name="Table 252"/>
          <p:cNvGraphicFramePr>
            <a:graphicFrameLocks noGrp="1"/>
          </p:cNvGraphicFramePr>
          <p:nvPr>
            <p:extLst>
              <p:ext uri="{D42A27DB-BD31-4B8C-83A1-F6EECF244321}">
                <p14:modId xmlns:p14="http://schemas.microsoft.com/office/powerpoint/2010/main" val="96268215"/>
              </p:ext>
            </p:extLst>
          </p:nvPr>
        </p:nvGraphicFramePr>
        <p:xfrm>
          <a:off x="8305871" y="4422860"/>
          <a:ext cx="601200" cy="482600"/>
        </p:xfrm>
        <a:graphic>
          <a:graphicData uri="http://schemas.openxmlformats.org/drawingml/2006/table">
            <a:tbl>
              <a:tblPr>
                <a:tableStyleId>{7E9639D4-E3E2-4D34-9284-5A2195B3D0D7}</a:tableStyleId>
              </a:tblPr>
              <a:tblGrid>
                <a:gridCol w="6012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Maklumat</a:t>
                      </a:r>
                      <a:r>
                        <a:rPr lang="en-GB" sz="600" baseline="0" dirty="0"/>
                        <a:t> </a:t>
                      </a:r>
                      <a:r>
                        <a:rPr lang="en-GB" sz="600" baseline="0" dirty="0" err="1"/>
                        <a:t>Urusniaga</a:t>
                      </a:r>
                      <a:r>
                        <a:rPr lang="en-GB" sz="600" baseline="0" dirty="0"/>
                        <a:t> </a:t>
                      </a:r>
                      <a:r>
                        <a:rPr lang="en-GB" sz="600" baseline="0" dirty="0" err="1"/>
                        <a:t>Minyak</a:t>
                      </a:r>
                      <a:r>
                        <a:rPr lang="en-GB" sz="600" baseline="0" dirty="0"/>
                        <a:t> </a:t>
                      </a:r>
                      <a:r>
                        <a:rPr lang="en-GB" sz="600" baseline="0" dirty="0" err="1"/>
                        <a:t>Sawit</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301" name="Table 300"/>
          <p:cNvGraphicFramePr>
            <a:graphicFrameLocks noGrp="1"/>
          </p:cNvGraphicFramePr>
          <p:nvPr>
            <p:extLst>
              <p:ext uri="{D42A27DB-BD31-4B8C-83A1-F6EECF244321}">
                <p14:modId xmlns:p14="http://schemas.microsoft.com/office/powerpoint/2010/main" val="302351680"/>
              </p:ext>
            </p:extLst>
          </p:nvPr>
        </p:nvGraphicFramePr>
        <p:xfrm>
          <a:off x="8951102" y="4422860"/>
          <a:ext cx="532800" cy="482600"/>
        </p:xfrm>
        <a:graphic>
          <a:graphicData uri="http://schemas.openxmlformats.org/drawingml/2006/table">
            <a:tbl>
              <a:tblPr>
                <a:tableStyleId>{7E9639D4-E3E2-4D34-9284-5A2195B3D0D7}</a:tableStyleId>
              </a:tblPr>
              <a:tblGrid>
                <a:gridCol w="5328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Maklumat</a:t>
                      </a:r>
                      <a:r>
                        <a:rPr lang="en-GB" sz="600" baseline="0" dirty="0"/>
                        <a:t> </a:t>
                      </a:r>
                      <a:r>
                        <a:rPr lang="en-GB" sz="600" baseline="0" dirty="0" err="1"/>
                        <a:t>Urusniaga</a:t>
                      </a:r>
                      <a:r>
                        <a:rPr lang="en-GB" sz="600" baseline="0" dirty="0"/>
                        <a:t> </a:t>
                      </a:r>
                      <a:r>
                        <a:rPr lang="en-GB" sz="600" baseline="0" dirty="0" err="1"/>
                        <a:t>Buah</a:t>
                      </a:r>
                      <a:r>
                        <a:rPr lang="en-GB" sz="600" baseline="0" dirty="0"/>
                        <a:t> </a:t>
                      </a:r>
                      <a:r>
                        <a:rPr lang="en-GB" sz="600" baseline="0" dirty="0" err="1"/>
                        <a:t>Sawit</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303" name="Table 302"/>
          <p:cNvGraphicFramePr>
            <a:graphicFrameLocks noGrp="1"/>
          </p:cNvGraphicFramePr>
          <p:nvPr>
            <p:extLst>
              <p:ext uri="{D42A27DB-BD31-4B8C-83A1-F6EECF244321}">
                <p14:modId xmlns:p14="http://schemas.microsoft.com/office/powerpoint/2010/main" val="4096077988"/>
              </p:ext>
            </p:extLst>
          </p:nvPr>
        </p:nvGraphicFramePr>
        <p:xfrm>
          <a:off x="9527933" y="4422860"/>
          <a:ext cx="504000" cy="482600"/>
        </p:xfrm>
        <a:graphic>
          <a:graphicData uri="http://schemas.openxmlformats.org/drawingml/2006/table">
            <a:tbl>
              <a:tblPr>
                <a:tableStyleId>{7E9639D4-E3E2-4D34-9284-5A2195B3D0D7}</a:tableStyleId>
              </a:tblPr>
              <a:tblGrid>
                <a:gridCol w="504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Maklumat</a:t>
                      </a:r>
                      <a:r>
                        <a:rPr lang="en-GB" sz="600" baseline="0" dirty="0"/>
                        <a:t> </a:t>
                      </a:r>
                      <a:r>
                        <a:rPr lang="en-GB" sz="600" baseline="0" dirty="0" err="1"/>
                        <a:t>Penguatkuasaan</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307" name="Table 306"/>
          <p:cNvGraphicFramePr>
            <a:graphicFrameLocks noGrp="1"/>
          </p:cNvGraphicFramePr>
          <p:nvPr>
            <p:extLst>
              <p:ext uri="{D42A27DB-BD31-4B8C-83A1-F6EECF244321}">
                <p14:modId xmlns:p14="http://schemas.microsoft.com/office/powerpoint/2010/main" val="4079358857"/>
              </p:ext>
            </p:extLst>
          </p:nvPr>
        </p:nvGraphicFramePr>
        <p:xfrm>
          <a:off x="10075964" y="4422860"/>
          <a:ext cx="504000" cy="482600"/>
        </p:xfrm>
        <a:graphic>
          <a:graphicData uri="http://schemas.openxmlformats.org/drawingml/2006/table">
            <a:tbl>
              <a:tblPr>
                <a:tableStyleId>{7E9639D4-E3E2-4D34-9284-5A2195B3D0D7}</a:tableStyleId>
              </a:tblPr>
              <a:tblGrid>
                <a:gridCol w="504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Perkhidmatan</a:t>
                      </a:r>
                      <a:r>
                        <a:rPr lang="en-GB" sz="600" dirty="0"/>
                        <a:t> </a:t>
                      </a:r>
                      <a:r>
                        <a:rPr lang="en-GB" sz="600" dirty="0" err="1"/>
                        <a:t>Setempat</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sp>
        <p:nvSpPr>
          <p:cNvPr id="221" name="Rectangle 220"/>
          <p:cNvSpPr/>
          <p:nvPr/>
        </p:nvSpPr>
        <p:spPr>
          <a:xfrm>
            <a:off x="3021786" y="4073780"/>
            <a:ext cx="7673765" cy="919591"/>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800" b="1" dirty="0">
                <a:solidFill>
                  <a:prstClr val="black"/>
                </a:solidFill>
                <a:cs typeface="Arial" panose="020B0604020202020204" pitchFamily="34" charset="0"/>
              </a:rPr>
              <a:t>DATA</a:t>
            </a:r>
          </a:p>
        </p:txBody>
      </p:sp>
      <p:sp>
        <p:nvSpPr>
          <p:cNvPr id="223" name="Rectangle 222"/>
          <p:cNvSpPr/>
          <p:nvPr/>
        </p:nvSpPr>
        <p:spPr>
          <a:xfrm>
            <a:off x="3114500" y="4244560"/>
            <a:ext cx="3407178" cy="716041"/>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675" b="1" dirty="0" err="1">
                <a:solidFill>
                  <a:prstClr val="black"/>
                </a:solidFill>
                <a:cs typeface="Arial" panose="020B0604020202020204" pitchFamily="34" charset="0"/>
              </a:rPr>
              <a:t>Luaran</a:t>
            </a:r>
            <a:endParaRPr lang="en-US" sz="675" b="1" dirty="0">
              <a:solidFill>
                <a:prstClr val="black"/>
              </a:solidFill>
              <a:cs typeface="Arial" panose="020B0604020202020204" pitchFamily="34" charset="0"/>
            </a:endParaRPr>
          </a:p>
        </p:txBody>
      </p:sp>
      <p:sp>
        <p:nvSpPr>
          <p:cNvPr id="224" name="Rectangle 223"/>
          <p:cNvSpPr/>
          <p:nvPr/>
        </p:nvSpPr>
        <p:spPr>
          <a:xfrm>
            <a:off x="6660643" y="4256037"/>
            <a:ext cx="3984728" cy="709821"/>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675" b="1" dirty="0" err="1">
                <a:solidFill>
                  <a:prstClr val="black"/>
                </a:solidFill>
                <a:cs typeface="Arial" panose="020B0604020202020204" pitchFamily="34" charset="0"/>
              </a:rPr>
              <a:t>Dalaman</a:t>
            </a:r>
            <a:endParaRPr lang="en-US" sz="675" b="1" dirty="0">
              <a:solidFill>
                <a:prstClr val="black"/>
              </a:solidFill>
              <a:cs typeface="Arial" panose="020B0604020202020204" pitchFamily="34" charset="0"/>
            </a:endParaRPr>
          </a:p>
        </p:txBody>
      </p:sp>
      <p:sp>
        <p:nvSpPr>
          <p:cNvPr id="226" name="Rectangle 225"/>
          <p:cNvSpPr/>
          <p:nvPr/>
        </p:nvSpPr>
        <p:spPr>
          <a:xfrm>
            <a:off x="3021786" y="4989832"/>
            <a:ext cx="7673765" cy="1284588"/>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endParaRPr lang="en-US" sz="800" b="1" dirty="0">
              <a:solidFill>
                <a:prstClr val="black"/>
              </a:solidFill>
              <a:cs typeface="Arial" panose="020B0604020202020204" pitchFamily="34" charset="0"/>
            </a:endParaRPr>
          </a:p>
        </p:txBody>
      </p:sp>
      <p:cxnSp>
        <p:nvCxnSpPr>
          <p:cNvPr id="233" name="Elbow Connector 232"/>
          <p:cNvCxnSpPr>
            <a:stCxn id="55" idx="0"/>
            <a:endCxn id="229" idx="2"/>
          </p:cNvCxnSpPr>
          <p:nvPr/>
        </p:nvCxnSpPr>
        <p:spPr>
          <a:xfrm rot="16200000" flipV="1">
            <a:off x="3158280" y="5039319"/>
            <a:ext cx="543919" cy="93322"/>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4" name="Elbow Connector 233"/>
          <p:cNvCxnSpPr>
            <a:stCxn id="59" idx="0"/>
            <a:endCxn id="240" idx="2"/>
          </p:cNvCxnSpPr>
          <p:nvPr/>
        </p:nvCxnSpPr>
        <p:spPr>
          <a:xfrm rot="16200000" flipV="1">
            <a:off x="3717895" y="5041297"/>
            <a:ext cx="539625" cy="93660"/>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5" name="Elbow Connector 234"/>
          <p:cNvCxnSpPr>
            <a:stCxn id="69" idx="0"/>
            <a:endCxn id="241" idx="2"/>
          </p:cNvCxnSpPr>
          <p:nvPr/>
        </p:nvCxnSpPr>
        <p:spPr>
          <a:xfrm rot="16200000" flipV="1">
            <a:off x="4300216" y="5065981"/>
            <a:ext cx="543919" cy="39998"/>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09" name="Elbow Connector 308"/>
          <p:cNvCxnSpPr>
            <a:stCxn id="72" idx="0"/>
            <a:endCxn id="243" idx="2"/>
          </p:cNvCxnSpPr>
          <p:nvPr/>
        </p:nvCxnSpPr>
        <p:spPr>
          <a:xfrm rot="5400000" flipH="1" flipV="1">
            <a:off x="4894630" y="5076494"/>
            <a:ext cx="536627" cy="26264"/>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10" name="Elbow Connector 309"/>
          <p:cNvCxnSpPr>
            <a:stCxn id="75" idx="0"/>
            <a:endCxn id="244" idx="2"/>
          </p:cNvCxnSpPr>
          <p:nvPr/>
        </p:nvCxnSpPr>
        <p:spPr>
          <a:xfrm rot="5400000" flipH="1" flipV="1">
            <a:off x="5454752" y="5066717"/>
            <a:ext cx="543919" cy="38526"/>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12" name="Elbow Connector 311"/>
          <p:cNvCxnSpPr>
            <a:stCxn id="78" idx="0"/>
            <a:endCxn id="245" idx="2"/>
          </p:cNvCxnSpPr>
          <p:nvPr/>
        </p:nvCxnSpPr>
        <p:spPr>
          <a:xfrm rot="16200000" flipV="1">
            <a:off x="5978921" y="5071775"/>
            <a:ext cx="543919" cy="28410"/>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64" name="Elbow Connector 363"/>
          <p:cNvCxnSpPr>
            <a:stCxn id="11" idx="0"/>
            <a:endCxn id="224" idx="2"/>
          </p:cNvCxnSpPr>
          <p:nvPr/>
        </p:nvCxnSpPr>
        <p:spPr>
          <a:xfrm rot="5400000" flipH="1" flipV="1">
            <a:off x="8548167" y="5047594"/>
            <a:ext cx="186575" cy="23105"/>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67" name="Elbow Connector 366"/>
          <p:cNvCxnSpPr>
            <a:stCxn id="224" idx="0"/>
            <a:endCxn id="267" idx="2"/>
          </p:cNvCxnSpPr>
          <p:nvPr/>
        </p:nvCxnSpPr>
        <p:spPr>
          <a:xfrm rot="16200000" flipV="1">
            <a:off x="7312332" y="2915361"/>
            <a:ext cx="323576" cy="2357775"/>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0800000">
            <a:off x="3247397" y="4724997"/>
            <a:ext cx="271228" cy="276999"/>
          </a:xfrm>
          <a:prstGeom prst="rect">
            <a:avLst/>
          </a:prstGeom>
          <a:noFill/>
        </p:spPr>
        <p:txBody>
          <a:bodyPr wrap="none" rtlCol="0">
            <a:spAutoFit/>
          </a:bodyPr>
          <a:lstStyle/>
          <a:p>
            <a:r>
              <a:rPr lang="en-US" sz="1200" dirty="0"/>
              <a:t>V</a:t>
            </a:r>
            <a:endParaRPr lang="ms-MY" sz="1200" dirty="0"/>
          </a:p>
        </p:txBody>
      </p:sp>
      <p:sp>
        <p:nvSpPr>
          <p:cNvPr id="369" name="TextBox 368"/>
          <p:cNvSpPr txBox="1"/>
          <p:nvPr/>
        </p:nvSpPr>
        <p:spPr>
          <a:xfrm rot="10800000">
            <a:off x="3791960" y="4732372"/>
            <a:ext cx="298351" cy="276999"/>
          </a:xfrm>
          <a:prstGeom prst="rect">
            <a:avLst/>
          </a:prstGeom>
          <a:noFill/>
        </p:spPr>
        <p:txBody>
          <a:bodyPr wrap="none" rtlCol="0">
            <a:spAutoFit/>
          </a:bodyPr>
          <a:lstStyle/>
          <a:p>
            <a:r>
              <a:rPr lang="en-US" sz="1200" dirty="0"/>
              <a:t>V</a:t>
            </a:r>
            <a:endParaRPr lang="ms-MY" sz="1200" dirty="0"/>
          </a:p>
        </p:txBody>
      </p:sp>
      <p:sp>
        <p:nvSpPr>
          <p:cNvPr id="370" name="TextBox 369"/>
          <p:cNvSpPr txBox="1"/>
          <p:nvPr/>
        </p:nvSpPr>
        <p:spPr>
          <a:xfrm rot="10800000">
            <a:off x="4422584" y="4732372"/>
            <a:ext cx="271228" cy="276999"/>
          </a:xfrm>
          <a:prstGeom prst="rect">
            <a:avLst/>
          </a:prstGeom>
          <a:noFill/>
        </p:spPr>
        <p:txBody>
          <a:bodyPr wrap="none" rtlCol="0">
            <a:spAutoFit/>
          </a:bodyPr>
          <a:lstStyle/>
          <a:p>
            <a:r>
              <a:rPr lang="en-US" sz="1200" dirty="0"/>
              <a:t>V</a:t>
            </a:r>
            <a:endParaRPr lang="ms-MY" sz="1200" dirty="0"/>
          </a:p>
        </p:txBody>
      </p:sp>
      <p:sp>
        <p:nvSpPr>
          <p:cNvPr id="371" name="TextBox 370"/>
          <p:cNvSpPr txBox="1"/>
          <p:nvPr/>
        </p:nvSpPr>
        <p:spPr>
          <a:xfrm rot="10800000">
            <a:off x="5037140" y="4742334"/>
            <a:ext cx="271228" cy="276999"/>
          </a:xfrm>
          <a:prstGeom prst="rect">
            <a:avLst/>
          </a:prstGeom>
          <a:noFill/>
        </p:spPr>
        <p:txBody>
          <a:bodyPr wrap="none" rtlCol="0">
            <a:spAutoFit/>
          </a:bodyPr>
          <a:lstStyle/>
          <a:p>
            <a:r>
              <a:rPr lang="en-US" sz="1200" dirty="0"/>
              <a:t>V</a:t>
            </a:r>
            <a:endParaRPr lang="ms-MY" sz="1200" dirty="0"/>
          </a:p>
        </p:txBody>
      </p:sp>
      <p:sp>
        <p:nvSpPr>
          <p:cNvPr id="372" name="TextBox 371"/>
          <p:cNvSpPr txBox="1"/>
          <p:nvPr/>
        </p:nvSpPr>
        <p:spPr>
          <a:xfrm rot="10800000">
            <a:off x="5617309" y="4750240"/>
            <a:ext cx="271228" cy="276999"/>
          </a:xfrm>
          <a:prstGeom prst="rect">
            <a:avLst/>
          </a:prstGeom>
          <a:noFill/>
        </p:spPr>
        <p:txBody>
          <a:bodyPr wrap="none" rtlCol="0">
            <a:spAutoFit/>
          </a:bodyPr>
          <a:lstStyle/>
          <a:p>
            <a:r>
              <a:rPr lang="en-US" sz="1200" dirty="0"/>
              <a:t>V</a:t>
            </a:r>
            <a:endParaRPr lang="ms-MY" sz="1200" dirty="0"/>
          </a:p>
        </p:txBody>
      </p:sp>
      <p:sp>
        <p:nvSpPr>
          <p:cNvPr id="373" name="TextBox 372"/>
          <p:cNvSpPr txBox="1"/>
          <p:nvPr/>
        </p:nvSpPr>
        <p:spPr>
          <a:xfrm rot="10800000">
            <a:off x="6104387" y="4742334"/>
            <a:ext cx="271228" cy="276999"/>
          </a:xfrm>
          <a:prstGeom prst="rect">
            <a:avLst/>
          </a:prstGeom>
          <a:noFill/>
        </p:spPr>
        <p:txBody>
          <a:bodyPr wrap="none" rtlCol="0">
            <a:spAutoFit/>
          </a:bodyPr>
          <a:lstStyle/>
          <a:p>
            <a:r>
              <a:rPr lang="en-US" sz="1200" dirty="0"/>
              <a:t>V</a:t>
            </a:r>
            <a:endParaRPr lang="ms-MY" sz="1200" dirty="0"/>
          </a:p>
        </p:txBody>
      </p:sp>
      <p:sp>
        <p:nvSpPr>
          <p:cNvPr id="374" name="TextBox 373"/>
          <p:cNvSpPr txBox="1"/>
          <p:nvPr/>
        </p:nvSpPr>
        <p:spPr>
          <a:xfrm rot="10800000">
            <a:off x="8505441" y="4867059"/>
            <a:ext cx="271228" cy="276999"/>
          </a:xfrm>
          <a:prstGeom prst="rect">
            <a:avLst/>
          </a:prstGeom>
          <a:noFill/>
        </p:spPr>
        <p:txBody>
          <a:bodyPr wrap="none" rtlCol="0">
            <a:spAutoFit/>
          </a:bodyPr>
          <a:lstStyle/>
          <a:p>
            <a:r>
              <a:rPr lang="en-US" sz="1200" dirty="0"/>
              <a:t>V</a:t>
            </a:r>
            <a:endParaRPr lang="ms-MY" sz="1200" dirty="0"/>
          </a:p>
        </p:txBody>
      </p:sp>
      <p:sp>
        <p:nvSpPr>
          <p:cNvPr id="375" name="TextBox 374"/>
          <p:cNvSpPr txBox="1"/>
          <p:nvPr/>
        </p:nvSpPr>
        <p:spPr>
          <a:xfrm rot="10800000">
            <a:off x="6170712" y="3861998"/>
            <a:ext cx="271228" cy="276999"/>
          </a:xfrm>
          <a:prstGeom prst="rect">
            <a:avLst/>
          </a:prstGeom>
          <a:noFill/>
        </p:spPr>
        <p:txBody>
          <a:bodyPr wrap="none" rtlCol="0">
            <a:spAutoFit/>
          </a:bodyPr>
          <a:lstStyle/>
          <a:p>
            <a:r>
              <a:rPr lang="en-US" sz="1200" dirty="0"/>
              <a:t>V</a:t>
            </a:r>
            <a:endParaRPr lang="ms-MY" sz="1200" dirty="0"/>
          </a:p>
        </p:txBody>
      </p:sp>
      <p:sp>
        <p:nvSpPr>
          <p:cNvPr id="376" name="Rectangle 375"/>
          <p:cNvSpPr/>
          <p:nvPr/>
        </p:nvSpPr>
        <p:spPr>
          <a:xfrm>
            <a:off x="5381893" y="3287862"/>
            <a:ext cx="1223284" cy="336278"/>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675" b="1" dirty="0">
              <a:solidFill>
                <a:prstClr val="black"/>
              </a:solidFill>
              <a:cs typeface="Arial" panose="020B0604020202020204" pitchFamily="34" charset="0"/>
            </a:endParaRPr>
          </a:p>
        </p:txBody>
      </p:sp>
      <p:cxnSp>
        <p:nvCxnSpPr>
          <p:cNvPr id="377" name="Elbow Connector 376"/>
          <p:cNvCxnSpPr>
            <a:endCxn id="206" idx="2"/>
          </p:cNvCxnSpPr>
          <p:nvPr/>
        </p:nvCxnSpPr>
        <p:spPr>
          <a:xfrm rot="10800000">
            <a:off x="5950320" y="3248728"/>
            <a:ext cx="2536603" cy="127401"/>
          </a:xfrm>
          <a:prstGeom prst="bentConnector2">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78" name="TextBox 377"/>
          <p:cNvSpPr txBox="1"/>
          <p:nvPr/>
        </p:nvSpPr>
        <p:spPr>
          <a:xfrm rot="21447356" flipH="1">
            <a:off x="6635494" y="4216514"/>
            <a:ext cx="84121" cy="276999"/>
          </a:xfrm>
          <a:prstGeom prst="rect">
            <a:avLst/>
          </a:prstGeom>
          <a:noFill/>
        </p:spPr>
        <p:txBody>
          <a:bodyPr wrap="square" rtlCol="0">
            <a:spAutoFit/>
          </a:bodyPr>
          <a:lstStyle/>
          <a:p>
            <a:r>
              <a:rPr lang="en-US" sz="1200" dirty="0"/>
              <a:t>V   </a:t>
            </a:r>
            <a:endParaRPr lang="ms-MY" sz="1200" dirty="0"/>
          </a:p>
        </p:txBody>
      </p:sp>
      <p:cxnSp>
        <p:nvCxnSpPr>
          <p:cNvPr id="379" name="Elbow Connector 378"/>
          <p:cNvCxnSpPr>
            <a:stCxn id="264" idx="2"/>
            <a:endCxn id="250" idx="0"/>
          </p:cNvCxnSpPr>
          <p:nvPr/>
        </p:nvCxnSpPr>
        <p:spPr>
          <a:xfrm rot="16200000" flipH="1">
            <a:off x="6612240" y="3007259"/>
            <a:ext cx="490399" cy="2340802"/>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80" name="TextBox 379"/>
          <p:cNvSpPr txBox="1"/>
          <p:nvPr/>
        </p:nvSpPr>
        <p:spPr>
          <a:xfrm rot="21447356" flipH="1">
            <a:off x="7957034" y="4242964"/>
            <a:ext cx="84121" cy="276999"/>
          </a:xfrm>
          <a:prstGeom prst="rect">
            <a:avLst/>
          </a:prstGeom>
          <a:noFill/>
        </p:spPr>
        <p:txBody>
          <a:bodyPr wrap="square" rtlCol="0">
            <a:spAutoFit/>
          </a:bodyPr>
          <a:lstStyle/>
          <a:p>
            <a:r>
              <a:rPr lang="en-US" sz="1200" dirty="0"/>
              <a:t>V   </a:t>
            </a:r>
            <a:endParaRPr lang="ms-MY" sz="1200" dirty="0"/>
          </a:p>
        </p:txBody>
      </p:sp>
      <p:grpSp>
        <p:nvGrpSpPr>
          <p:cNvPr id="63" name="Group 62"/>
          <p:cNvGrpSpPr/>
          <p:nvPr/>
        </p:nvGrpSpPr>
        <p:grpSpPr>
          <a:xfrm>
            <a:off x="10857282" y="5608835"/>
            <a:ext cx="1195094" cy="993605"/>
            <a:chOff x="9383691" y="5589229"/>
            <a:chExt cx="1195094" cy="993605"/>
          </a:xfrm>
        </p:grpSpPr>
        <p:sp>
          <p:nvSpPr>
            <p:cNvPr id="2" name="TextBox 1"/>
            <p:cNvSpPr txBox="1"/>
            <p:nvPr/>
          </p:nvSpPr>
          <p:spPr>
            <a:xfrm>
              <a:off x="9383691" y="5589229"/>
              <a:ext cx="1195094" cy="99360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800" dirty="0"/>
                <a:t>Legend:</a:t>
              </a:r>
            </a:p>
            <a:p>
              <a:pPr marL="357188" indent="-357188">
                <a:lnSpc>
                  <a:spcPct val="125000"/>
                </a:lnSpc>
                <a:tabLst>
                  <a:tab pos="266700" algn="l"/>
                  <a:tab pos="361950" algn="l"/>
                </a:tabLst>
              </a:pPr>
              <a:r>
                <a:rPr lang="en-US" sz="800" dirty="0"/>
                <a:t>	-	</a:t>
              </a:r>
              <a:r>
                <a:rPr lang="en-US" sz="800" dirty="0" err="1"/>
                <a:t>Berkaitan</a:t>
              </a:r>
              <a:r>
                <a:rPr lang="en-US" sz="800" dirty="0"/>
                <a:t> </a:t>
              </a:r>
              <a:r>
                <a:rPr lang="en-US" sz="800" dirty="0" err="1"/>
                <a:t>dengan</a:t>
              </a:r>
              <a:r>
                <a:rPr lang="en-US" sz="800" dirty="0"/>
                <a:t> e-Trace</a:t>
              </a:r>
            </a:p>
            <a:p>
              <a:pPr>
                <a:lnSpc>
                  <a:spcPct val="125000"/>
                </a:lnSpc>
                <a:tabLst>
                  <a:tab pos="266700" algn="l"/>
                  <a:tab pos="361950" algn="l"/>
                </a:tabLst>
              </a:pPr>
              <a:r>
                <a:rPr lang="en-US" sz="800" dirty="0"/>
                <a:t>	-	Realization</a:t>
              </a:r>
            </a:p>
            <a:p>
              <a:pPr>
                <a:lnSpc>
                  <a:spcPct val="125000"/>
                </a:lnSpc>
                <a:tabLst>
                  <a:tab pos="266700" algn="l"/>
                  <a:tab pos="361950" algn="l"/>
                </a:tabLst>
              </a:pPr>
              <a:r>
                <a:rPr lang="en-US" sz="800" dirty="0"/>
                <a:t>            -   </a:t>
              </a:r>
              <a:r>
                <a:rPr lang="en-US" sz="800" dirty="0" err="1"/>
                <a:t>Akses</a:t>
              </a:r>
              <a:endParaRPr lang="en-US" sz="800" dirty="0"/>
            </a:p>
            <a:p>
              <a:pPr>
                <a:lnSpc>
                  <a:spcPct val="125000"/>
                </a:lnSpc>
                <a:tabLst>
                  <a:tab pos="266700" algn="l"/>
                  <a:tab pos="361950" algn="l"/>
                </a:tabLst>
              </a:pPr>
              <a:endParaRPr lang="en-MY" sz="800" dirty="0"/>
            </a:p>
          </p:txBody>
        </p:sp>
        <p:grpSp>
          <p:nvGrpSpPr>
            <p:cNvPr id="21" name="Group 20"/>
            <p:cNvGrpSpPr/>
            <p:nvPr/>
          </p:nvGrpSpPr>
          <p:grpSpPr>
            <a:xfrm>
              <a:off x="9429816" y="6080965"/>
              <a:ext cx="261228" cy="112530"/>
              <a:chOff x="9429816" y="6080965"/>
              <a:chExt cx="261228" cy="112530"/>
            </a:xfrm>
          </p:grpSpPr>
          <p:cxnSp>
            <p:nvCxnSpPr>
              <p:cNvPr id="328" name="Straight Arrow Connector 327"/>
              <p:cNvCxnSpPr/>
              <p:nvPr/>
            </p:nvCxnSpPr>
            <p:spPr>
              <a:xfrm flipH="1" flipV="1">
                <a:off x="9429816" y="6135716"/>
                <a:ext cx="225048" cy="1516"/>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29" name="Isosceles Triangle 328"/>
              <p:cNvSpPr/>
              <p:nvPr/>
            </p:nvSpPr>
            <p:spPr>
              <a:xfrm rot="16200000" flipV="1">
                <a:off x="9607908" y="6110359"/>
                <a:ext cx="112530" cy="53742"/>
              </a:xfrm>
              <a:prstGeom prst="triangle">
                <a:avLst>
                  <a:gd name="adj"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MY" sz="1350">
                  <a:solidFill>
                    <a:prstClr val="white"/>
                  </a:solidFill>
                </a:endParaRPr>
              </a:p>
            </p:txBody>
          </p:sp>
        </p:grpSp>
        <p:sp>
          <p:nvSpPr>
            <p:cNvPr id="349" name="Rectangle 348"/>
            <p:cNvSpPr/>
            <p:nvPr/>
          </p:nvSpPr>
          <p:spPr>
            <a:xfrm>
              <a:off x="9461961" y="5807846"/>
              <a:ext cx="207486" cy="149958"/>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prstClr val="black"/>
                </a:solidFill>
              </a:endParaRPr>
            </a:p>
          </p:txBody>
        </p:sp>
        <p:sp>
          <p:nvSpPr>
            <p:cNvPr id="381" name="TextBox 380"/>
            <p:cNvSpPr txBox="1"/>
            <p:nvPr/>
          </p:nvSpPr>
          <p:spPr>
            <a:xfrm rot="16010946" flipH="1">
              <a:off x="9498022" y="6167228"/>
              <a:ext cx="315254" cy="276999"/>
            </a:xfrm>
            <a:prstGeom prst="rect">
              <a:avLst/>
            </a:prstGeom>
            <a:noFill/>
          </p:spPr>
          <p:txBody>
            <a:bodyPr wrap="square" rtlCol="0">
              <a:spAutoFit/>
            </a:bodyPr>
            <a:lstStyle/>
            <a:p>
              <a:r>
                <a:rPr lang="en-US" sz="1200" dirty="0"/>
                <a:t>V   </a:t>
              </a:r>
              <a:endParaRPr lang="ms-MY" sz="1200" dirty="0"/>
            </a:p>
          </p:txBody>
        </p:sp>
      </p:grpSp>
      <p:sp>
        <p:nvSpPr>
          <p:cNvPr id="20" name="Title 19"/>
          <p:cNvSpPr>
            <a:spLocks noGrp="1"/>
          </p:cNvSpPr>
          <p:nvPr>
            <p:ph type="ctrTitle"/>
          </p:nvPr>
        </p:nvSpPr>
        <p:spPr>
          <a:xfrm>
            <a:off x="-16348" y="-2271"/>
            <a:ext cx="12204000" cy="432000"/>
          </a:xfrm>
          <a:ln>
            <a:solidFill>
              <a:schemeClr val="tx1"/>
            </a:solidFill>
          </a:ln>
        </p:spPr>
        <p:txBody>
          <a:bodyPr>
            <a:normAutofit/>
          </a:bodyPr>
          <a:lstStyle/>
          <a:p>
            <a:pPr marL="180975" algn="l"/>
            <a:r>
              <a:rPr lang="ms-MY" sz="2400" b="1" dirty="0">
                <a:latin typeface="Arial" panose="020B0604020202020204" pitchFamily="34" charset="0"/>
                <a:cs typeface="Arial" panose="020B0604020202020204" pitchFamily="34" charset="0"/>
              </a:rPr>
              <a:t>AGENSI</a:t>
            </a:r>
            <a:r>
              <a:rPr lang="ms-MY" sz="2400" b="1" baseline="0" dirty="0">
                <a:latin typeface="Arial" panose="020B0604020202020204" pitchFamily="34" charset="0"/>
                <a:cs typeface="Arial" panose="020B0604020202020204" pitchFamily="34" charset="0"/>
              </a:rPr>
              <a:t> XYZ : ORGANIZATIONAL LANDSCAPE MAP VIEW</a:t>
            </a:r>
            <a:endParaRPr lang="ms-MY" sz="2400" b="1" dirty="0">
              <a:latin typeface="Arial" panose="020B0604020202020204" pitchFamily="34" charset="0"/>
              <a:cs typeface="Arial" panose="020B0604020202020204" pitchFamily="34" charset="0"/>
            </a:endParaRPr>
          </a:p>
        </p:txBody>
      </p:sp>
      <p:grpSp>
        <p:nvGrpSpPr>
          <p:cNvPr id="322" name="Group 321"/>
          <p:cNvGrpSpPr/>
          <p:nvPr/>
        </p:nvGrpSpPr>
        <p:grpSpPr>
          <a:xfrm>
            <a:off x="832083" y="5213001"/>
            <a:ext cx="1439488" cy="1000100"/>
            <a:chOff x="7693421" y="440499"/>
            <a:chExt cx="1439488" cy="1000100"/>
          </a:xfrm>
        </p:grpSpPr>
        <p:sp>
          <p:nvSpPr>
            <p:cNvPr id="360" name="TextBox 359"/>
            <p:cNvSpPr txBox="1"/>
            <p:nvPr/>
          </p:nvSpPr>
          <p:spPr>
            <a:xfrm>
              <a:off x="7704241" y="440499"/>
              <a:ext cx="1428668" cy="1000100"/>
            </a:xfrm>
            <a:prstGeom prst="rect">
              <a:avLst/>
            </a:prstGeom>
            <a:ln w="3175"/>
          </p:spPr>
          <p:style>
            <a:lnRef idx="2">
              <a:schemeClr val="dk1"/>
            </a:lnRef>
            <a:fillRef idx="1">
              <a:schemeClr val="lt1"/>
            </a:fillRef>
            <a:effectRef idx="0">
              <a:schemeClr val="dk1"/>
            </a:effectRef>
            <a:fontRef idx="minor">
              <a:schemeClr val="dk1"/>
            </a:fontRef>
          </p:style>
          <p:txBody>
            <a:bodyPr wrap="square" rtlCol="0">
              <a:noAutofit/>
            </a:bodyPr>
            <a:lstStyle/>
            <a:p>
              <a:r>
                <a:rPr lang="en-US" sz="600" b="1" u="sng" dirty="0"/>
                <a:t>Legend:</a:t>
              </a:r>
            </a:p>
            <a:p>
              <a:pPr marL="267891" indent="-267891">
                <a:lnSpc>
                  <a:spcPct val="125000"/>
                </a:lnSpc>
                <a:tabLst>
                  <a:tab pos="200025" algn="l"/>
                  <a:tab pos="271463" algn="l"/>
                </a:tabLst>
              </a:pPr>
              <a:r>
                <a:rPr lang="en-US" sz="600" dirty="0"/>
                <a:t>	Peach (</a:t>
              </a:r>
              <a:r>
                <a:rPr lang="en-US" sz="600" dirty="0" err="1"/>
                <a:t>Berkaitan</a:t>
              </a:r>
              <a:r>
                <a:rPr lang="en-US" sz="600" dirty="0"/>
                <a:t> </a:t>
              </a:r>
              <a:r>
                <a:rPr lang="en-US" sz="600" dirty="0" err="1"/>
                <a:t>dengan</a:t>
              </a:r>
              <a:r>
                <a:rPr lang="en-US" sz="600" dirty="0"/>
                <a:t> </a:t>
              </a:r>
              <a:r>
                <a:rPr lang="en-US" sz="600" dirty="0" err="1"/>
                <a:t>projek</a:t>
              </a:r>
              <a:r>
                <a:rPr lang="en-US" sz="600" dirty="0"/>
                <a:t>)</a:t>
              </a:r>
            </a:p>
            <a:p>
              <a:pPr marL="267891" indent="-267891">
                <a:lnSpc>
                  <a:spcPct val="125000"/>
                </a:lnSpc>
                <a:tabLst>
                  <a:tab pos="200025" algn="l"/>
                  <a:tab pos="271463" algn="l"/>
                </a:tabLst>
              </a:pPr>
              <a:r>
                <a:rPr lang="en-US" sz="600" dirty="0"/>
                <a:t>	</a:t>
              </a:r>
              <a:r>
                <a:rPr lang="en-US" sz="600" dirty="0" err="1"/>
                <a:t>Kuning</a:t>
              </a:r>
              <a:r>
                <a:rPr lang="en-US" sz="600" dirty="0"/>
                <a:t> (</a:t>
              </a:r>
              <a:r>
                <a:rPr lang="en-US" sz="600" dirty="0" err="1"/>
                <a:t>Perkhidmatan</a:t>
              </a:r>
              <a:r>
                <a:rPr lang="en-US" sz="600" dirty="0"/>
                <a:t>)</a:t>
              </a:r>
            </a:p>
            <a:p>
              <a:pPr marL="267891" indent="-267891">
                <a:lnSpc>
                  <a:spcPct val="125000"/>
                </a:lnSpc>
                <a:tabLst>
                  <a:tab pos="200025" algn="l"/>
                  <a:tab pos="271463" algn="l"/>
                </a:tabLst>
              </a:pPr>
              <a:r>
                <a:rPr lang="en-US" sz="600" dirty="0"/>
                <a:t>     	</a:t>
              </a:r>
              <a:r>
                <a:rPr lang="en-US" sz="600" dirty="0" err="1"/>
                <a:t>Biru</a:t>
              </a:r>
              <a:r>
                <a:rPr lang="en-US" sz="600" dirty="0"/>
                <a:t> (</a:t>
              </a:r>
              <a:r>
                <a:rPr lang="en-US" sz="600" dirty="0" err="1"/>
                <a:t>sedia</a:t>
              </a:r>
              <a:r>
                <a:rPr lang="en-US" sz="600" dirty="0"/>
                <a:t> Ada)</a:t>
              </a:r>
            </a:p>
            <a:p>
              <a:pPr marL="267891" indent="-267891">
                <a:lnSpc>
                  <a:spcPct val="125000"/>
                </a:lnSpc>
                <a:tabLst>
                  <a:tab pos="200025" algn="l"/>
                  <a:tab pos="271463" algn="l"/>
                </a:tabLst>
              </a:pPr>
              <a:r>
                <a:rPr lang="en-US" sz="600" dirty="0"/>
                <a:t>           </a:t>
              </a:r>
              <a:r>
                <a:rPr lang="en-US" sz="600" dirty="0" err="1"/>
                <a:t>Berkaitan</a:t>
              </a:r>
              <a:r>
                <a:rPr lang="en-US" sz="600" dirty="0"/>
                <a:t> </a:t>
              </a:r>
              <a:r>
                <a:rPr lang="en-US" sz="600" dirty="0" err="1"/>
                <a:t>dengan</a:t>
              </a:r>
              <a:r>
                <a:rPr lang="en-US" sz="600" dirty="0"/>
                <a:t> </a:t>
              </a:r>
              <a:r>
                <a:rPr lang="en-US" sz="600" dirty="0" err="1"/>
                <a:t>projek</a:t>
              </a:r>
              <a:endParaRPr lang="en-US" sz="600" dirty="0"/>
            </a:p>
            <a:p>
              <a:pPr>
                <a:lnSpc>
                  <a:spcPct val="125000"/>
                </a:lnSpc>
                <a:tabLst>
                  <a:tab pos="200025" algn="l"/>
                  <a:tab pos="271463" algn="l"/>
                </a:tabLst>
              </a:pPr>
              <a:r>
                <a:rPr lang="en-US" sz="600" dirty="0"/>
                <a:t>	-	Realization</a:t>
              </a:r>
            </a:p>
            <a:p>
              <a:pPr>
                <a:lnSpc>
                  <a:spcPct val="125000"/>
                </a:lnSpc>
                <a:tabLst>
                  <a:tab pos="200025" algn="l"/>
                  <a:tab pos="271463" algn="l"/>
                </a:tabLst>
              </a:pPr>
              <a:r>
                <a:rPr lang="en-US" sz="600" dirty="0"/>
                <a:t>            -   </a:t>
              </a:r>
              <a:r>
                <a:rPr lang="en-US" sz="600" dirty="0" err="1"/>
                <a:t>Akses</a:t>
              </a:r>
              <a:endParaRPr lang="en-US" sz="600" dirty="0"/>
            </a:p>
            <a:p>
              <a:pPr>
                <a:lnSpc>
                  <a:spcPct val="125000"/>
                </a:lnSpc>
                <a:tabLst>
                  <a:tab pos="200025" algn="l"/>
                  <a:tab pos="271463" algn="l"/>
                </a:tabLst>
              </a:pPr>
              <a:endParaRPr lang="en-MY" sz="600" dirty="0"/>
            </a:p>
          </p:txBody>
        </p:sp>
        <p:grpSp>
          <p:nvGrpSpPr>
            <p:cNvPr id="361" name="Group 360"/>
            <p:cNvGrpSpPr/>
            <p:nvPr/>
          </p:nvGrpSpPr>
          <p:grpSpPr>
            <a:xfrm rot="10800000">
              <a:off x="7693421" y="1051275"/>
              <a:ext cx="193224" cy="73469"/>
              <a:chOff x="5185610" y="3721717"/>
              <a:chExt cx="814882" cy="206242"/>
            </a:xfrm>
          </p:grpSpPr>
          <p:cxnSp>
            <p:nvCxnSpPr>
              <p:cNvPr id="383" name="Straight Arrow Connector 382"/>
              <p:cNvCxnSpPr/>
              <p:nvPr/>
            </p:nvCxnSpPr>
            <p:spPr>
              <a:xfrm rot="10800000" flipH="1" flipV="1">
                <a:off x="5298471" y="3824834"/>
                <a:ext cx="702021" cy="2778"/>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84" name="Isosceles Triangle 383"/>
              <p:cNvSpPr/>
              <p:nvPr/>
            </p:nvSpPr>
            <p:spPr>
              <a:xfrm rot="5400000" flipV="1">
                <a:off x="5166311" y="3741016"/>
                <a:ext cx="206242" cy="167644"/>
              </a:xfrm>
              <a:prstGeom prst="triangle">
                <a:avLst>
                  <a:gd name="adj"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n-MY" sz="1013">
                  <a:solidFill>
                    <a:prstClr val="white"/>
                  </a:solidFill>
                </a:endParaRPr>
              </a:p>
            </p:txBody>
          </p:sp>
        </p:grpSp>
        <p:sp>
          <p:nvSpPr>
            <p:cNvPr id="362" name="Rectangle 361"/>
            <p:cNvSpPr/>
            <p:nvPr/>
          </p:nvSpPr>
          <p:spPr>
            <a:xfrm>
              <a:off x="7741588" y="606945"/>
              <a:ext cx="156051" cy="6924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prstClr val="black"/>
                </a:solidFill>
              </a:endParaRPr>
            </a:p>
          </p:txBody>
        </p:sp>
        <p:sp>
          <p:nvSpPr>
            <p:cNvPr id="363" name="TextBox 362"/>
            <p:cNvSpPr txBox="1"/>
            <p:nvPr/>
          </p:nvSpPr>
          <p:spPr>
            <a:xfrm rot="16200000" flipH="1">
              <a:off x="7724960" y="1119550"/>
              <a:ext cx="243867" cy="230832"/>
            </a:xfrm>
            <a:prstGeom prst="rect">
              <a:avLst/>
            </a:prstGeom>
            <a:noFill/>
          </p:spPr>
          <p:txBody>
            <a:bodyPr wrap="square" rtlCol="0">
              <a:spAutoFit/>
            </a:bodyPr>
            <a:lstStyle/>
            <a:p>
              <a:r>
                <a:rPr lang="en-US" sz="900" dirty="0"/>
                <a:t>V   </a:t>
              </a:r>
              <a:endParaRPr lang="ms-MY" sz="900" dirty="0"/>
            </a:p>
          </p:txBody>
        </p:sp>
        <p:sp>
          <p:nvSpPr>
            <p:cNvPr id="365" name="Rectangle 364"/>
            <p:cNvSpPr/>
            <p:nvPr/>
          </p:nvSpPr>
          <p:spPr>
            <a:xfrm>
              <a:off x="7741587" y="693962"/>
              <a:ext cx="156051" cy="69241"/>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prstClr val="black"/>
                </a:solidFill>
              </a:endParaRPr>
            </a:p>
          </p:txBody>
        </p:sp>
        <p:sp>
          <p:nvSpPr>
            <p:cNvPr id="368" name="Rectangle 367"/>
            <p:cNvSpPr/>
            <p:nvPr/>
          </p:nvSpPr>
          <p:spPr>
            <a:xfrm>
              <a:off x="7741587" y="780979"/>
              <a:ext cx="156051" cy="69241"/>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prstClr val="black"/>
                </a:solidFill>
              </a:endParaRPr>
            </a:p>
          </p:txBody>
        </p:sp>
        <p:sp>
          <p:nvSpPr>
            <p:cNvPr id="382" name="Rectangle 381"/>
            <p:cNvSpPr/>
            <p:nvPr/>
          </p:nvSpPr>
          <p:spPr>
            <a:xfrm>
              <a:off x="7741587" y="869984"/>
              <a:ext cx="156051" cy="69241"/>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prstClr val="black"/>
                </a:solidFill>
              </a:endParaRPr>
            </a:p>
          </p:txBody>
        </p:sp>
      </p:grpSp>
      <p:sp>
        <p:nvSpPr>
          <p:cNvPr id="64" name="Slide Number Placeholder 63"/>
          <p:cNvSpPr>
            <a:spLocks noGrp="1"/>
          </p:cNvSpPr>
          <p:nvPr>
            <p:ph type="sldNum" sz="quarter" idx="12"/>
          </p:nvPr>
        </p:nvSpPr>
        <p:spPr/>
        <p:txBody>
          <a:bodyPr/>
          <a:lstStyle/>
          <a:p>
            <a:fld id="{BA0703F6-9220-493B-BC25-87A499A6DF38}" type="slidenum">
              <a:rPr lang="ms-MY" smtClean="0"/>
              <a:t>16</a:t>
            </a:fld>
            <a:endParaRPr lang="ms-MY"/>
          </a:p>
        </p:txBody>
      </p:sp>
      <p:sp>
        <p:nvSpPr>
          <p:cNvPr id="7" name="Rectangle 6"/>
          <p:cNvSpPr/>
          <p:nvPr/>
        </p:nvSpPr>
        <p:spPr>
          <a:xfrm>
            <a:off x="3383578" y="583307"/>
            <a:ext cx="4663684" cy="2630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63" name="Rectangle 262"/>
          <p:cNvSpPr/>
          <p:nvPr/>
        </p:nvSpPr>
        <p:spPr>
          <a:xfrm>
            <a:off x="4158527" y="1295088"/>
            <a:ext cx="1730010" cy="700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66" name="Rectangle 265"/>
          <p:cNvSpPr/>
          <p:nvPr/>
        </p:nvSpPr>
        <p:spPr>
          <a:xfrm>
            <a:off x="9308987" y="1269836"/>
            <a:ext cx="1266307" cy="700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69" name="Rectangle 268"/>
          <p:cNvSpPr/>
          <p:nvPr/>
        </p:nvSpPr>
        <p:spPr>
          <a:xfrm>
            <a:off x="880249" y="5726043"/>
            <a:ext cx="156051" cy="6924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prstClr val="black"/>
              </a:solidFill>
            </a:endParaRPr>
          </a:p>
        </p:txBody>
      </p:sp>
      <p:cxnSp>
        <p:nvCxnSpPr>
          <p:cNvPr id="272" name="Straight Arrow Connector 271"/>
          <p:cNvCxnSpPr/>
          <p:nvPr/>
        </p:nvCxnSpPr>
        <p:spPr>
          <a:xfrm flipH="1" flipV="1">
            <a:off x="847083" y="5999314"/>
            <a:ext cx="166463" cy="99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255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a16="http://schemas.microsoft.com/office/drawing/2014/main" id="{F7E11F6F-EFA9-411C-96D3-1DDCD6958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34" y="381000"/>
            <a:ext cx="10474932" cy="6516786"/>
          </a:xfrm>
          <a:prstGeom prst="rect">
            <a:avLst/>
          </a:prstGeom>
        </p:spPr>
      </p:pic>
      <p:sp>
        <p:nvSpPr>
          <p:cNvPr id="2" name="Slide Number Placeholder 1">
            <a:extLst>
              <a:ext uri="{FF2B5EF4-FFF2-40B4-BE49-F238E27FC236}">
                <a16:creationId xmlns:a16="http://schemas.microsoft.com/office/drawing/2014/main" id="{83D5D285-2CA0-4CF6-AA38-5A01D867B99B}"/>
              </a:ext>
            </a:extLst>
          </p:cNvPr>
          <p:cNvSpPr>
            <a:spLocks noGrp="1"/>
          </p:cNvSpPr>
          <p:nvPr>
            <p:ph type="sldNum" sz="quarter" idx="12"/>
          </p:nvPr>
        </p:nvSpPr>
        <p:spPr>
          <a:xfrm>
            <a:off x="9347579" y="6492875"/>
            <a:ext cx="2743200" cy="365125"/>
          </a:xfrm>
        </p:spPr>
        <p:txBody>
          <a:bodyPr/>
          <a:lstStyle/>
          <a:p>
            <a:fld id="{BA0703F6-9220-493B-BC25-87A499A6DF38}" type="slidenum">
              <a:rPr lang="ms-MY" smtClean="0"/>
              <a:t>17</a:t>
            </a:fld>
            <a:endParaRPr lang="ms-MY"/>
          </a:p>
        </p:txBody>
      </p:sp>
      <p:sp>
        <p:nvSpPr>
          <p:cNvPr id="3" name="Title 2">
            <a:extLst>
              <a:ext uri="{FF2B5EF4-FFF2-40B4-BE49-F238E27FC236}">
                <a16:creationId xmlns:a16="http://schemas.microsoft.com/office/drawing/2014/main" id="{7D640B18-063A-4FA0-A5B9-89440DC1566B}"/>
              </a:ext>
            </a:extLst>
          </p:cNvPr>
          <p:cNvSpPr>
            <a:spLocks noGrp="1"/>
          </p:cNvSpPr>
          <p:nvPr>
            <p:ph type="title" idx="4294967295"/>
          </p:nvPr>
        </p:nvSpPr>
        <p:spPr>
          <a:xfrm>
            <a:off x="0" y="-8734"/>
            <a:ext cx="12192000" cy="389734"/>
          </a:xfrm>
          <a:noFill/>
          <a:ln>
            <a:solidFill>
              <a:schemeClr val="tx1"/>
            </a:solidFill>
          </a:ln>
        </p:spPr>
        <p:txBody>
          <a:bodyPr>
            <a:normAutofit fontScale="90000"/>
          </a:bodyPr>
          <a:lstStyle/>
          <a:p>
            <a:pPr marL="0" rtl="0" eaLnBrk="1" latinLnBrk="0" hangingPunct="1">
              <a:spcBef>
                <a:spcPts val="0"/>
              </a:spcBef>
              <a:spcAft>
                <a:spcPts val="0"/>
              </a:spcAft>
            </a:pPr>
            <a:r>
              <a:rPr lang="en-US" sz="2400" b="1" i="1" kern="1200" dirty="0">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APPLICATION / INFORMATION VIEW</a:t>
            </a:r>
            <a:endParaRPr lang="en-MY" dirty="0">
              <a:effectLst/>
            </a:endParaRPr>
          </a:p>
        </p:txBody>
      </p:sp>
      <p:sp>
        <p:nvSpPr>
          <p:cNvPr id="8" name="TextBox 7"/>
          <p:cNvSpPr txBox="1"/>
          <p:nvPr/>
        </p:nvSpPr>
        <p:spPr>
          <a:xfrm>
            <a:off x="3818306" y="2719536"/>
            <a:ext cx="7338261" cy="1323439"/>
          </a:xfrm>
          <a:prstGeom prst="rect">
            <a:avLst/>
          </a:prstGeom>
          <a:noFill/>
        </p:spPr>
        <p:txBody>
          <a:bodyPr wrap="square" rtlCol="0">
            <a:spAutoFit/>
          </a:bodyPr>
          <a:lstStyle/>
          <a:p>
            <a:r>
              <a:rPr lang="en-MY" sz="4000" dirty="0">
                <a:solidFill>
                  <a:srgbClr val="FF0000"/>
                </a:solidFill>
              </a:rPr>
              <a:t>CONTOH </a:t>
            </a:r>
            <a:r>
              <a:rPr lang="en-MY" sz="4000" dirty="0" err="1">
                <a:solidFill>
                  <a:srgbClr val="FF0000"/>
                </a:solidFill>
              </a:rPr>
              <a:t>iGUAMAN</a:t>
            </a:r>
            <a:r>
              <a:rPr lang="en-MY" sz="4000" dirty="0">
                <a:solidFill>
                  <a:srgbClr val="FF0000"/>
                </a:solidFill>
              </a:rPr>
              <a:t>. </a:t>
            </a:r>
            <a:r>
              <a:rPr lang="en-MY" sz="4000" dirty="0" err="1">
                <a:solidFill>
                  <a:srgbClr val="FF0000"/>
                </a:solidFill>
              </a:rPr>
              <a:t>Sila</a:t>
            </a:r>
            <a:r>
              <a:rPr lang="en-MY" sz="4000" dirty="0">
                <a:solidFill>
                  <a:srgbClr val="FF0000"/>
                </a:solidFill>
              </a:rPr>
              <a:t> </a:t>
            </a:r>
            <a:r>
              <a:rPr lang="en-MY" sz="4000" dirty="0" err="1">
                <a:solidFill>
                  <a:srgbClr val="FF0000"/>
                </a:solidFill>
              </a:rPr>
              <a:t>rujuk</a:t>
            </a:r>
            <a:r>
              <a:rPr lang="en-MY" sz="4000" dirty="0">
                <a:solidFill>
                  <a:srgbClr val="FF0000"/>
                </a:solidFill>
              </a:rPr>
              <a:t> notation/symbol </a:t>
            </a:r>
            <a:r>
              <a:rPr lang="en-MY" sz="4000" dirty="0" err="1">
                <a:solidFill>
                  <a:srgbClr val="FF0000"/>
                </a:solidFill>
              </a:rPr>
              <a:t>archimate</a:t>
            </a:r>
            <a:r>
              <a:rPr lang="en-MY" sz="4000" dirty="0">
                <a:solidFill>
                  <a:srgbClr val="FF0000"/>
                </a:solidFill>
              </a:rPr>
              <a:t> 3.0</a:t>
            </a:r>
          </a:p>
        </p:txBody>
      </p:sp>
    </p:spTree>
    <p:extLst>
      <p:ext uri="{BB962C8B-B14F-4D97-AF65-F5344CB8AC3E}">
        <p14:creationId xmlns:p14="http://schemas.microsoft.com/office/powerpoint/2010/main" val="149473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61596" y="787345"/>
            <a:ext cx="1578713" cy="1934775"/>
            <a:chOff x="3636493" y="732936"/>
            <a:chExt cx="2310745" cy="2263192"/>
          </a:xfrm>
        </p:grpSpPr>
        <p:sp>
          <p:nvSpPr>
            <p:cNvPr id="65" name="Rectangle 64"/>
            <p:cNvSpPr/>
            <p:nvPr/>
          </p:nvSpPr>
          <p:spPr>
            <a:xfrm>
              <a:off x="3987483" y="1413187"/>
              <a:ext cx="270389" cy="252014"/>
            </a:xfrm>
            <a:prstGeom prst="rect">
              <a:avLst/>
            </a:prstGeom>
          </p:spPr>
          <p:txBody>
            <a:bodyPr wrap="none" anchor="ctr">
              <a:spAutoFit/>
            </a:bodyPr>
            <a:lstStyle/>
            <a:p>
              <a:endParaRPr lang="ms-MY" sz="800" dirty="0">
                <a:solidFill>
                  <a:prstClr val="black"/>
                </a:solidFill>
              </a:endParaRPr>
            </a:p>
          </p:txBody>
        </p:sp>
        <p:grpSp>
          <p:nvGrpSpPr>
            <p:cNvPr id="72" name="Group 71"/>
            <p:cNvGrpSpPr/>
            <p:nvPr/>
          </p:nvGrpSpPr>
          <p:grpSpPr>
            <a:xfrm>
              <a:off x="3636493" y="732936"/>
              <a:ext cx="2310745" cy="2263192"/>
              <a:chOff x="7907339" y="1609725"/>
              <a:chExt cx="1781487" cy="1089667"/>
            </a:xfrm>
          </p:grpSpPr>
          <p:sp>
            <p:nvSpPr>
              <p:cNvPr id="73" name="Rectangle 72"/>
              <p:cNvSpPr/>
              <p:nvPr/>
            </p:nvSpPr>
            <p:spPr>
              <a:xfrm>
                <a:off x="7907339" y="1609725"/>
                <a:ext cx="1781487" cy="1089667"/>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t"/>
              <a:lstStyle/>
              <a:p>
                <a:pPr algn="ctr" defTabSz="342892">
                  <a:defRPr/>
                </a:pPr>
                <a:r>
                  <a:rPr lang="en-US" sz="800" b="1" kern="0" dirty="0">
                    <a:solidFill>
                      <a:prstClr val="black"/>
                    </a:solidFill>
                  </a:rPr>
                  <a:t>e-Cert</a:t>
                </a:r>
              </a:p>
            </p:txBody>
          </p:sp>
          <p:pic>
            <p:nvPicPr>
              <p:cNvPr id="74" name="Picture 73"/>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9498521" y="1622475"/>
                <a:ext cx="141038" cy="136720"/>
              </a:xfrm>
              <a:prstGeom prst="rect">
                <a:avLst/>
              </a:prstGeom>
            </p:spPr>
          </p:pic>
        </p:grpSp>
        <p:grpSp>
          <p:nvGrpSpPr>
            <p:cNvPr id="75" name="Group 74"/>
            <p:cNvGrpSpPr/>
            <p:nvPr/>
          </p:nvGrpSpPr>
          <p:grpSpPr>
            <a:xfrm>
              <a:off x="3752680" y="997170"/>
              <a:ext cx="1846085" cy="324001"/>
              <a:chOff x="7907339" y="1609729"/>
              <a:chExt cx="1809750" cy="914401"/>
            </a:xfrm>
          </p:grpSpPr>
          <p:sp>
            <p:nvSpPr>
              <p:cNvPr id="76" name="Rectangle 75"/>
              <p:cNvSpPr/>
              <p:nvPr/>
            </p:nvSpPr>
            <p:spPr>
              <a:xfrm>
                <a:off x="7907339" y="1609729"/>
                <a:ext cx="1809750" cy="914401"/>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err="1">
                    <a:solidFill>
                      <a:prstClr val="black"/>
                    </a:solidFill>
                    <a:cs typeface="Arial" pitchFamily="34" charset="0"/>
                  </a:rPr>
                  <a:t>Pendaftaran</a:t>
                </a:r>
                <a:r>
                  <a:rPr lang="en-US" sz="800" dirty="0">
                    <a:solidFill>
                      <a:prstClr val="black"/>
                    </a:solidFill>
                    <a:cs typeface="Arial" pitchFamily="34" charset="0"/>
                  </a:rPr>
                  <a:t> CB</a:t>
                </a:r>
              </a:p>
            </p:txBody>
          </p:sp>
          <p:pic>
            <p:nvPicPr>
              <p:cNvPr id="77" name="Picture 76"/>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9505339" y="1619253"/>
                <a:ext cx="211750" cy="205267"/>
              </a:xfrm>
              <a:prstGeom prst="rect">
                <a:avLst/>
              </a:prstGeom>
            </p:spPr>
          </p:pic>
        </p:grpSp>
        <p:grpSp>
          <p:nvGrpSpPr>
            <p:cNvPr id="81" name="Group 80"/>
            <p:cNvGrpSpPr/>
            <p:nvPr/>
          </p:nvGrpSpPr>
          <p:grpSpPr>
            <a:xfrm>
              <a:off x="3752680" y="1363709"/>
              <a:ext cx="1846085" cy="324000"/>
              <a:chOff x="7907339" y="1609725"/>
              <a:chExt cx="1809750" cy="914400"/>
            </a:xfrm>
          </p:grpSpPr>
          <p:sp>
            <p:nvSpPr>
              <p:cNvPr id="82" name="Rectangle 81"/>
              <p:cNvSpPr/>
              <p:nvPr/>
            </p:nvSpPr>
            <p:spPr>
              <a:xfrm>
                <a:off x="7907339" y="1609725"/>
                <a:ext cx="1809750" cy="914400"/>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err="1">
                    <a:solidFill>
                      <a:prstClr val="black"/>
                    </a:solidFill>
                    <a:cs typeface="Arial" pitchFamily="34" charset="0"/>
                  </a:rPr>
                  <a:t>Pendaftaran</a:t>
                </a:r>
                <a:r>
                  <a:rPr lang="en-US" sz="800" dirty="0">
                    <a:solidFill>
                      <a:prstClr val="black"/>
                    </a:solidFill>
                    <a:cs typeface="Arial" pitchFamily="34" charset="0"/>
                  </a:rPr>
                  <a:t> </a:t>
                </a:r>
                <a:r>
                  <a:rPr lang="en-US" sz="800" dirty="0" err="1">
                    <a:solidFill>
                      <a:prstClr val="black"/>
                    </a:solidFill>
                    <a:cs typeface="Arial" pitchFamily="34" charset="0"/>
                  </a:rPr>
                  <a:t>Pemohon</a:t>
                </a:r>
                <a:endParaRPr lang="en-US" sz="800" dirty="0">
                  <a:solidFill>
                    <a:prstClr val="black"/>
                  </a:solidFill>
                  <a:cs typeface="Arial" pitchFamily="34" charset="0"/>
                </a:endParaRPr>
              </a:p>
            </p:txBody>
          </p:sp>
          <p:pic>
            <p:nvPicPr>
              <p:cNvPr id="83" name="Picture 82"/>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9505339" y="1619249"/>
                <a:ext cx="211750" cy="205267"/>
              </a:xfrm>
              <a:prstGeom prst="rect">
                <a:avLst/>
              </a:prstGeom>
            </p:spPr>
          </p:pic>
        </p:grpSp>
        <p:grpSp>
          <p:nvGrpSpPr>
            <p:cNvPr id="84" name="Group 83"/>
            <p:cNvGrpSpPr/>
            <p:nvPr/>
          </p:nvGrpSpPr>
          <p:grpSpPr>
            <a:xfrm>
              <a:off x="3752680" y="1747381"/>
              <a:ext cx="1846085" cy="324000"/>
              <a:chOff x="7907339" y="1609725"/>
              <a:chExt cx="1809750" cy="914400"/>
            </a:xfrm>
          </p:grpSpPr>
          <p:sp>
            <p:nvSpPr>
              <p:cNvPr id="85" name="Rectangle 84"/>
              <p:cNvSpPr/>
              <p:nvPr/>
            </p:nvSpPr>
            <p:spPr>
              <a:xfrm>
                <a:off x="7907339" y="1609725"/>
                <a:ext cx="1809750" cy="914400"/>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marL="0" lvl="1" algn="ctr"/>
                <a:r>
                  <a:rPr lang="en-US" sz="800" dirty="0" err="1">
                    <a:solidFill>
                      <a:prstClr val="black"/>
                    </a:solidFill>
                    <a:cs typeface="Arial" pitchFamily="34" charset="0"/>
                  </a:rPr>
                  <a:t>Pemantauan</a:t>
                </a:r>
                <a:r>
                  <a:rPr lang="en-US" sz="800" dirty="0">
                    <a:solidFill>
                      <a:prstClr val="black"/>
                    </a:solidFill>
                    <a:cs typeface="Arial" pitchFamily="34" charset="0"/>
                  </a:rPr>
                  <a:t> </a:t>
                </a:r>
                <a:r>
                  <a:rPr lang="en-US" sz="800" dirty="0" err="1">
                    <a:solidFill>
                      <a:prstClr val="black"/>
                    </a:solidFill>
                    <a:cs typeface="Arial" pitchFamily="34" charset="0"/>
                  </a:rPr>
                  <a:t>kemajuan</a:t>
                </a:r>
                <a:r>
                  <a:rPr lang="en-US" sz="800" dirty="0">
                    <a:solidFill>
                      <a:prstClr val="black"/>
                    </a:solidFill>
                    <a:cs typeface="Arial" pitchFamily="34" charset="0"/>
                  </a:rPr>
                  <a:t> </a:t>
                </a:r>
                <a:r>
                  <a:rPr lang="en-US" sz="800" dirty="0" err="1">
                    <a:solidFill>
                      <a:prstClr val="black"/>
                    </a:solidFill>
                    <a:cs typeface="Arial" pitchFamily="34" charset="0"/>
                  </a:rPr>
                  <a:t>persijilan</a:t>
                </a:r>
                <a:endParaRPr lang="en-US" sz="800" dirty="0">
                  <a:solidFill>
                    <a:prstClr val="black"/>
                  </a:solidFill>
                  <a:cs typeface="Arial" pitchFamily="34" charset="0"/>
                </a:endParaRPr>
              </a:p>
            </p:txBody>
          </p:sp>
          <p:pic>
            <p:nvPicPr>
              <p:cNvPr id="86" name="Picture 85"/>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9505339" y="1619249"/>
                <a:ext cx="211750" cy="205267"/>
              </a:xfrm>
              <a:prstGeom prst="rect">
                <a:avLst/>
              </a:prstGeom>
            </p:spPr>
          </p:pic>
        </p:grpSp>
        <p:grpSp>
          <p:nvGrpSpPr>
            <p:cNvPr id="88" name="Group 87"/>
            <p:cNvGrpSpPr/>
            <p:nvPr/>
          </p:nvGrpSpPr>
          <p:grpSpPr>
            <a:xfrm>
              <a:off x="3752680" y="2572457"/>
              <a:ext cx="1846085" cy="324000"/>
              <a:chOff x="7907339" y="2904487"/>
              <a:chExt cx="1809750" cy="914400"/>
            </a:xfrm>
          </p:grpSpPr>
          <p:sp>
            <p:nvSpPr>
              <p:cNvPr id="89" name="Rectangle 88"/>
              <p:cNvSpPr/>
              <p:nvPr/>
            </p:nvSpPr>
            <p:spPr>
              <a:xfrm>
                <a:off x="7907339" y="2904487"/>
                <a:ext cx="1809750" cy="914400"/>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a:solidFill>
                      <a:prstClr val="black"/>
                    </a:solidFill>
                    <a:cs typeface="Arial" pitchFamily="34" charset="0"/>
                  </a:rPr>
                  <a:t>Dashboard</a:t>
                </a:r>
              </a:p>
            </p:txBody>
          </p:sp>
          <p:pic>
            <p:nvPicPr>
              <p:cNvPr id="90" name="Picture 89"/>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9505339" y="2914016"/>
                <a:ext cx="211750" cy="205267"/>
              </a:xfrm>
              <a:prstGeom prst="rect">
                <a:avLst/>
              </a:prstGeom>
            </p:spPr>
          </p:pic>
        </p:grpSp>
      </p:grpSp>
      <p:sp>
        <p:nvSpPr>
          <p:cNvPr id="94" name="Rectangle 93"/>
          <p:cNvSpPr/>
          <p:nvPr/>
        </p:nvSpPr>
        <p:spPr>
          <a:xfrm>
            <a:off x="5202244" y="744413"/>
            <a:ext cx="1715396" cy="3155508"/>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t"/>
          <a:lstStyle/>
          <a:p>
            <a:pPr algn="ctr" defTabSz="342892">
              <a:defRPr/>
            </a:pPr>
            <a:r>
              <a:rPr lang="en-US" sz="800" b="1" kern="0" dirty="0">
                <a:solidFill>
                  <a:prstClr val="black"/>
                </a:solidFill>
              </a:rPr>
              <a:t>e-FFB</a:t>
            </a:r>
          </a:p>
        </p:txBody>
      </p:sp>
      <p:pic>
        <p:nvPicPr>
          <p:cNvPr id="207" name="Picture 206"/>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6702156" y="764704"/>
            <a:ext cx="184136" cy="212972"/>
          </a:xfrm>
          <a:prstGeom prst="rect">
            <a:avLst/>
          </a:prstGeom>
        </p:spPr>
      </p:pic>
      <p:sp>
        <p:nvSpPr>
          <p:cNvPr id="163" name="Rectangle 162"/>
          <p:cNvSpPr/>
          <p:nvPr/>
        </p:nvSpPr>
        <p:spPr>
          <a:xfrm>
            <a:off x="7038530" y="750625"/>
            <a:ext cx="1707901" cy="454175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t"/>
          <a:lstStyle/>
          <a:p>
            <a:pPr algn="ctr" defTabSz="342892"/>
            <a:r>
              <a:rPr lang="en-US" sz="800" b="1" kern="0" dirty="0" err="1">
                <a:solidFill>
                  <a:prstClr val="black"/>
                </a:solidFill>
              </a:rPr>
              <a:t>i</a:t>
            </a:r>
            <a:r>
              <a:rPr lang="en-US" sz="800" b="1" kern="0" dirty="0">
                <a:solidFill>
                  <a:prstClr val="black"/>
                </a:solidFill>
              </a:rPr>
              <a:t>-ENFORCE</a:t>
            </a:r>
          </a:p>
        </p:txBody>
      </p:sp>
      <p:pic>
        <p:nvPicPr>
          <p:cNvPr id="209" name="Picture 208"/>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8563820" y="764705"/>
            <a:ext cx="154561" cy="209247"/>
          </a:xfrm>
          <a:prstGeom prst="rect">
            <a:avLst/>
          </a:prstGeom>
        </p:spPr>
      </p:pic>
      <p:sp>
        <p:nvSpPr>
          <p:cNvPr id="141" name="Rectangle 140"/>
          <p:cNvSpPr/>
          <p:nvPr/>
        </p:nvSpPr>
        <p:spPr>
          <a:xfrm>
            <a:off x="8876534" y="729482"/>
            <a:ext cx="1683962" cy="2431477"/>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t"/>
          <a:lstStyle/>
          <a:p>
            <a:pPr algn="ctr" defTabSz="342892">
              <a:defRPr/>
            </a:pPr>
            <a:r>
              <a:rPr lang="en-US" sz="800" b="1" kern="0" dirty="0" err="1">
                <a:solidFill>
                  <a:prstClr val="black"/>
                </a:solidFill>
              </a:rPr>
              <a:t>i</a:t>
            </a:r>
            <a:r>
              <a:rPr lang="en-US" sz="800" b="1" kern="0" dirty="0">
                <a:solidFill>
                  <a:prstClr val="black"/>
                </a:solidFill>
              </a:rPr>
              <a:t>-SERVICE</a:t>
            </a:r>
          </a:p>
        </p:txBody>
      </p:sp>
      <p:pic>
        <p:nvPicPr>
          <p:cNvPr id="222" name="Picture 221"/>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10334444" y="767756"/>
            <a:ext cx="184136" cy="212972"/>
          </a:xfrm>
          <a:prstGeom prst="rect">
            <a:avLst/>
          </a:prstGeom>
        </p:spPr>
      </p:pic>
      <p:grpSp>
        <p:nvGrpSpPr>
          <p:cNvPr id="3" name="Group 2"/>
          <p:cNvGrpSpPr/>
          <p:nvPr/>
        </p:nvGrpSpPr>
        <p:grpSpPr>
          <a:xfrm>
            <a:off x="3388140" y="771032"/>
            <a:ext cx="1711224" cy="5898329"/>
            <a:chOff x="1906056" y="771031"/>
            <a:chExt cx="1711224" cy="5898329"/>
          </a:xfrm>
        </p:grpSpPr>
        <p:sp>
          <p:nvSpPr>
            <p:cNvPr id="118" name="Rectangle 117"/>
            <p:cNvSpPr/>
            <p:nvPr/>
          </p:nvSpPr>
          <p:spPr>
            <a:xfrm>
              <a:off x="1906056" y="771031"/>
              <a:ext cx="1711224" cy="5898329"/>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t"/>
            <a:lstStyle/>
            <a:p>
              <a:pPr algn="ctr" defTabSz="342892">
                <a:defRPr/>
              </a:pPr>
              <a:r>
                <a:rPr lang="en-US" sz="800" b="1" kern="0" dirty="0">
                  <a:solidFill>
                    <a:prstClr val="black"/>
                  </a:solidFill>
                </a:rPr>
                <a:t>e-PP</a:t>
              </a:r>
            </a:p>
          </p:txBody>
        </p:sp>
        <p:grpSp>
          <p:nvGrpSpPr>
            <p:cNvPr id="120" name="Group 119"/>
            <p:cNvGrpSpPr/>
            <p:nvPr/>
          </p:nvGrpSpPr>
          <p:grpSpPr>
            <a:xfrm>
              <a:off x="1953080" y="999803"/>
              <a:ext cx="1374053" cy="296303"/>
              <a:chOff x="10276411" y="-4422267"/>
              <a:chExt cx="1921523" cy="1111902"/>
            </a:xfrm>
          </p:grpSpPr>
          <p:sp>
            <p:nvSpPr>
              <p:cNvPr id="121" name="Rectangle 120"/>
              <p:cNvSpPr/>
              <p:nvPr/>
            </p:nvSpPr>
            <p:spPr>
              <a:xfrm>
                <a:off x="10276411" y="-4422267"/>
                <a:ext cx="1921523" cy="1111902"/>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a:solidFill>
                      <a:prstClr val="black"/>
                    </a:solidFill>
                    <a:cs typeface="Arial" pitchFamily="34" charset="0"/>
                  </a:rPr>
                  <a:t>e-Record </a:t>
                </a:r>
                <a:r>
                  <a:rPr lang="en-US" sz="800" dirty="0" err="1">
                    <a:solidFill>
                      <a:prstClr val="black"/>
                    </a:solidFill>
                    <a:cs typeface="Arial" pitchFamily="34" charset="0"/>
                  </a:rPr>
                  <a:t>untuk</a:t>
                </a:r>
                <a:r>
                  <a:rPr lang="en-US" sz="800" dirty="0">
                    <a:solidFill>
                      <a:prstClr val="black"/>
                    </a:solidFill>
                    <a:cs typeface="Arial" pitchFamily="34" charset="0"/>
                  </a:rPr>
                  <a:t> </a:t>
                </a:r>
                <a:r>
                  <a:rPr lang="en-US" sz="800" dirty="0" err="1">
                    <a:solidFill>
                      <a:prstClr val="black"/>
                    </a:solidFill>
                    <a:cs typeface="Arial" pitchFamily="34" charset="0"/>
                  </a:rPr>
                  <a:t>urusniaga</a:t>
                </a:r>
                <a:r>
                  <a:rPr lang="en-US" sz="800" dirty="0">
                    <a:solidFill>
                      <a:prstClr val="black"/>
                    </a:solidFill>
                    <a:cs typeface="Arial" pitchFamily="34" charset="0"/>
                  </a:rPr>
                  <a:t> PO, PK, PKC, PCM </a:t>
                </a:r>
                <a:r>
                  <a:rPr lang="en-US" sz="800" dirty="0" err="1">
                    <a:solidFill>
                      <a:prstClr val="black"/>
                    </a:solidFill>
                    <a:cs typeface="Arial" pitchFamily="34" charset="0"/>
                  </a:rPr>
                  <a:t>dan</a:t>
                </a:r>
                <a:r>
                  <a:rPr lang="en-US" sz="800" dirty="0">
                    <a:solidFill>
                      <a:prstClr val="black"/>
                    </a:solidFill>
                    <a:cs typeface="Arial" pitchFamily="34" charset="0"/>
                  </a:rPr>
                  <a:t> PFA </a:t>
                </a:r>
              </a:p>
            </p:txBody>
          </p:sp>
          <p:pic>
            <p:nvPicPr>
              <p:cNvPr id="122" name="Picture 121"/>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11959430" y="-4338618"/>
                <a:ext cx="211750" cy="205266"/>
              </a:xfrm>
              <a:prstGeom prst="rect">
                <a:avLst/>
              </a:prstGeom>
            </p:spPr>
          </p:pic>
        </p:grpSp>
        <p:pic>
          <p:nvPicPr>
            <p:cNvPr id="208" name="Picture 207"/>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393839" y="808533"/>
              <a:ext cx="140501" cy="213561"/>
            </a:xfrm>
            <a:prstGeom prst="rect">
              <a:avLst/>
            </a:prstGeom>
          </p:spPr>
        </p:pic>
        <p:sp>
          <p:nvSpPr>
            <p:cNvPr id="238" name="Rectangle 237"/>
            <p:cNvSpPr/>
            <p:nvPr/>
          </p:nvSpPr>
          <p:spPr>
            <a:xfrm>
              <a:off x="1964142" y="1358278"/>
              <a:ext cx="1374053" cy="296303"/>
            </a:xfrm>
            <a:prstGeom prst="rect">
              <a:avLst/>
            </a:prstGeom>
            <a:solidFill>
              <a:srgbClr val="FC84A1"/>
            </a:solidFill>
            <a:ln w="19050" cap="rnd" cmpd="sng" algn="ctr">
              <a:solidFill>
                <a:srgbClr val="1E5155">
                  <a:lumMod val="75000"/>
                </a:srgbClr>
              </a:solidFill>
              <a:prstDash val="solid"/>
            </a:ln>
            <a:effectLst/>
          </p:spPr>
          <p:txBody>
            <a:bodyPr rtlCol="0" anchor="ctr"/>
            <a:lstStyle/>
            <a:p>
              <a:pPr algn="ctr" defTabSz="342892"/>
              <a:r>
                <a:rPr lang="en-US" sz="800" dirty="0">
                  <a:solidFill>
                    <a:prstClr val="black"/>
                  </a:solidFill>
                  <a:cs typeface="Arial" pitchFamily="34" charset="0"/>
                </a:rPr>
                <a:t>Jana  Job Assignment </a:t>
              </a:r>
              <a:r>
                <a:rPr lang="en-US" sz="800" dirty="0" err="1">
                  <a:solidFill>
                    <a:prstClr val="black"/>
                  </a:solidFill>
                  <a:cs typeface="Arial" pitchFamily="34" charset="0"/>
                </a:rPr>
                <a:t>oleh</a:t>
              </a:r>
              <a:r>
                <a:rPr lang="en-US" sz="800" dirty="0">
                  <a:solidFill>
                    <a:prstClr val="black"/>
                  </a:solidFill>
                  <a:cs typeface="Arial" pitchFamily="34" charset="0"/>
                </a:rPr>
                <a:t> </a:t>
              </a:r>
              <a:r>
                <a:rPr lang="en-US" sz="800" dirty="0" err="1">
                  <a:solidFill>
                    <a:prstClr val="black"/>
                  </a:solidFill>
                  <a:cs typeface="Arial" pitchFamily="34" charset="0"/>
                </a:rPr>
                <a:t>Pengangkut</a:t>
              </a:r>
              <a:r>
                <a:rPr lang="en-US" sz="800" dirty="0">
                  <a:solidFill>
                    <a:prstClr val="black"/>
                  </a:solidFill>
                  <a:cs typeface="Arial" pitchFamily="34" charset="0"/>
                </a:rPr>
                <a:t> </a:t>
              </a:r>
              <a:r>
                <a:rPr lang="en-US" sz="800" dirty="0" err="1">
                  <a:solidFill>
                    <a:prstClr val="black"/>
                  </a:solidFill>
                  <a:cs typeface="Arial" pitchFamily="34" charset="0"/>
                </a:rPr>
                <a:t>Minyak</a:t>
              </a:r>
              <a:r>
                <a:rPr lang="en-US" sz="800" dirty="0">
                  <a:solidFill>
                    <a:prstClr val="black"/>
                  </a:solidFill>
                  <a:cs typeface="Arial" pitchFamily="34" charset="0"/>
                </a:rPr>
                <a:t> </a:t>
              </a:r>
              <a:r>
                <a:rPr lang="en-US" sz="800" dirty="0" err="1">
                  <a:solidFill>
                    <a:prstClr val="black"/>
                  </a:solidFill>
                  <a:cs typeface="Arial" pitchFamily="34" charset="0"/>
                </a:rPr>
                <a:t>Sawit</a:t>
              </a:r>
              <a:r>
                <a:rPr lang="en-US" sz="800" dirty="0">
                  <a:solidFill>
                    <a:prstClr val="black"/>
                  </a:solidFill>
                  <a:cs typeface="Arial" pitchFamily="34" charset="0"/>
                </a:rPr>
                <a:t> </a:t>
              </a:r>
            </a:p>
          </p:txBody>
        </p:sp>
        <p:pic>
          <p:nvPicPr>
            <p:cNvPr id="239" name="Picture 238"/>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166087" y="1372729"/>
              <a:ext cx="151419" cy="54700"/>
            </a:xfrm>
            <a:prstGeom prst="rect">
              <a:avLst/>
            </a:prstGeom>
          </p:spPr>
        </p:pic>
        <p:sp>
          <p:nvSpPr>
            <p:cNvPr id="244" name="Rectangle 243"/>
            <p:cNvSpPr/>
            <p:nvPr/>
          </p:nvSpPr>
          <p:spPr>
            <a:xfrm>
              <a:off x="1970510" y="2425815"/>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err="1">
                  <a:solidFill>
                    <a:prstClr val="black"/>
                  </a:solidFill>
                  <a:cs typeface="Arial" pitchFamily="34" charset="0"/>
                </a:rPr>
                <a:t>Pengalihan</a:t>
              </a:r>
              <a:r>
                <a:rPr lang="en-US" sz="800" dirty="0">
                  <a:solidFill>
                    <a:prstClr val="black"/>
                  </a:solidFill>
                  <a:cs typeface="Arial" pitchFamily="34" charset="0"/>
                </a:rPr>
                <a:t> PK, PKC, PCM, PFA (MPOB L4)</a:t>
              </a:r>
            </a:p>
          </p:txBody>
        </p:sp>
        <p:pic>
          <p:nvPicPr>
            <p:cNvPr id="245" name="Picture 244"/>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172455" y="2440266"/>
              <a:ext cx="151419" cy="54700"/>
            </a:xfrm>
            <a:prstGeom prst="rect">
              <a:avLst/>
            </a:prstGeom>
          </p:spPr>
        </p:pic>
        <p:sp>
          <p:nvSpPr>
            <p:cNvPr id="246" name="Rectangle 245"/>
            <p:cNvSpPr/>
            <p:nvPr/>
          </p:nvSpPr>
          <p:spPr>
            <a:xfrm>
              <a:off x="1970510" y="2772657"/>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Kontrak urusniaga</a:t>
              </a:r>
              <a:endParaRPr lang="en-US" sz="800" dirty="0">
                <a:solidFill>
                  <a:prstClr val="black"/>
                </a:solidFill>
                <a:cs typeface="Arial" pitchFamily="34" charset="0"/>
              </a:endParaRPr>
            </a:p>
          </p:txBody>
        </p:sp>
        <p:pic>
          <p:nvPicPr>
            <p:cNvPr id="247" name="Picture 246"/>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172455" y="2787108"/>
              <a:ext cx="151419" cy="54700"/>
            </a:xfrm>
            <a:prstGeom prst="rect">
              <a:avLst/>
            </a:prstGeom>
          </p:spPr>
        </p:pic>
        <p:sp>
          <p:nvSpPr>
            <p:cNvPr id="248" name="Rectangle 247"/>
            <p:cNvSpPr/>
            <p:nvPr/>
          </p:nvSpPr>
          <p:spPr>
            <a:xfrm>
              <a:off x="1973811" y="3126780"/>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Delivery Note</a:t>
              </a:r>
              <a:endParaRPr lang="en-US" sz="800" dirty="0">
                <a:solidFill>
                  <a:prstClr val="black"/>
                </a:solidFill>
                <a:cs typeface="Arial" pitchFamily="34" charset="0"/>
              </a:endParaRPr>
            </a:p>
          </p:txBody>
        </p:sp>
        <p:pic>
          <p:nvPicPr>
            <p:cNvPr id="249" name="Picture 248"/>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175756" y="3141231"/>
              <a:ext cx="151419" cy="54700"/>
            </a:xfrm>
            <a:prstGeom prst="rect">
              <a:avLst/>
            </a:prstGeom>
          </p:spPr>
        </p:pic>
        <p:sp>
          <p:nvSpPr>
            <p:cNvPr id="250" name="Rectangle 249"/>
            <p:cNvSpPr/>
            <p:nvPr/>
          </p:nvSpPr>
          <p:spPr>
            <a:xfrm>
              <a:off x="1969458" y="3481216"/>
              <a:ext cx="1374053" cy="296303"/>
            </a:xfrm>
            <a:prstGeom prst="rect">
              <a:avLst/>
            </a:prstGeom>
            <a:solidFill>
              <a:srgbClr val="FC84A1"/>
            </a:solidFill>
            <a:ln w="19050" cap="rnd" cmpd="sng" algn="ctr">
              <a:solidFill>
                <a:srgbClr val="1E5155">
                  <a:lumMod val="75000"/>
                </a:srgbClr>
              </a:solidFill>
              <a:prstDash val="solid"/>
            </a:ln>
            <a:effectLst/>
          </p:spPr>
          <p:txBody>
            <a:bodyPr rtlCol="0" anchor="ctr"/>
            <a:lstStyle/>
            <a:p>
              <a:pPr algn="ctr" defTabSz="342892"/>
              <a:r>
                <a:rPr lang="en-US" sz="800" dirty="0" err="1">
                  <a:solidFill>
                    <a:prstClr val="black"/>
                  </a:solidFill>
                  <a:cs typeface="Arial" pitchFamily="34" charset="0"/>
                </a:rPr>
                <a:t>Pendaftaran</a:t>
              </a:r>
              <a:r>
                <a:rPr lang="en-US" sz="800" dirty="0">
                  <a:solidFill>
                    <a:prstClr val="black"/>
                  </a:solidFill>
                  <a:cs typeface="Arial" pitchFamily="34" charset="0"/>
                </a:rPr>
                <a:t> </a:t>
              </a:r>
              <a:r>
                <a:rPr lang="en-US" sz="800" dirty="0" err="1">
                  <a:solidFill>
                    <a:prstClr val="black"/>
                  </a:solidFill>
                  <a:cs typeface="Arial" pitchFamily="34" charset="0"/>
                </a:rPr>
                <a:t>Pemandu</a:t>
              </a:r>
              <a:endParaRPr lang="en-US" sz="800" dirty="0">
                <a:solidFill>
                  <a:prstClr val="black"/>
                </a:solidFill>
                <a:cs typeface="Arial" pitchFamily="34" charset="0"/>
              </a:endParaRPr>
            </a:p>
          </p:txBody>
        </p:sp>
        <p:pic>
          <p:nvPicPr>
            <p:cNvPr id="251" name="Picture 250"/>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171403" y="3495667"/>
              <a:ext cx="151419" cy="54700"/>
            </a:xfrm>
            <a:prstGeom prst="rect">
              <a:avLst/>
            </a:prstGeom>
          </p:spPr>
        </p:pic>
        <p:sp>
          <p:nvSpPr>
            <p:cNvPr id="252" name="Rectangle 251"/>
            <p:cNvSpPr/>
            <p:nvPr/>
          </p:nvSpPr>
          <p:spPr>
            <a:xfrm>
              <a:off x="1967949" y="3830769"/>
              <a:ext cx="1374053" cy="296303"/>
            </a:xfrm>
            <a:prstGeom prst="rect">
              <a:avLst/>
            </a:prstGeom>
            <a:solidFill>
              <a:srgbClr val="FC84A1"/>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Pendaftaran Kenderaan</a:t>
              </a:r>
              <a:endParaRPr lang="en-US" sz="800" dirty="0">
                <a:solidFill>
                  <a:prstClr val="black"/>
                </a:solidFill>
                <a:cs typeface="Arial" pitchFamily="34" charset="0"/>
              </a:endParaRPr>
            </a:p>
          </p:txBody>
        </p:sp>
        <p:pic>
          <p:nvPicPr>
            <p:cNvPr id="253" name="Picture 252"/>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169894" y="3845220"/>
              <a:ext cx="151419" cy="54700"/>
            </a:xfrm>
            <a:prstGeom prst="rect">
              <a:avLst/>
            </a:prstGeom>
          </p:spPr>
        </p:pic>
        <p:sp>
          <p:nvSpPr>
            <p:cNvPr id="254" name="Rectangle 253"/>
            <p:cNvSpPr/>
            <p:nvPr/>
          </p:nvSpPr>
          <p:spPr>
            <a:xfrm>
              <a:off x="1970510" y="4183948"/>
              <a:ext cx="1374053" cy="296303"/>
            </a:xfrm>
            <a:prstGeom prst="rect">
              <a:avLst/>
            </a:prstGeom>
            <a:solidFill>
              <a:srgbClr val="FC84A1"/>
            </a:solidFill>
            <a:ln w="19050" cap="rnd" cmpd="sng" algn="ctr">
              <a:solidFill>
                <a:srgbClr val="1E5155">
                  <a:lumMod val="75000"/>
                </a:srgbClr>
              </a:solidFill>
              <a:prstDash val="solid"/>
            </a:ln>
            <a:effectLst/>
          </p:spPr>
          <p:txBody>
            <a:bodyPr rtlCol="0" anchor="ctr"/>
            <a:lstStyle/>
            <a:p>
              <a:pPr algn="ctr" defTabSz="342892"/>
              <a:r>
                <a:rPr lang="en-US" sz="800" dirty="0" err="1">
                  <a:solidFill>
                    <a:prstClr val="black"/>
                  </a:solidFill>
                  <a:cs typeface="Arial" pitchFamily="34" charset="0"/>
                </a:rPr>
                <a:t>Pendaftaran</a:t>
              </a:r>
              <a:r>
                <a:rPr lang="en-US" sz="800" dirty="0">
                  <a:solidFill>
                    <a:prstClr val="black"/>
                  </a:solidFill>
                  <a:cs typeface="Arial" pitchFamily="34" charset="0"/>
                </a:rPr>
                <a:t> GPS Panel</a:t>
              </a:r>
            </a:p>
          </p:txBody>
        </p:sp>
        <p:pic>
          <p:nvPicPr>
            <p:cNvPr id="255" name="Picture 254"/>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172455" y="4198399"/>
              <a:ext cx="151419" cy="54700"/>
            </a:xfrm>
            <a:prstGeom prst="rect">
              <a:avLst/>
            </a:prstGeom>
          </p:spPr>
        </p:pic>
        <p:sp>
          <p:nvSpPr>
            <p:cNvPr id="256" name="Rectangle 255"/>
            <p:cNvSpPr/>
            <p:nvPr/>
          </p:nvSpPr>
          <p:spPr>
            <a:xfrm>
              <a:off x="1970510" y="4530790"/>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Pengisytiharan Mutu </a:t>
              </a:r>
              <a:endParaRPr lang="en-US" sz="800" dirty="0">
                <a:solidFill>
                  <a:prstClr val="black"/>
                </a:solidFill>
                <a:cs typeface="Arial" pitchFamily="34" charset="0"/>
              </a:endParaRPr>
            </a:p>
          </p:txBody>
        </p:sp>
        <p:pic>
          <p:nvPicPr>
            <p:cNvPr id="257" name="Picture 256"/>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172455" y="4545241"/>
              <a:ext cx="151419" cy="54700"/>
            </a:xfrm>
            <a:prstGeom prst="rect">
              <a:avLst/>
            </a:prstGeom>
          </p:spPr>
        </p:pic>
        <p:sp>
          <p:nvSpPr>
            <p:cNvPr id="258" name="Rectangle 257"/>
            <p:cNvSpPr/>
            <p:nvPr/>
          </p:nvSpPr>
          <p:spPr>
            <a:xfrm>
              <a:off x="1973811" y="4884913"/>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a:solidFill>
                    <a:prstClr val="black"/>
                  </a:solidFill>
                  <a:cs typeface="Arial" pitchFamily="34" charset="0"/>
                </a:rPr>
                <a:t>e-MPOB UK (</a:t>
              </a:r>
              <a:r>
                <a:rPr lang="en-US" sz="800" dirty="0" err="1">
                  <a:solidFill>
                    <a:prstClr val="black"/>
                  </a:solidFill>
                  <a:cs typeface="Arial" pitchFamily="34" charset="0"/>
                </a:rPr>
                <a:t>Pengukur</a:t>
              </a:r>
              <a:r>
                <a:rPr lang="en-US" sz="800" dirty="0">
                  <a:solidFill>
                    <a:prstClr val="black"/>
                  </a:solidFill>
                  <a:cs typeface="Arial" pitchFamily="34" charset="0"/>
                </a:rPr>
                <a:t> </a:t>
              </a:r>
              <a:r>
                <a:rPr lang="en-US" sz="800" dirty="0" err="1">
                  <a:solidFill>
                    <a:prstClr val="black"/>
                  </a:solidFill>
                  <a:cs typeface="Arial" pitchFamily="34" charset="0"/>
                </a:rPr>
                <a:t>Keluaran</a:t>
              </a:r>
              <a:r>
                <a:rPr lang="en-US" sz="800" dirty="0">
                  <a:solidFill>
                    <a:prstClr val="black"/>
                  </a:solidFill>
                  <a:cs typeface="Arial" pitchFamily="34" charset="0"/>
                </a:rPr>
                <a:t> </a:t>
              </a:r>
              <a:r>
                <a:rPr lang="en-US" sz="800" dirty="0" err="1">
                  <a:solidFill>
                    <a:prstClr val="black"/>
                  </a:solidFill>
                  <a:cs typeface="Arial" pitchFamily="34" charset="0"/>
                </a:rPr>
                <a:t>Kelapa</a:t>
              </a:r>
              <a:r>
                <a:rPr lang="en-US" sz="800" dirty="0">
                  <a:solidFill>
                    <a:prstClr val="black"/>
                  </a:solidFill>
                  <a:cs typeface="Arial" pitchFamily="34" charset="0"/>
                </a:rPr>
                <a:t> </a:t>
              </a:r>
              <a:r>
                <a:rPr lang="en-US" sz="800" dirty="0" err="1">
                  <a:solidFill>
                    <a:prstClr val="black"/>
                  </a:solidFill>
                  <a:cs typeface="Arial" pitchFamily="34" charset="0"/>
                </a:rPr>
                <a:t>Sawit</a:t>
              </a:r>
              <a:r>
                <a:rPr lang="en-US" sz="800" dirty="0">
                  <a:solidFill>
                    <a:prstClr val="black"/>
                  </a:solidFill>
                  <a:cs typeface="Arial" pitchFamily="34" charset="0"/>
                </a:rPr>
                <a:t>)</a:t>
              </a:r>
            </a:p>
          </p:txBody>
        </p:sp>
        <p:pic>
          <p:nvPicPr>
            <p:cNvPr id="259" name="Picture 258"/>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175756" y="4899364"/>
              <a:ext cx="151419" cy="54700"/>
            </a:xfrm>
            <a:prstGeom prst="rect">
              <a:avLst/>
            </a:prstGeom>
          </p:spPr>
        </p:pic>
        <p:sp>
          <p:nvSpPr>
            <p:cNvPr id="260" name="Rectangle 259"/>
            <p:cNvSpPr/>
            <p:nvPr/>
          </p:nvSpPr>
          <p:spPr>
            <a:xfrm>
              <a:off x="1965522" y="5223227"/>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e-MPOB LB (Makmal)</a:t>
              </a:r>
              <a:endParaRPr lang="en-US" sz="800" dirty="0">
                <a:solidFill>
                  <a:prstClr val="black"/>
                </a:solidFill>
                <a:cs typeface="Arial" pitchFamily="34" charset="0"/>
              </a:endParaRPr>
            </a:p>
          </p:txBody>
        </p:sp>
        <p:pic>
          <p:nvPicPr>
            <p:cNvPr id="261" name="Picture 260"/>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167467" y="5237678"/>
              <a:ext cx="151419" cy="54700"/>
            </a:xfrm>
            <a:prstGeom prst="rect">
              <a:avLst/>
            </a:prstGeom>
          </p:spPr>
        </p:pic>
        <p:sp>
          <p:nvSpPr>
            <p:cNvPr id="262" name="Rectangle 261"/>
            <p:cNvSpPr/>
            <p:nvPr/>
          </p:nvSpPr>
          <p:spPr>
            <a:xfrm>
              <a:off x="1968083" y="5576406"/>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Taburan pembekal </a:t>
              </a:r>
              <a:endParaRPr lang="en-US" sz="800" dirty="0">
                <a:solidFill>
                  <a:prstClr val="black"/>
                </a:solidFill>
                <a:cs typeface="Arial" pitchFamily="34" charset="0"/>
              </a:endParaRPr>
            </a:p>
          </p:txBody>
        </p:sp>
        <p:pic>
          <p:nvPicPr>
            <p:cNvPr id="263" name="Picture 262"/>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170028" y="5590857"/>
              <a:ext cx="151419" cy="54700"/>
            </a:xfrm>
            <a:prstGeom prst="rect">
              <a:avLst/>
            </a:prstGeom>
          </p:spPr>
        </p:pic>
        <p:sp>
          <p:nvSpPr>
            <p:cNvPr id="264" name="Rectangle 263"/>
            <p:cNvSpPr/>
            <p:nvPr/>
          </p:nvSpPr>
          <p:spPr>
            <a:xfrm>
              <a:off x="1968083" y="5923248"/>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Statistik dan Pelaporan </a:t>
              </a:r>
              <a:endParaRPr lang="en-US" sz="800" dirty="0">
                <a:solidFill>
                  <a:prstClr val="black"/>
                </a:solidFill>
                <a:cs typeface="Arial" pitchFamily="34" charset="0"/>
              </a:endParaRPr>
            </a:p>
          </p:txBody>
        </p:sp>
        <p:pic>
          <p:nvPicPr>
            <p:cNvPr id="265" name="Picture 264"/>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170028" y="5937699"/>
              <a:ext cx="151419" cy="54700"/>
            </a:xfrm>
            <a:prstGeom prst="rect">
              <a:avLst/>
            </a:prstGeom>
          </p:spPr>
        </p:pic>
        <p:sp>
          <p:nvSpPr>
            <p:cNvPr id="266" name="Rectangle 265"/>
            <p:cNvSpPr/>
            <p:nvPr/>
          </p:nvSpPr>
          <p:spPr>
            <a:xfrm>
              <a:off x="1971384" y="6277371"/>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Dashboard</a:t>
              </a:r>
              <a:endParaRPr lang="en-US" sz="800" dirty="0">
                <a:solidFill>
                  <a:prstClr val="black"/>
                </a:solidFill>
                <a:cs typeface="Arial" pitchFamily="34" charset="0"/>
              </a:endParaRPr>
            </a:p>
          </p:txBody>
        </p:sp>
        <p:pic>
          <p:nvPicPr>
            <p:cNvPr id="267" name="Picture 266"/>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3173329" y="6291822"/>
              <a:ext cx="151419" cy="54700"/>
            </a:xfrm>
            <a:prstGeom prst="rect">
              <a:avLst/>
            </a:prstGeom>
          </p:spPr>
        </p:pic>
      </p:grpSp>
      <p:sp>
        <p:nvSpPr>
          <p:cNvPr id="268" name="Rectangle 267"/>
          <p:cNvSpPr/>
          <p:nvPr/>
        </p:nvSpPr>
        <p:spPr>
          <a:xfrm>
            <a:off x="5279405" y="980729"/>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a:solidFill>
                  <a:prstClr val="black"/>
                </a:solidFill>
                <a:cs typeface="Arial" pitchFamily="34" charset="0"/>
              </a:rPr>
              <a:t>e-</a:t>
            </a:r>
            <a:r>
              <a:rPr lang="en-US" sz="800" dirty="0" err="1">
                <a:solidFill>
                  <a:prstClr val="black"/>
                </a:solidFill>
                <a:cs typeface="Arial" pitchFamily="34" charset="0"/>
              </a:rPr>
              <a:t>Terima</a:t>
            </a:r>
            <a:r>
              <a:rPr lang="en-US" sz="800" dirty="0">
                <a:solidFill>
                  <a:prstClr val="black"/>
                </a:solidFill>
                <a:cs typeface="Arial" pitchFamily="34" charset="0"/>
              </a:rPr>
              <a:t> – </a:t>
            </a:r>
            <a:r>
              <a:rPr lang="en-US" sz="800" dirty="0" err="1">
                <a:solidFill>
                  <a:prstClr val="black"/>
                </a:solidFill>
                <a:cs typeface="Arial" pitchFamily="34" charset="0"/>
              </a:rPr>
              <a:t>Borang</a:t>
            </a:r>
            <a:r>
              <a:rPr lang="en-US" sz="800" dirty="0">
                <a:solidFill>
                  <a:prstClr val="black"/>
                </a:solidFill>
                <a:cs typeface="Arial" pitchFamily="34" charset="0"/>
              </a:rPr>
              <a:t> </a:t>
            </a:r>
            <a:r>
              <a:rPr lang="en-US" sz="800" dirty="0" err="1">
                <a:solidFill>
                  <a:prstClr val="black"/>
                </a:solidFill>
                <a:cs typeface="Arial" pitchFamily="34" charset="0"/>
              </a:rPr>
              <a:t>Penerimaan</a:t>
            </a:r>
            <a:r>
              <a:rPr lang="en-US" sz="800" dirty="0">
                <a:solidFill>
                  <a:prstClr val="black"/>
                </a:solidFill>
                <a:cs typeface="Arial" pitchFamily="34" charset="0"/>
              </a:rPr>
              <a:t> FFB</a:t>
            </a:r>
          </a:p>
        </p:txBody>
      </p:sp>
      <p:pic>
        <p:nvPicPr>
          <p:cNvPr id="269" name="Picture 268"/>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6482907" y="1003019"/>
            <a:ext cx="151419" cy="54700"/>
          </a:xfrm>
          <a:prstGeom prst="rect">
            <a:avLst/>
          </a:prstGeom>
        </p:spPr>
      </p:pic>
      <p:sp>
        <p:nvSpPr>
          <p:cNvPr id="270" name="Rectangle 269"/>
          <p:cNvSpPr/>
          <p:nvPr/>
        </p:nvSpPr>
        <p:spPr>
          <a:xfrm>
            <a:off x="5279405" y="1345947"/>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e-Hantar - Borang Penghantaran FFB</a:t>
            </a:r>
            <a:endParaRPr lang="en-US" sz="800" dirty="0">
              <a:solidFill>
                <a:prstClr val="black"/>
              </a:solidFill>
              <a:cs typeface="Arial" pitchFamily="34" charset="0"/>
            </a:endParaRPr>
          </a:p>
        </p:txBody>
      </p:sp>
      <p:pic>
        <p:nvPicPr>
          <p:cNvPr id="271" name="Picture 270"/>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6482907" y="1368237"/>
            <a:ext cx="151419" cy="54700"/>
          </a:xfrm>
          <a:prstGeom prst="rect">
            <a:avLst/>
          </a:prstGeom>
        </p:spPr>
      </p:pic>
      <p:sp>
        <p:nvSpPr>
          <p:cNvPr id="272" name="Rectangle 271"/>
          <p:cNvSpPr/>
          <p:nvPr/>
        </p:nvSpPr>
        <p:spPr>
          <a:xfrm>
            <a:off x="5290423" y="1700574"/>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err="1">
                <a:solidFill>
                  <a:prstClr val="black"/>
                </a:solidFill>
                <a:cs typeface="Arial" pitchFamily="34" charset="0"/>
              </a:rPr>
              <a:t>Kontrak</a:t>
            </a:r>
            <a:r>
              <a:rPr lang="en-US" sz="800" dirty="0">
                <a:solidFill>
                  <a:prstClr val="black"/>
                </a:solidFill>
                <a:cs typeface="Arial" pitchFamily="34" charset="0"/>
              </a:rPr>
              <a:t> </a:t>
            </a:r>
            <a:r>
              <a:rPr lang="en-US" sz="800" dirty="0" err="1">
                <a:solidFill>
                  <a:prstClr val="black"/>
                </a:solidFill>
                <a:cs typeface="Arial" pitchFamily="34" charset="0"/>
              </a:rPr>
              <a:t>urusniaga</a:t>
            </a:r>
            <a:r>
              <a:rPr lang="en-US" sz="800" dirty="0">
                <a:solidFill>
                  <a:prstClr val="black"/>
                </a:solidFill>
                <a:cs typeface="Arial" pitchFamily="34" charset="0"/>
              </a:rPr>
              <a:t> </a:t>
            </a:r>
          </a:p>
        </p:txBody>
      </p:sp>
      <p:pic>
        <p:nvPicPr>
          <p:cNvPr id="273" name="Picture 272"/>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6493925" y="1722864"/>
            <a:ext cx="151419" cy="54700"/>
          </a:xfrm>
          <a:prstGeom prst="rect">
            <a:avLst/>
          </a:prstGeom>
        </p:spPr>
      </p:pic>
      <p:sp>
        <p:nvSpPr>
          <p:cNvPr id="274" name="Rectangle 273"/>
          <p:cNvSpPr/>
          <p:nvPr/>
        </p:nvSpPr>
        <p:spPr>
          <a:xfrm>
            <a:off x="5289908" y="2054835"/>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 sz="800" dirty="0">
                <a:solidFill>
                  <a:prstClr val="black"/>
                </a:solidFill>
                <a:cs typeface="Arial" pitchFamily="34" charset="0"/>
              </a:rPr>
              <a:t>Delivery Note </a:t>
            </a:r>
            <a:endParaRPr lang="en-US" sz="800" dirty="0">
              <a:solidFill>
                <a:prstClr val="black"/>
              </a:solidFill>
              <a:cs typeface="Arial" pitchFamily="34" charset="0"/>
            </a:endParaRPr>
          </a:p>
        </p:txBody>
      </p:sp>
      <p:pic>
        <p:nvPicPr>
          <p:cNvPr id="275" name="Picture 274"/>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6493410" y="2077125"/>
            <a:ext cx="151419" cy="54700"/>
          </a:xfrm>
          <a:prstGeom prst="rect">
            <a:avLst/>
          </a:prstGeom>
        </p:spPr>
      </p:pic>
      <p:sp>
        <p:nvSpPr>
          <p:cNvPr id="276" name="Rectangle 275"/>
          <p:cNvSpPr/>
          <p:nvPr/>
        </p:nvSpPr>
        <p:spPr>
          <a:xfrm>
            <a:off x="5289908" y="2418823"/>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err="1">
                <a:solidFill>
                  <a:prstClr val="black"/>
                </a:solidFill>
                <a:cs typeface="Arial" pitchFamily="34" charset="0"/>
              </a:rPr>
              <a:t>Kualiti</a:t>
            </a:r>
            <a:r>
              <a:rPr lang="en-US" sz="800" dirty="0">
                <a:solidFill>
                  <a:prstClr val="black"/>
                </a:solidFill>
                <a:cs typeface="Arial" pitchFamily="34" charset="0"/>
              </a:rPr>
              <a:t> FFB</a:t>
            </a:r>
          </a:p>
        </p:txBody>
      </p:sp>
      <p:pic>
        <p:nvPicPr>
          <p:cNvPr id="277" name="Picture 276"/>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6493410" y="2441113"/>
            <a:ext cx="151419" cy="54700"/>
          </a:xfrm>
          <a:prstGeom prst="rect">
            <a:avLst/>
          </a:prstGeom>
        </p:spPr>
      </p:pic>
      <p:sp>
        <p:nvSpPr>
          <p:cNvPr id="278" name="Rectangle 277"/>
          <p:cNvSpPr/>
          <p:nvPr/>
        </p:nvSpPr>
        <p:spPr>
          <a:xfrm>
            <a:off x="5289908" y="2784041"/>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Taburan pembekal FFB</a:t>
            </a:r>
            <a:endParaRPr lang="en-US" sz="800" dirty="0">
              <a:solidFill>
                <a:prstClr val="black"/>
              </a:solidFill>
              <a:cs typeface="Arial" pitchFamily="34" charset="0"/>
            </a:endParaRPr>
          </a:p>
        </p:txBody>
      </p:sp>
      <p:pic>
        <p:nvPicPr>
          <p:cNvPr id="279" name="Picture 278"/>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6493410" y="2806331"/>
            <a:ext cx="151419" cy="54700"/>
          </a:xfrm>
          <a:prstGeom prst="rect">
            <a:avLst/>
          </a:prstGeom>
        </p:spPr>
      </p:pic>
      <p:sp>
        <p:nvSpPr>
          <p:cNvPr id="280" name="Rectangle 279"/>
          <p:cNvSpPr/>
          <p:nvPr/>
        </p:nvSpPr>
        <p:spPr>
          <a:xfrm>
            <a:off x="5300926" y="3138668"/>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Statistik dan Pelaporan </a:t>
            </a:r>
            <a:endParaRPr lang="en-US" sz="800" dirty="0">
              <a:solidFill>
                <a:prstClr val="black"/>
              </a:solidFill>
              <a:cs typeface="Arial" pitchFamily="34" charset="0"/>
            </a:endParaRPr>
          </a:p>
        </p:txBody>
      </p:sp>
      <p:pic>
        <p:nvPicPr>
          <p:cNvPr id="281" name="Picture 280"/>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6504428" y="3160958"/>
            <a:ext cx="151419" cy="54700"/>
          </a:xfrm>
          <a:prstGeom prst="rect">
            <a:avLst/>
          </a:prstGeom>
        </p:spPr>
      </p:pic>
      <p:sp>
        <p:nvSpPr>
          <p:cNvPr id="282" name="Rectangle 281"/>
          <p:cNvSpPr/>
          <p:nvPr/>
        </p:nvSpPr>
        <p:spPr>
          <a:xfrm>
            <a:off x="5300411" y="3492929"/>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a:solidFill>
                  <a:prstClr val="black"/>
                </a:solidFill>
                <a:cs typeface="Arial" pitchFamily="34" charset="0"/>
              </a:rPr>
              <a:t>Dashboard</a:t>
            </a:r>
          </a:p>
        </p:txBody>
      </p:sp>
      <p:pic>
        <p:nvPicPr>
          <p:cNvPr id="283" name="Picture 282"/>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6503913" y="3515219"/>
            <a:ext cx="151419" cy="54700"/>
          </a:xfrm>
          <a:prstGeom prst="rect">
            <a:avLst/>
          </a:prstGeom>
        </p:spPr>
      </p:pic>
      <p:sp>
        <p:nvSpPr>
          <p:cNvPr id="284" name="Rectangle 283"/>
          <p:cNvSpPr/>
          <p:nvPr/>
        </p:nvSpPr>
        <p:spPr>
          <a:xfrm>
            <a:off x="7161480" y="1007571"/>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Arahan Siasatan</a:t>
            </a:r>
            <a:endParaRPr lang="en-US" sz="800" dirty="0">
              <a:solidFill>
                <a:prstClr val="black"/>
              </a:solidFill>
              <a:cs typeface="Arial" pitchFamily="34" charset="0"/>
            </a:endParaRPr>
          </a:p>
        </p:txBody>
      </p:sp>
      <p:pic>
        <p:nvPicPr>
          <p:cNvPr id="285" name="Picture 284"/>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8364982" y="1029861"/>
            <a:ext cx="151419" cy="54700"/>
          </a:xfrm>
          <a:prstGeom prst="rect">
            <a:avLst/>
          </a:prstGeom>
        </p:spPr>
      </p:pic>
      <p:sp>
        <p:nvSpPr>
          <p:cNvPr id="286" name="Rectangle 285"/>
          <p:cNvSpPr/>
          <p:nvPr/>
        </p:nvSpPr>
        <p:spPr>
          <a:xfrm>
            <a:off x="7161480" y="1347893"/>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Rekod Lawatan</a:t>
            </a:r>
            <a:endParaRPr lang="en-US" sz="800" dirty="0">
              <a:solidFill>
                <a:prstClr val="black"/>
              </a:solidFill>
              <a:cs typeface="Arial" pitchFamily="34" charset="0"/>
            </a:endParaRPr>
          </a:p>
        </p:txBody>
      </p:sp>
      <p:pic>
        <p:nvPicPr>
          <p:cNvPr id="287" name="Picture 286"/>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8364982" y="1370183"/>
            <a:ext cx="151419" cy="54700"/>
          </a:xfrm>
          <a:prstGeom prst="rect">
            <a:avLst/>
          </a:prstGeom>
        </p:spPr>
      </p:pic>
      <p:sp>
        <p:nvSpPr>
          <p:cNvPr id="288" name="Rectangle 287"/>
          <p:cNvSpPr/>
          <p:nvPr/>
        </p:nvSpPr>
        <p:spPr>
          <a:xfrm>
            <a:off x="7161304" y="1684480"/>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err="1">
                <a:solidFill>
                  <a:prstClr val="black"/>
                </a:solidFill>
                <a:cs typeface="Arial" pitchFamily="34" charset="0"/>
              </a:rPr>
              <a:t>Tindakan</a:t>
            </a:r>
            <a:r>
              <a:rPr lang="en-US" sz="800" dirty="0">
                <a:solidFill>
                  <a:prstClr val="black"/>
                </a:solidFill>
                <a:cs typeface="Arial" pitchFamily="34" charset="0"/>
              </a:rPr>
              <a:t> </a:t>
            </a:r>
            <a:r>
              <a:rPr lang="en-US" sz="800" dirty="0" err="1">
                <a:solidFill>
                  <a:prstClr val="black"/>
                </a:solidFill>
                <a:cs typeface="Arial" pitchFamily="34" charset="0"/>
              </a:rPr>
              <a:t>Penguatkuasaan</a:t>
            </a:r>
            <a:endParaRPr lang="en-US" sz="800" dirty="0">
              <a:solidFill>
                <a:prstClr val="black"/>
              </a:solidFill>
              <a:cs typeface="Arial" pitchFamily="34" charset="0"/>
            </a:endParaRPr>
          </a:p>
        </p:txBody>
      </p:sp>
      <p:pic>
        <p:nvPicPr>
          <p:cNvPr id="289" name="Picture 288"/>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8364806" y="1706770"/>
            <a:ext cx="151419" cy="54700"/>
          </a:xfrm>
          <a:prstGeom prst="rect">
            <a:avLst/>
          </a:prstGeom>
        </p:spPr>
      </p:pic>
      <p:sp>
        <p:nvSpPr>
          <p:cNvPr id="290" name="Rectangle 289"/>
          <p:cNvSpPr/>
          <p:nvPr/>
        </p:nvSpPr>
        <p:spPr>
          <a:xfrm>
            <a:off x="7161304" y="2024802"/>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Rampasan</a:t>
            </a:r>
            <a:endParaRPr lang="en-US" sz="800" dirty="0">
              <a:solidFill>
                <a:prstClr val="black"/>
              </a:solidFill>
              <a:cs typeface="Arial" pitchFamily="34" charset="0"/>
            </a:endParaRPr>
          </a:p>
        </p:txBody>
      </p:sp>
      <p:pic>
        <p:nvPicPr>
          <p:cNvPr id="291" name="Picture 290"/>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8364806" y="2047092"/>
            <a:ext cx="151419" cy="54700"/>
          </a:xfrm>
          <a:prstGeom prst="rect">
            <a:avLst/>
          </a:prstGeom>
        </p:spPr>
      </p:pic>
      <p:sp>
        <p:nvSpPr>
          <p:cNvPr id="292" name="Rectangle 291"/>
          <p:cNvSpPr/>
          <p:nvPr/>
        </p:nvSpPr>
        <p:spPr>
          <a:xfrm>
            <a:off x="7160093" y="2348881"/>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err="1">
                <a:solidFill>
                  <a:prstClr val="black"/>
                </a:solidFill>
                <a:cs typeface="Arial" pitchFamily="34" charset="0"/>
              </a:rPr>
              <a:t>Profil</a:t>
            </a:r>
            <a:r>
              <a:rPr lang="en-US" sz="800" dirty="0">
                <a:solidFill>
                  <a:prstClr val="black"/>
                </a:solidFill>
                <a:cs typeface="Arial" pitchFamily="34" charset="0"/>
              </a:rPr>
              <a:t> </a:t>
            </a:r>
            <a:r>
              <a:rPr lang="en-US" sz="800" dirty="0" err="1">
                <a:solidFill>
                  <a:prstClr val="black"/>
                </a:solidFill>
                <a:cs typeface="Arial" pitchFamily="34" charset="0"/>
              </a:rPr>
              <a:t>Pelesen</a:t>
            </a:r>
            <a:r>
              <a:rPr lang="en-US" sz="800" dirty="0">
                <a:solidFill>
                  <a:prstClr val="black"/>
                </a:solidFill>
                <a:cs typeface="Arial" pitchFamily="34" charset="0"/>
              </a:rPr>
              <a:t> – </a:t>
            </a:r>
            <a:r>
              <a:rPr lang="en-US" sz="800" dirty="0" err="1">
                <a:solidFill>
                  <a:prstClr val="black"/>
                </a:solidFill>
                <a:cs typeface="Arial" pitchFamily="34" charset="0"/>
              </a:rPr>
              <a:t>rekod</a:t>
            </a:r>
            <a:r>
              <a:rPr lang="en-US" sz="800" dirty="0">
                <a:solidFill>
                  <a:prstClr val="black"/>
                </a:solidFill>
                <a:cs typeface="Arial" pitchFamily="34" charset="0"/>
              </a:rPr>
              <a:t> </a:t>
            </a:r>
            <a:r>
              <a:rPr lang="en-US" sz="800" dirty="0" err="1">
                <a:solidFill>
                  <a:prstClr val="black"/>
                </a:solidFill>
                <a:cs typeface="Arial" pitchFamily="34" charset="0"/>
              </a:rPr>
              <a:t>kesalahan</a:t>
            </a:r>
            <a:r>
              <a:rPr lang="en-US" sz="800" dirty="0">
                <a:solidFill>
                  <a:prstClr val="black"/>
                </a:solidFill>
                <a:cs typeface="Arial" pitchFamily="34" charset="0"/>
              </a:rPr>
              <a:t> </a:t>
            </a:r>
            <a:r>
              <a:rPr lang="en-US" sz="800" dirty="0" err="1">
                <a:solidFill>
                  <a:prstClr val="black"/>
                </a:solidFill>
                <a:cs typeface="Arial" pitchFamily="34" charset="0"/>
              </a:rPr>
              <a:t>lampau</a:t>
            </a:r>
            <a:endParaRPr lang="en-US" sz="800" dirty="0">
              <a:solidFill>
                <a:prstClr val="black"/>
              </a:solidFill>
              <a:cs typeface="Arial" pitchFamily="34" charset="0"/>
            </a:endParaRPr>
          </a:p>
        </p:txBody>
      </p:sp>
      <p:pic>
        <p:nvPicPr>
          <p:cNvPr id="293" name="Picture 292"/>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8363595" y="2371171"/>
            <a:ext cx="151419" cy="54700"/>
          </a:xfrm>
          <a:prstGeom prst="rect">
            <a:avLst/>
          </a:prstGeom>
        </p:spPr>
      </p:pic>
      <p:sp>
        <p:nvSpPr>
          <p:cNvPr id="294" name="Rectangle 293"/>
          <p:cNvSpPr/>
          <p:nvPr/>
        </p:nvSpPr>
        <p:spPr>
          <a:xfrm>
            <a:off x="7160093" y="2689203"/>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err="1">
                <a:solidFill>
                  <a:prstClr val="black"/>
                </a:solidFill>
                <a:cs typeface="Arial" pitchFamily="34" charset="0"/>
              </a:rPr>
              <a:t>Rangkaian</a:t>
            </a:r>
            <a:r>
              <a:rPr lang="en-US" sz="800" dirty="0">
                <a:solidFill>
                  <a:prstClr val="black"/>
                </a:solidFill>
                <a:cs typeface="Arial" pitchFamily="34" charset="0"/>
              </a:rPr>
              <a:t> </a:t>
            </a:r>
            <a:r>
              <a:rPr lang="en-US" sz="800" dirty="0" err="1">
                <a:solidFill>
                  <a:prstClr val="black"/>
                </a:solidFill>
                <a:cs typeface="Arial" pitchFamily="34" charset="0"/>
              </a:rPr>
              <a:t>sindiket</a:t>
            </a:r>
            <a:endParaRPr lang="en-US" sz="800" dirty="0">
              <a:solidFill>
                <a:prstClr val="black"/>
              </a:solidFill>
              <a:cs typeface="Arial" pitchFamily="34" charset="0"/>
            </a:endParaRPr>
          </a:p>
        </p:txBody>
      </p:sp>
      <p:pic>
        <p:nvPicPr>
          <p:cNvPr id="295" name="Picture 294"/>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8363595" y="2711493"/>
            <a:ext cx="151419" cy="54700"/>
          </a:xfrm>
          <a:prstGeom prst="rect">
            <a:avLst/>
          </a:prstGeom>
        </p:spPr>
      </p:pic>
      <p:sp>
        <p:nvSpPr>
          <p:cNvPr id="296" name="Rectangle 295"/>
          <p:cNvSpPr/>
          <p:nvPr/>
        </p:nvSpPr>
        <p:spPr>
          <a:xfrm>
            <a:off x="7160093" y="3035091"/>
            <a:ext cx="1374053" cy="296303"/>
          </a:xfrm>
          <a:prstGeom prst="rect">
            <a:avLst/>
          </a:prstGeom>
          <a:solidFill>
            <a:srgbClr val="FC84A1"/>
          </a:solidFill>
          <a:ln w="19050" cap="rnd" cmpd="sng" algn="ctr">
            <a:solidFill>
              <a:srgbClr val="1E5155">
                <a:lumMod val="75000"/>
              </a:srgbClr>
            </a:solidFill>
            <a:prstDash val="solid"/>
          </a:ln>
          <a:effectLst/>
        </p:spPr>
        <p:txBody>
          <a:bodyPr rtlCol="0" anchor="ctr"/>
          <a:lstStyle/>
          <a:p>
            <a:pPr algn="ctr" defTabSz="342892"/>
            <a:r>
              <a:rPr lang="nl-NL" sz="800" dirty="0">
                <a:solidFill>
                  <a:prstClr val="black"/>
                </a:solidFill>
                <a:cs typeface="Arial" pitchFamily="34" charset="0"/>
              </a:rPr>
              <a:t>Geofence Hotspot dan Geofence Pelesen</a:t>
            </a:r>
          </a:p>
        </p:txBody>
      </p:sp>
      <p:pic>
        <p:nvPicPr>
          <p:cNvPr id="297" name="Picture 296"/>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8363595" y="3057381"/>
            <a:ext cx="151419" cy="54700"/>
          </a:xfrm>
          <a:prstGeom prst="rect">
            <a:avLst/>
          </a:prstGeom>
        </p:spPr>
      </p:pic>
      <p:sp>
        <p:nvSpPr>
          <p:cNvPr id="298" name="Rectangle 297"/>
          <p:cNvSpPr/>
          <p:nvPr/>
        </p:nvSpPr>
        <p:spPr>
          <a:xfrm>
            <a:off x="7160093" y="3375413"/>
            <a:ext cx="1374053" cy="359795"/>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err="1">
                <a:solidFill>
                  <a:prstClr val="black"/>
                </a:solidFill>
                <a:cs typeface="Arial" pitchFamily="34" charset="0"/>
              </a:rPr>
              <a:t>Pendaftaran</a:t>
            </a:r>
            <a:r>
              <a:rPr lang="en-US" sz="800" dirty="0">
                <a:solidFill>
                  <a:prstClr val="black"/>
                </a:solidFill>
                <a:cs typeface="Arial" pitchFamily="34" charset="0"/>
              </a:rPr>
              <a:t> </a:t>
            </a:r>
            <a:r>
              <a:rPr lang="en-US" sz="800" dirty="0" err="1">
                <a:solidFill>
                  <a:prstClr val="black"/>
                </a:solidFill>
                <a:cs typeface="Arial" pitchFamily="34" charset="0"/>
              </a:rPr>
              <a:t>Penggred</a:t>
            </a:r>
            <a:r>
              <a:rPr lang="en-US" sz="800" dirty="0">
                <a:solidFill>
                  <a:prstClr val="black"/>
                </a:solidFill>
                <a:cs typeface="Arial" pitchFamily="34" charset="0"/>
              </a:rPr>
              <a:t> FFB, </a:t>
            </a:r>
            <a:r>
              <a:rPr lang="en-US" sz="800" dirty="0" err="1">
                <a:solidFill>
                  <a:prstClr val="black"/>
                </a:solidFill>
                <a:cs typeface="Arial" pitchFamily="34" charset="0"/>
              </a:rPr>
              <a:t>Pengukur</a:t>
            </a:r>
            <a:r>
              <a:rPr lang="en-US" sz="800" dirty="0">
                <a:solidFill>
                  <a:prstClr val="black"/>
                </a:solidFill>
                <a:cs typeface="Arial" pitchFamily="34" charset="0"/>
              </a:rPr>
              <a:t>, </a:t>
            </a:r>
            <a:r>
              <a:rPr lang="en-US" sz="800" dirty="0" err="1">
                <a:solidFill>
                  <a:prstClr val="black"/>
                </a:solidFill>
                <a:cs typeface="Arial" pitchFamily="34" charset="0"/>
              </a:rPr>
              <a:t>Makmal</a:t>
            </a:r>
            <a:r>
              <a:rPr lang="en-US" sz="800" dirty="0">
                <a:solidFill>
                  <a:prstClr val="black"/>
                </a:solidFill>
                <a:cs typeface="Arial" pitchFamily="34" charset="0"/>
              </a:rPr>
              <a:t>, Nursery Operator</a:t>
            </a:r>
          </a:p>
        </p:txBody>
      </p:sp>
      <p:pic>
        <p:nvPicPr>
          <p:cNvPr id="299" name="Picture 298"/>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8363595" y="3397703"/>
            <a:ext cx="151419" cy="54700"/>
          </a:xfrm>
          <a:prstGeom prst="rect">
            <a:avLst/>
          </a:prstGeom>
        </p:spPr>
      </p:pic>
      <p:sp>
        <p:nvSpPr>
          <p:cNvPr id="300" name="Rectangle 299"/>
          <p:cNvSpPr/>
          <p:nvPr/>
        </p:nvSpPr>
        <p:spPr>
          <a:xfrm>
            <a:off x="8960392" y="1007571"/>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Licensee Directory</a:t>
            </a:r>
            <a:endParaRPr lang="en-US" sz="800" dirty="0">
              <a:solidFill>
                <a:prstClr val="black"/>
              </a:solidFill>
              <a:cs typeface="Arial" pitchFamily="34" charset="0"/>
            </a:endParaRPr>
          </a:p>
        </p:txBody>
      </p:sp>
      <p:pic>
        <p:nvPicPr>
          <p:cNvPr id="301" name="Picture 300"/>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10163894" y="1029861"/>
            <a:ext cx="151419" cy="54700"/>
          </a:xfrm>
          <a:prstGeom prst="rect">
            <a:avLst/>
          </a:prstGeom>
        </p:spPr>
      </p:pic>
      <p:sp>
        <p:nvSpPr>
          <p:cNvPr id="302" name="Rectangle 301"/>
          <p:cNvSpPr/>
          <p:nvPr/>
        </p:nvSpPr>
        <p:spPr>
          <a:xfrm>
            <a:off x="8960392" y="1347893"/>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e-Pay</a:t>
            </a:r>
            <a:endParaRPr lang="en-US" sz="800" dirty="0">
              <a:solidFill>
                <a:prstClr val="black"/>
              </a:solidFill>
              <a:cs typeface="Arial" pitchFamily="34" charset="0"/>
            </a:endParaRPr>
          </a:p>
        </p:txBody>
      </p:sp>
      <p:pic>
        <p:nvPicPr>
          <p:cNvPr id="303" name="Picture 302"/>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10163894" y="1370183"/>
            <a:ext cx="151419" cy="54700"/>
          </a:xfrm>
          <a:prstGeom prst="rect">
            <a:avLst/>
          </a:prstGeom>
        </p:spPr>
      </p:pic>
      <p:sp>
        <p:nvSpPr>
          <p:cNvPr id="304" name="Rectangle 303"/>
          <p:cNvSpPr/>
          <p:nvPr/>
        </p:nvSpPr>
        <p:spPr>
          <a:xfrm>
            <a:off x="8959181" y="1700809"/>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e-Notice</a:t>
            </a:r>
            <a:endParaRPr lang="en-US" sz="800" dirty="0">
              <a:solidFill>
                <a:prstClr val="black"/>
              </a:solidFill>
              <a:cs typeface="Arial" pitchFamily="34" charset="0"/>
            </a:endParaRPr>
          </a:p>
        </p:txBody>
      </p:sp>
      <p:pic>
        <p:nvPicPr>
          <p:cNvPr id="305" name="Picture 304"/>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10162683" y="1723099"/>
            <a:ext cx="151419" cy="54700"/>
          </a:xfrm>
          <a:prstGeom prst="rect">
            <a:avLst/>
          </a:prstGeom>
        </p:spPr>
      </p:pic>
      <p:sp>
        <p:nvSpPr>
          <p:cNvPr id="306" name="Rectangle 305"/>
          <p:cNvSpPr/>
          <p:nvPr/>
        </p:nvSpPr>
        <p:spPr>
          <a:xfrm>
            <a:off x="8959181" y="2041131"/>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e-Record</a:t>
            </a:r>
            <a:endParaRPr lang="en-US" sz="800" dirty="0">
              <a:solidFill>
                <a:prstClr val="black"/>
              </a:solidFill>
              <a:cs typeface="Arial" pitchFamily="34" charset="0"/>
            </a:endParaRPr>
          </a:p>
        </p:txBody>
      </p:sp>
      <p:pic>
        <p:nvPicPr>
          <p:cNvPr id="307" name="Picture 306"/>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10162683" y="2063421"/>
            <a:ext cx="151419" cy="54700"/>
          </a:xfrm>
          <a:prstGeom prst="rect">
            <a:avLst/>
          </a:prstGeom>
        </p:spPr>
      </p:pic>
      <p:sp>
        <p:nvSpPr>
          <p:cNvPr id="308" name="Rectangle 307"/>
          <p:cNvSpPr/>
          <p:nvPr/>
        </p:nvSpPr>
        <p:spPr>
          <a:xfrm>
            <a:off x="8959181" y="2387019"/>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e-Compound</a:t>
            </a:r>
            <a:endParaRPr lang="en-US" sz="800" dirty="0">
              <a:solidFill>
                <a:prstClr val="black"/>
              </a:solidFill>
              <a:cs typeface="Arial" pitchFamily="34" charset="0"/>
            </a:endParaRPr>
          </a:p>
        </p:txBody>
      </p:sp>
      <p:pic>
        <p:nvPicPr>
          <p:cNvPr id="309" name="Picture 308"/>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10162683" y="2409309"/>
            <a:ext cx="151419" cy="54700"/>
          </a:xfrm>
          <a:prstGeom prst="rect">
            <a:avLst/>
          </a:prstGeom>
        </p:spPr>
      </p:pic>
      <p:sp>
        <p:nvSpPr>
          <p:cNvPr id="310" name="Rectangle 309"/>
          <p:cNvSpPr/>
          <p:nvPr/>
        </p:nvSpPr>
        <p:spPr>
          <a:xfrm>
            <a:off x="8959181" y="2727341"/>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e-Complaint</a:t>
            </a:r>
            <a:endParaRPr lang="en-US" sz="800" dirty="0">
              <a:solidFill>
                <a:prstClr val="black"/>
              </a:solidFill>
              <a:cs typeface="Arial" pitchFamily="34" charset="0"/>
            </a:endParaRPr>
          </a:p>
        </p:txBody>
      </p:sp>
      <p:pic>
        <p:nvPicPr>
          <p:cNvPr id="311" name="Picture 310"/>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10162683" y="2749631"/>
            <a:ext cx="151419" cy="54700"/>
          </a:xfrm>
          <a:prstGeom prst="rect">
            <a:avLst/>
          </a:prstGeom>
        </p:spPr>
      </p:pic>
      <p:sp>
        <p:nvSpPr>
          <p:cNvPr id="106" name="Rectangle 105"/>
          <p:cNvSpPr/>
          <p:nvPr/>
        </p:nvSpPr>
        <p:spPr>
          <a:xfrm>
            <a:off x="7160093" y="3791048"/>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Pangkalan data kompetensi pegawai</a:t>
            </a:r>
            <a:endParaRPr lang="en-US" sz="800" dirty="0">
              <a:solidFill>
                <a:prstClr val="black"/>
              </a:solidFill>
              <a:cs typeface="Arial" pitchFamily="34" charset="0"/>
            </a:endParaRPr>
          </a:p>
        </p:txBody>
      </p:sp>
      <p:pic>
        <p:nvPicPr>
          <p:cNvPr id="107" name="Picture 106"/>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8363595" y="3813338"/>
            <a:ext cx="151419" cy="54700"/>
          </a:xfrm>
          <a:prstGeom prst="rect">
            <a:avLst/>
          </a:prstGeom>
        </p:spPr>
      </p:pic>
      <p:sp>
        <p:nvSpPr>
          <p:cNvPr id="108" name="Rectangle 107"/>
          <p:cNvSpPr/>
          <p:nvPr/>
        </p:nvSpPr>
        <p:spPr>
          <a:xfrm>
            <a:off x="7170220" y="4143191"/>
            <a:ext cx="1374053" cy="296303"/>
          </a:xfrm>
          <a:prstGeom prst="rect">
            <a:avLst/>
          </a:prstGeom>
          <a:solidFill>
            <a:srgbClr val="FC84A1"/>
          </a:solidFill>
          <a:ln w="19050" cap="rnd" cmpd="sng" algn="ctr">
            <a:solidFill>
              <a:srgbClr val="1E5155">
                <a:lumMod val="75000"/>
              </a:srgbClr>
            </a:solidFill>
            <a:prstDash val="solid"/>
          </a:ln>
          <a:effectLst/>
        </p:spPr>
        <p:txBody>
          <a:bodyPr rtlCol="0" anchor="ctr"/>
          <a:lstStyle/>
          <a:p>
            <a:pPr algn="ctr" defTabSz="342892"/>
            <a:r>
              <a:rPr lang="en-US" sz="800">
                <a:solidFill>
                  <a:prstClr val="black"/>
                </a:solidFill>
                <a:cs typeface="Arial" pitchFamily="34" charset="0"/>
              </a:rPr>
              <a:t>Tracking system</a:t>
            </a:r>
            <a:endParaRPr lang="en-US" sz="800" dirty="0">
              <a:solidFill>
                <a:prstClr val="black"/>
              </a:solidFill>
              <a:cs typeface="Arial" pitchFamily="34" charset="0"/>
            </a:endParaRPr>
          </a:p>
        </p:txBody>
      </p:sp>
      <p:pic>
        <p:nvPicPr>
          <p:cNvPr id="109" name="Picture 108"/>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8373722" y="4165481"/>
            <a:ext cx="151419" cy="54700"/>
          </a:xfrm>
          <a:prstGeom prst="rect">
            <a:avLst/>
          </a:prstGeom>
        </p:spPr>
      </p:pic>
      <p:sp>
        <p:nvSpPr>
          <p:cNvPr id="110" name="Rectangle 109"/>
          <p:cNvSpPr/>
          <p:nvPr/>
        </p:nvSpPr>
        <p:spPr>
          <a:xfrm>
            <a:off x="7160093" y="4477127"/>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 sz="800" dirty="0">
                <a:solidFill>
                  <a:prstClr val="black"/>
                </a:solidFill>
                <a:cs typeface="Arial" pitchFamily="34" charset="0"/>
              </a:rPr>
              <a:t>Statistik dan Pelaporan </a:t>
            </a:r>
            <a:endParaRPr lang="en-US" sz="800" dirty="0">
              <a:solidFill>
                <a:prstClr val="black"/>
              </a:solidFill>
              <a:cs typeface="Arial" pitchFamily="34" charset="0"/>
            </a:endParaRPr>
          </a:p>
        </p:txBody>
      </p:sp>
      <p:pic>
        <p:nvPicPr>
          <p:cNvPr id="111" name="Picture 110"/>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8363595" y="4499417"/>
            <a:ext cx="151419" cy="54700"/>
          </a:xfrm>
          <a:prstGeom prst="rect">
            <a:avLst/>
          </a:prstGeom>
        </p:spPr>
      </p:pic>
      <p:sp>
        <p:nvSpPr>
          <p:cNvPr id="112" name="Rectangle 111"/>
          <p:cNvSpPr/>
          <p:nvPr/>
        </p:nvSpPr>
        <p:spPr>
          <a:xfrm>
            <a:off x="7151088" y="4830271"/>
            <a:ext cx="1374053"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US" sz="800" dirty="0">
                <a:solidFill>
                  <a:prstClr val="black"/>
                </a:solidFill>
                <a:cs typeface="Arial" pitchFamily="34" charset="0"/>
              </a:rPr>
              <a:t>Dashboard</a:t>
            </a:r>
          </a:p>
        </p:txBody>
      </p:sp>
      <p:pic>
        <p:nvPicPr>
          <p:cNvPr id="113" name="Picture 112"/>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8354590" y="4852561"/>
            <a:ext cx="151419" cy="54700"/>
          </a:xfrm>
          <a:prstGeom prst="rect">
            <a:avLst/>
          </a:prstGeom>
        </p:spPr>
      </p:pic>
      <p:sp>
        <p:nvSpPr>
          <p:cNvPr id="2" name="TextBox 1"/>
          <p:cNvSpPr txBox="1"/>
          <p:nvPr/>
        </p:nvSpPr>
        <p:spPr>
          <a:xfrm>
            <a:off x="1631644" y="5512815"/>
            <a:ext cx="1585928" cy="1194869"/>
          </a:xfrm>
          <a:prstGeom prst="rect">
            <a:avLst/>
          </a:prstGeom>
          <a:ln w="9525"/>
        </p:spPr>
        <p:style>
          <a:lnRef idx="2">
            <a:schemeClr val="dk1"/>
          </a:lnRef>
          <a:fillRef idx="1">
            <a:schemeClr val="lt1"/>
          </a:fillRef>
          <a:effectRef idx="0">
            <a:schemeClr val="dk1"/>
          </a:effectRef>
          <a:fontRef idx="minor">
            <a:schemeClr val="dk1"/>
          </a:fontRef>
        </p:style>
        <p:txBody>
          <a:bodyPr wrap="square" rtlCol="0">
            <a:noAutofit/>
          </a:bodyPr>
          <a:lstStyle/>
          <a:p>
            <a:r>
              <a:rPr lang="en-GB" sz="800" b="1" u="sng" dirty="0" err="1">
                <a:solidFill>
                  <a:prstClr val="black"/>
                </a:solidFill>
              </a:rPr>
              <a:t>Akronim</a:t>
            </a:r>
            <a:endParaRPr lang="en-GB" sz="800" b="1" u="sng" dirty="0">
              <a:solidFill>
                <a:prstClr val="black"/>
              </a:solidFill>
            </a:endParaRPr>
          </a:p>
          <a:p>
            <a:pPr marL="361950" indent="-361950">
              <a:tabLst>
                <a:tab pos="265113" algn="l"/>
              </a:tabLst>
            </a:pPr>
            <a:endParaRPr lang="en-GB" sz="800" dirty="0">
              <a:solidFill>
                <a:prstClr val="black"/>
              </a:solidFill>
            </a:endParaRPr>
          </a:p>
          <a:p>
            <a:pPr marL="361950" indent="-361950">
              <a:tabLst>
                <a:tab pos="265113" algn="l"/>
              </a:tabLst>
            </a:pPr>
            <a:r>
              <a:rPr lang="en-GB" sz="800" dirty="0">
                <a:solidFill>
                  <a:prstClr val="black"/>
                </a:solidFill>
              </a:rPr>
              <a:t>CB 	-	</a:t>
            </a:r>
            <a:r>
              <a:rPr lang="en-GB" sz="800" dirty="0" err="1">
                <a:solidFill>
                  <a:prstClr val="black"/>
                </a:solidFill>
              </a:rPr>
              <a:t>Badan</a:t>
            </a:r>
            <a:r>
              <a:rPr lang="en-GB" sz="800" dirty="0">
                <a:solidFill>
                  <a:prstClr val="black"/>
                </a:solidFill>
              </a:rPr>
              <a:t> </a:t>
            </a:r>
            <a:r>
              <a:rPr lang="en-GB" sz="800" dirty="0" err="1">
                <a:solidFill>
                  <a:prstClr val="black"/>
                </a:solidFill>
              </a:rPr>
              <a:t>Pensijilan</a:t>
            </a:r>
            <a:r>
              <a:rPr lang="en-GB" sz="800" dirty="0">
                <a:solidFill>
                  <a:prstClr val="black"/>
                </a:solidFill>
              </a:rPr>
              <a:t>  </a:t>
            </a:r>
          </a:p>
          <a:p>
            <a:pPr marL="361950" indent="-361950">
              <a:tabLst>
                <a:tab pos="265113" algn="l"/>
              </a:tabLst>
            </a:pPr>
            <a:r>
              <a:rPr lang="en-GB" sz="800" dirty="0">
                <a:solidFill>
                  <a:prstClr val="black"/>
                </a:solidFill>
              </a:rPr>
              <a:t>PO	-	</a:t>
            </a:r>
            <a:r>
              <a:rPr lang="en-GB" sz="800" dirty="0" err="1">
                <a:solidFill>
                  <a:prstClr val="black"/>
                </a:solidFill>
              </a:rPr>
              <a:t>Minyak</a:t>
            </a:r>
            <a:r>
              <a:rPr lang="en-GB" sz="800" dirty="0">
                <a:solidFill>
                  <a:prstClr val="black"/>
                </a:solidFill>
              </a:rPr>
              <a:t> </a:t>
            </a:r>
            <a:r>
              <a:rPr lang="en-GB" sz="800" dirty="0" err="1">
                <a:solidFill>
                  <a:prstClr val="black"/>
                </a:solidFill>
              </a:rPr>
              <a:t>Sawit</a:t>
            </a:r>
            <a:endParaRPr lang="en-GB" sz="800" dirty="0">
              <a:solidFill>
                <a:prstClr val="black"/>
              </a:solidFill>
            </a:endParaRPr>
          </a:p>
          <a:p>
            <a:pPr marL="361950" indent="-361950">
              <a:tabLst>
                <a:tab pos="265113" algn="l"/>
              </a:tabLst>
            </a:pPr>
            <a:r>
              <a:rPr lang="en-GB" sz="800" dirty="0">
                <a:solidFill>
                  <a:prstClr val="black"/>
                </a:solidFill>
              </a:rPr>
              <a:t>PK	-	</a:t>
            </a:r>
            <a:r>
              <a:rPr lang="en-GB" sz="800" dirty="0" err="1">
                <a:solidFill>
                  <a:prstClr val="black"/>
                </a:solidFill>
              </a:rPr>
              <a:t>Isirung</a:t>
            </a:r>
            <a:r>
              <a:rPr lang="en-GB" sz="800" dirty="0">
                <a:solidFill>
                  <a:prstClr val="black"/>
                </a:solidFill>
              </a:rPr>
              <a:t> </a:t>
            </a:r>
            <a:r>
              <a:rPr lang="en-GB" sz="800" dirty="0" err="1">
                <a:solidFill>
                  <a:prstClr val="black"/>
                </a:solidFill>
              </a:rPr>
              <a:t>Sawit</a:t>
            </a:r>
            <a:endParaRPr lang="en-GB" sz="800" dirty="0">
              <a:solidFill>
                <a:prstClr val="black"/>
              </a:solidFill>
            </a:endParaRPr>
          </a:p>
          <a:p>
            <a:pPr marL="361950" indent="-361950">
              <a:tabLst>
                <a:tab pos="265113" algn="l"/>
              </a:tabLst>
            </a:pPr>
            <a:r>
              <a:rPr lang="en-GB" sz="800" dirty="0">
                <a:solidFill>
                  <a:prstClr val="black"/>
                </a:solidFill>
              </a:rPr>
              <a:t>PKC	-	</a:t>
            </a:r>
            <a:r>
              <a:rPr lang="en-GB" sz="800" dirty="0" err="1">
                <a:solidFill>
                  <a:prstClr val="black"/>
                </a:solidFill>
              </a:rPr>
              <a:t>Bungkil</a:t>
            </a:r>
            <a:r>
              <a:rPr lang="en-GB" sz="800" dirty="0">
                <a:solidFill>
                  <a:prstClr val="black"/>
                </a:solidFill>
              </a:rPr>
              <a:t> </a:t>
            </a:r>
            <a:r>
              <a:rPr lang="en-GB" sz="800" dirty="0" err="1">
                <a:solidFill>
                  <a:prstClr val="black"/>
                </a:solidFill>
              </a:rPr>
              <a:t>Isirung</a:t>
            </a:r>
            <a:r>
              <a:rPr lang="en-GB" sz="800" dirty="0">
                <a:solidFill>
                  <a:prstClr val="black"/>
                </a:solidFill>
              </a:rPr>
              <a:t> </a:t>
            </a:r>
            <a:r>
              <a:rPr lang="en-GB" sz="800" dirty="0" err="1">
                <a:solidFill>
                  <a:prstClr val="black"/>
                </a:solidFill>
              </a:rPr>
              <a:t>Sawit</a:t>
            </a:r>
            <a:r>
              <a:rPr lang="en-GB" sz="800" dirty="0">
                <a:solidFill>
                  <a:prstClr val="black"/>
                </a:solidFill>
              </a:rPr>
              <a:t> </a:t>
            </a:r>
          </a:p>
          <a:p>
            <a:pPr marL="361950" indent="-361950">
              <a:tabLst>
                <a:tab pos="265113" algn="l"/>
              </a:tabLst>
            </a:pPr>
            <a:r>
              <a:rPr lang="en-GB" sz="800" dirty="0">
                <a:solidFill>
                  <a:prstClr val="black"/>
                </a:solidFill>
                <a:cs typeface="Arial" pitchFamily="34" charset="0"/>
              </a:rPr>
              <a:t>PCM	-	</a:t>
            </a:r>
            <a:r>
              <a:rPr lang="en-US" sz="800" dirty="0" err="1">
                <a:solidFill>
                  <a:prstClr val="black"/>
                </a:solidFill>
                <a:cs typeface="Arial" pitchFamily="34" charset="0"/>
              </a:rPr>
              <a:t>Oleokimia</a:t>
            </a:r>
            <a:r>
              <a:rPr lang="en-US" sz="800" dirty="0">
                <a:solidFill>
                  <a:prstClr val="black"/>
                </a:solidFill>
                <a:cs typeface="Arial" pitchFamily="34" charset="0"/>
              </a:rPr>
              <a:t> </a:t>
            </a:r>
            <a:r>
              <a:rPr lang="en-US" sz="800" dirty="0" err="1">
                <a:solidFill>
                  <a:prstClr val="black"/>
                </a:solidFill>
                <a:cs typeface="Arial" pitchFamily="34" charset="0"/>
              </a:rPr>
              <a:t>Sawit</a:t>
            </a:r>
            <a:r>
              <a:rPr lang="en-US" sz="800" dirty="0">
                <a:solidFill>
                  <a:prstClr val="black"/>
                </a:solidFill>
                <a:cs typeface="Arial" pitchFamily="34" charset="0"/>
              </a:rPr>
              <a:t> (PCM)</a:t>
            </a:r>
          </a:p>
          <a:p>
            <a:pPr marL="361950" indent="-361950">
              <a:tabLst>
                <a:tab pos="265113" algn="l"/>
              </a:tabLst>
            </a:pPr>
            <a:r>
              <a:rPr lang="en-US" sz="800" dirty="0">
                <a:solidFill>
                  <a:prstClr val="black"/>
                </a:solidFill>
                <a:cs typeface="Arial" pitchFamily="34" charset="0"/>
              </a:rPr>
              <a:t>PFA	-	</a:t>
            </a:r>
            <a:r>
              <a:rPr lang="en-US" sz="800" dirty="0" err="1">
                <a:solidFill>
                  <a:prstClr val="black"/>
                </a:solidFill>
                <a:cs typeface="Arial" pitchFamily="34" charset="0"/>
              </a:rPr>
              <a:t>Asid</a:t>
            </a:r>
            <a:r>
              <a:rPr lang="en-US" sz="800" dirty="0">
                <a:solidFill>
                  <a:prstClr val="black"/>
                </a:solidFill>
                <a:cs typeface="Arial" pitchFamily="34" charset="0"/>
              </a:rPr>
              <a:t> </a:t>
            </a:r>
            <a:r>
              <a:rPr lang="en-US" sz="800" dirty="0" err="1">
                <a:solidFill>
                  <a:prstClr val="black"/>
                </a:solidFill>
                <a:cs typeface="Arial" pitchFamily="34" charset="0"/>
              </a:rPr>
              <a:t>Lemak</a:t>
            </a:r>
            <a:r>
              <a:rPr lang="en-US" sz="800" dirty="0">
                <a:solidFill>
                  <a:prstClr val="black"/>
                </a:solidFill>
                <a:cs typeface="Arial" pitchFamily="34" charset="0"/>
              </a:rPr>
              <a:t> </a:t>
            </a:r>
            <a:r>
              <a:rPr lang="en-US" sz="800" dirty="0" err="1">
                <a:solidFill>
                  <a:prstClr val="black"/>
                </a:solidFill>
                <a:cs typeface="Arial" pitchFamily="34" charset="0"/>
              </a:rPr>
              <a:t>Sawit</a:t>
            </a:r>
            <a:endParaRPr lang="en-US" sz="800" dirty="0">
              <a:solidFill>
                <a:prstClr val="black"/>
              </a:solidFill>
              <a:cs typeface="Arial" pitchFamily="34" charset="0"/>
            </a:endParaRPr>
          </a:p>
          <a:p>
            <a:pPr marL="361950" indent="-361950">
              <a:tabLst>
                <a:tab pos="265113" algn="l"/>
              </a:tabLst>
            </a:pPr>
            <a:r>
              <a:rPr lang="en-US" sz="800" dirty="0">
                <a:solidFill>
                  <a:prstClr val="black"/>
                </a:solidFill>
                <a:cs typeface="Arial" pitchFamily="34" charset="0"/>
              </a:rPr>
              <a:t>FFB	-	</a:t>
            </a:r>
            <a:r>
              <a:rPr lang="en-US" sz="800" dirty="0" err="1">
                <a:solidFill>
                  <a:prstClr val="black"/>
                </a:solidFill>
                <a:cs typeface="Arial" pitchFamily="34" charset="0"/>
              </a:rPr>
              <a:t>Buah</a:t>
            </a:r>
            <a:r>
              <a:rPr lang="en-US" sz="800" dirty="0">
                <a:solidFill>
                  <a:prstClr val="black"/>
                </a:solidFill>
                <a:cs typeface="Arial" pitchFamily="34" charset="0"/>
              </a:rPr>
              <a:t> </a:t>
            </a:r>
            <a:r>
              <a:rPr lang="en-US" sz="800" dirty="0" err="1">
                <a:solidFill>
                  <a:prstClr val="black"/>
                </a:solidFill>
                <a:cs typeface="Arial" pitchFamily="34" charset="0"/>
              </a:rPr>
              <a:t>Kelapa</a:t>
            </a:r>
            <a:r>
              <a:rPr lang="en-US" sz="800" dirty="0">
                <a:solidFill>
                  <a:prstClr val="black"/>
                </a:solidFill>
                <a:cs typeface="Arial" pitchFamily="34" charset="0"/>
              </a:rPr>
              <a:t> </a:t>
            </a:r>
            <a:r>
              <a:rPr lang="en-US" sz="800" dirty="0" err="1">
                <a:solidFill>
                  <a:prstClr val="black"/>
                </a:solidFill>
                <a:cs typeface="Arial" pitchFamily="34" charset="0"/>
              </a:rPr>
              <a:t>Sawit</a:t>
            </a:r>
            <a:endParaRPr lang="en-GB" sz="800" dirty="0">
              <a:solidFill>
                <a:prstClr val="black"/>
              </a:solidFill>
            </a:endParaRPr>
          </a:p>
        </p:txBody>
      </p:sp>
      <p:grpSp>
        <p:nvGrpSpPr>
          <p:cNvPr id="4" name="Group 3"/>
          <p:cNvGrpSpPr/>
          <p:nvPr/>
        </p:nvGrpSpPr>
        <p:grpSpPr>
          <a:xfrm>
            <a:off x="1680066" y="5140599"/>
            <a:ext cx="410192" cy="172549"/>
            <a:chOff x="4860032" y="5937699"/>
            <a:chExt cx="410192" cy="172549"/>
          </a:xfrm>
        </p:grpSpPr>
        <p:sp>
          <p:nvSpPr>
            <p:cNvPr id="115" name="Rectangle 114"/>
            <p:cNvSpPr/>
            <p:nvPr/>
          </p:nvSpPr>
          <p:spPr>
            <a:xfrm>
              <a:off x="4860032" y="5937699"/>
              <a:ext cx="410192" cy="172549"/>
            </a:xfrm>
            <a:prstGeom prst="rect">
              <a:avLst/>
            </a:prstGeom>
            <a:solidFill>
              <a:srgbClr val="FC84A1"/>
            </a:solidFill>
            <a:ln w="19050" cap="rnd" cmpd="sng" algn="ctr">
              <a:solidFill>
                <a:srgbClr val="1E5155">
                  <a:lumMod val="75000"/>
                </a:srgbClr>
              </a:solidFill>
              <a:prstDash val="solid"/>
            </a:ln>
            <a:effectLst/>
          </p:spPr>
          <p:txBody>
            <a:bodyPr rtlCol="0" anchor="ctr"/>
            <a:lstStyle/>
            <a:p>
              <a:pPr algn="ctr" defTabSz="342892"/>
              <a:endParaRPr lang="en-US" sz="800" dirty="0">
                <a:solidFill>
                  <a:prstClr val="black"/>
                </a:solidFill>
                <a:cs typeface="Arial" pitchFamily="34" charset="0"/>
              </a:endParaRPr>
            </a:p>
          </p:txBody>
        </p:sp>
        <p:pic>
          <p:nvPicPr>
            <p:cNvPr id="116" name="Picture 115"/>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5098116" y="5952150"/>
              <a:ext cx="151419" cy="54700"/>
            </a:xfrm>
            <a:prstGeom prst="rect">
              <a:avLst/>
            </a:prstGeom>
          </p:spPr>
        </p:pic>
      </p:grpSp>
      <p:graphicFrame>
        <p:nvGraphicFramePr>
          <p:cNvPr id="117" name="Table 116"/>
          <p:cNvGraphicFramePr>
            <a:graphicFrameLocks noGrp="1"/>
          </p:cNvGraphicFramePr>
          <p:nvPr>
            <p:extLst/>
          </p:nvPr>
        </p:nvGraphicFramePr>
        <p:xfrm>
          <a:off x="1652373" y="4852561"/>
          <a:ext cx="1577330" cy="548640"/>
        </p:xfrm>
        <a:graphic>
          <a:graphicData uri="http://schemas.openxmlformats.org/drawingml/2006/table">
            <a:tbl>
              <a:tblPr firstRow="1" bandRow="1">
                <a:tableStyleId>{5940675A-B579-460E-94D1-54222C63F5DA}</a:tableStyleId>
              </a:tblPr>
              <a:tblGrid>
                <a:gridCol w="476245">
                  <a:extLst>
                    <a:ext uri="{9D8B030D-6E8A-4147-A177-3AD203B41FA5}">
                      <a16:colId xmlns:a16="http://schemas.microsoft.com/office/drawing/2014/main" val="20000"/>
                    </a:ext>
                  </a:extLst>
                </a:gridCol>
                <a:gridCol w="1101085">
                  <a:extLst>
                    <a:ext uri="{9D8B030D-6E8A-4147-A177-3AD203B41FA5}">
                      <a16:colId xmlns:a16="http://schemas.microsoft.com/office/drawing/2014/main" val="20001"/>
                    </a:ext>
                  </a:extLst>
                </a:gridCol>
              </a:tblGrid>
              <a:tr h="0">
                <a:tc>
                  <a:txBody>
                    <a:bodyPr/>
                    <a:lstStyle/>
                    <a:p>
                      <a:r>
                        <a:rPr lang="en-US" sz="800" b="1" dirty="0" err="1">
                          <a:solidFill>
                            <a:schemeClr val="bg1"/>
                          </a:solidFill>
                        </a:rPr>
                        <a:t>Simbol</a:t>
                      </a:r>
                      <a:endParaRPr lang="en-US" sz="800" b="1" dirty="0">
                        <a:solidFill>
                          <a:schemeClr val="bg1"/>
                        </a:solidFill>
                      </a:endParaRPr>
                    </a:p>
                  </a:txBody>
                  <a:tcPr>
                    <a:solidFill>
                      <a:srgbClr val="C00000"/>
                    </a:solidFill>
                  </a:tcPr>
                </a:tc>
                <a:tc>
                  <a:txBody>
                    <a:bodyPr/>
                    <a:lstStyle/>
                    <a:p>
                      <a:r>
                        <a:rPr lang="en-US" sz="800" b="1" dirty="0" err="1">
                          <a:solidFill>
                            <a:schemeClr val="bg1"/>
                          </a:solidFill>
                        </a:rPr>
                        <a:t>Keterangan</a:t>
                      </a:r>
                      <a:endParaRPr lang="en-US" sz="800" b="1" dirty="0">
                        <a:solidFill>
                          <a:schemeClr val="bg1"/>
                        </a:solidFill>
                      </a:endParaRPr>
                    </a:p>
                  </a:txBody>
                  <a:tcPr>
                    <a:solidFill>
                      <a:srgbClr val="C00000"/>
                    </a:solidFill>
                  </a:tcPr>
                </a:tc>
                <a:extLst>
                  <a:ext uri="{0D108BD9-81ED-4DB2-BD59-A6C34878D82A}">
                    <a16:rowId xmlns:a16="http://schemas.microsoft.com/office/drawing/2014/main" val="10000"/>
                  </a:ext>
                </a:extLst>
              </a:tr>
              <a:tr h="258018">
                <a:tc>
                  <a:txBody>
                    <a:bodyPr/>
                    <a:lstStyle/>
                    <a:p>
                      <a:endParaRPr lang="en-US" sz="800" dirty="0"/>
                    </a:p>
                  </a:txBody>
                  <a:tcPr/>
                </a:tc>
                <a:tc>
                  <a:txBody>
                    <a:bodyPr/>
                    <a:lstStyle/>
                    <a:p>
                      <a:pPr algn="ctr"/>
                      <a:r>
                        <a:rPr lang="en-US" sz="800" dirty="0" err="1"/>
                        <a:t>Sistem</a:t>
                      </a:r>
                      <a:r>
                        <a:rPr lang="en-US" sz="800" dirty="0"/>
                        <a:t> </a:t>
                      </a:r>
                      <a:r>
                        <a:rPr lang="en-US" sz="800" dirty="0" err="1"/>
                        <a:t>sedia</a:t>
                      </a:r>
                      <a:r>
                        <a:rPr lang="en-US" sz="800" baseline="0" dirty="0"/>
                        <a:t> </a:t>
                      </a:r>
                      <a:r>
                        <a:rPr lang="en-US" sz="800" baseline="0" dirty="0" err="1"/>
                        <a:t>ada</a:t>
                      </a:r>
                      <a:r>
                        <a:rPr lang="en-US" sz="800" baseline="0" dirty="0"/>
                        <a:t> </a:t>
                      </a:r>
                      <a:r>
                        <a:rPr lang="en-US" sz="800" baseline="0" dirty="0" err="1"/>
                        <a:t>dijadikan</a:t>
                      </a:r>
                      <a:r>
                        <a:rPr lang="en-US" sz="800" baseline="0" dirty="0"/>
                        <a:t> sub </a:t>
                      </a:r>
                      <a:r>
                        <a:rPr lang="en-US" sz="800" baseline="0" dirty="0" err="1"/>
                        <a:t>modul</a:t>
                      </a:r>
                      <a:endParaRPr lang="en-US" sz="800"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1586970" y="4621119"/>
            <a:ext cx="662361" cy="246221"/>
          </a:xfrm>
          <a:prstGeom prst="rect">
            <a:avLst/>
          </a:prstGeom>
          <a:noFill/>
        </p:spPr>
        <p:txBody>
          <a:bodyPr wrap="none" rtlCol="0">
            <a:spAutoFit/>
          </a:bodyPr>
          <a:lstStyle/>
          <a:p>
            <a:r>
              <a:rPr lang="en-US" sz="1000" b="1" u="sng" dirty="0" err="1"/>
              <a:t>Petunjuk</a:t>
            </a:r>
            <a:endParaRPr lang="en-US" sz="1000" b="1" u="sng" dirty="0"/>
          </a:p>
        </p:txBody>
      </p:sp>
      <p:sp>
        <p:nvSpPr>
          <p:cNvPr id="124" name="Rectangle 123"/>
          <p:cNvSpPr/>
          <p:nvPr/>
        </p:nvSpPr>
        <p:spPr>
          <a:xfrm>
            <a:off x="3446227" y="1712402"/>
            <a:ext cx="1374053" cy="296303"/>
          </a:xfrm>
          <a:prstGeom prst="rect">
            <a:avLst/>
          </a:prstGeom>
          <a:solidFill>
            <a:srgbClr val="FC84A1"/>
          </a:solidFill>
          <a:ln w="19050" cap="rnd" cmpd="sng" algn="ctr">
            <a:solidFill>
              <a:srgbClr val="1E5155">
                <a:lumMod val="75000"/>
              </a:srgbClr>
            </a:solidFill>
            <a:prstDash val="solid"/>
          </a:ln>
          <a:effectLst/>
        </p:spPr>
        <p:txBody>
          <a:bodyPr rtlCol="0" anchor="ctr"/>
          <a:lstStyle/>
          <a:p>
            <a:pPr algn="ctr" defTabSz="342892"/>
            <a:r>
              <a:rPr lang="en-US" sz="800" dirty="0" err="1">
                <a:solidFill>
                  <a:prstClr val="black"/>
                </a:solidFill>
                <a:cs typeface="Arial" pitchFamily="34" charset="0"/>
              </a:rPr>
              <a:t>Pengalihan</a:t>
            </a:r>
            <a:r>
              <a:rPr lang="en-US" sz="800" dirty="0">
                <a:solidFill>
                  <a:prstClr val="black"/>
                </a:solidFill>
                <a:cs typeface="Arial" pitchFamily="34" charset="0"/>
              </a:rPr>
              <a:t> PO (MPOB L3)</a:t>
            </a:r>
          </a:p>
        </p:txBody>
      </p:sp>
      <p:pic>
        <p:nvPicPr>
          <p:cNvPr id="125" name="Picture 124"/>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4648172" y="1726852"/>
            <a:ext cx="151419" cy="54700"/>
          </a:xfrm>
          <a:prstGeom prst="rect">
            <a:avLst/>
          </a:prstGeom>
        </p:spPr>
      </p:pic>
      <p:sp>
        <p:nvSpPr>
          <p:cNvPr id="126" name="Rectangle 125"/>
          <p:cNvSpPr/>
          <p:nvPr/>
        </p:nvSpPr>
        <p:spPr>
          <a:xfrm>
            <a:off x="3446227" y="2062698"/>
            <a:ext cx="1374053" cy="296303"/>
          </a:xfrm>
          <a:prstGeom prst="rect">
            <a:avLst/>
          </a:prstGeom>
          <a:solidFill>
            <a:srgbClr val="FC84A1"/>
          </a:solidFill>
          <a:ln w="19050" cap="rnd" cmpd="sng" algn="ctr">
            <a:solidFill>
              <a:srgbClr val="1E5155">
                <a:lumMod val="75000"/>
              </a:srgbClr>
            </a:solidFill>
            <a:prstDash val="solid"/>
          </a:ln>
          <a:effectLst/>
        </p:spPr>
        <p:txBody>
          <a:bodyPr rtlCol="0" anchor="ctr"/>
          <a:lstStyle/>
          <a:p>
            <a:pPr algn="ctr" defTabSz="342892"/>
            <a:r>
              <a:rPr lang="en-US" sz="800" dirty="0" err="1">
                <a:solidFill>
                  <a:prstClr val="black"/>
                </a:solidFill>
                <a:cs typeface="Arial" pitchFamily="34" charset="0"/>
              </a:rPr>
              <a:t>Pengesahan</a:t>
            </a:r>
            <a:r>
              <a:rPr lang="en-US" sz="800" dirty="0">
                <a:solidFill>
                  <a:prstClr val="black"/>
                </a:solidFill>
                <a:cs typeface="Arial" pitchFamily="34" charset="0"/>
              </a:rPr>
              <a:t> </a:t>
            </a:r>
            <a:r>
              <a:rPr lang="en-US" sz="800" dirty="0" err="1">
                <a:solidFill>
                  <a:prstClr val="black"/>
                </a:solidFill>
                <a:cs typeface="Arial" pitchFamily="34" charset="0"/>
              </a:rPr>
              <a:t>konsainan</a:t>
            </a:r>
            <a:endParaRPr lang="en-US" sz="800" dirty="0">
              <a:solidFill>
                <a:prstClr val="black"/>
              </a:solidFill>
              <a:cs typeface="Arial" pitchFamily="34" charset="0"/>
            </a:endParaRPr>
          </a:p>
        </p:txBody>
      </p:sp>
      <p:pic>
        <p:nvPicPr>
          <p:cNvPr id="127" name="Picture 126"/>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4648172" y="2077148"/>
            <a:ext cx="151419" cy="54700"/>
          </a:xfrm>
          <a:prstGeom prst="rect">
            <a:avLst/>
          </a:prstGeom>
        </p:spPr>
      </p:pic>
      <p:sp>
        <p:nvSpPr>
          <p:cNvPr id="128" name="Text Placeholder 10"/>
          <p:cNvSpPr txBox="1">
            <a:spLocks/>
          </p:cNvSpPr>
          <p:nvPr/>
        </p:nvSpPr>
        <p:spPr>
          <a:xfrm>
            <a:off x="1539646" y="-2008"/>
            <a:ext cx="9144000" cy="478680"/>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charset="0"/>
              <a:buNone/>
              <a:defRPr/>
            </a:pPr>
            <a:r>
              <a:rPr lang="en-US" sz="2400" b="1" dirty="0">
                <a:solidFill>
                  <a:prstClr val="black"/>
                </a:solidFill>
                <a:latin typeface="Arial" pitchFamily="34" charset="0"/>
                <a:ea typeface="ＭＳ Ｐゴシック" pitchFamily="34" charset="-128"/>
                <a:cs typeface="Arial" pitchFamily="34" charset="0"/>
              </a:rPr>
              <a:t>MODUL E-TRACE</a:t>
            </a:r>
            <a:endParaRPr lang="ms-MY" sz="2400" b="1" i="1" dirty="0">
              <a:solidFill>
                <a:prstClr val="black"/>
              </a:solidFill>
              <a:latin typeface="Arial" pitchFamily="34" charset="0"/>
              <a:ea typeface="ＭＳ Ｐゴシック" pitchFamily="34" charset="-128"/>
              <a:cs typeface="Arial" pitchFamily="34" charset="0"/>
            </a:endParaRPr>
          </a:p>
        </p:txBody>
      </p:sp>
      <p:graphicFrame>
        <p:nvGraphicFramePr>
          <p:cNvPr id="6" name="Table 5"/>
          <p:cNvGraphicFramePr>
            <a:graphicFrameLocks noGrp="1"/>
          </p:cNvGraphicFramePr>
          <p:nvPr>
            <p:extLst/>
          </p:nvPr>
        </p:nvGraphicFramePr>
        <p:xfrm>
          <a:off x="8867320" y="4912232"/>
          <a:ext cx="1693176" cy="1818652"/>
        </p:xfrm>
        <a:graphic>
          <a:graphicData uri="http://schemas.openxmlformats.org/drawingml/2006/table">
            <a:tbl>
              <a:tblPr bandRow="1">
                <a:tableStyleId>{5940675A-B579-460E-94D1-54222C63F5DA}</a:tableStyleId>
              </a:tblPr>
              <a:tblGrid>
                <a:gridCol w="68506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355612">
                <a:tc>
                  <a:txBody>
                    <a:bodyPr/>
                    <a:lstStyle/>
                    <a:p>
                      <a:r>
                        <a:rPr lang="en-US" sz="1000" b="1" dirty="0" err="1"/>
                        <a:t>Modul</a:t>
                      </a:r>
                      <a:endParaRPr lang="en-MY"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err="1"/>
                        <a:t>Bil</a:t>
                      </a:r>
                      <a:r>
                        <a:rPr lang="en-US" sz="1000" b="1" dirty="0"/>
                        <a:t>.</a:t>
                      </a:r>
                      <a:r>
                        <a:rPr lang="en-US" sz="1000" b="1" baseline="0" dirty="0"/>
                        <a:t> </a:t>
                      </a:r>
                      <a:r>
                        <a:rPr lang="en-US" sz="1000" b="1" dirty="0"/>
                        <a:t>Sub </a:t>
                      </a:r>
                      <a:r>
                        <a:rPr lang="en-US" sz="1000" b="1" dirty="0" err="1"/>
                        <a:t>Modul</a:t>
                      </a:r>
                      <a:endParaRPr lang="en-MY"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8838">
                <a:tc>
                  <a:txBody>
                    <a:bodyPr/>
                    <a:lstStyle/>
                    <a:p>
                      <a:r>
                        <a:rPr lang="en-US" sz="1000" dirty="0"/>
                        <a:t>e-Cert</a:t>
                      </a:r>
                      <a:endParaRPr lang="en-MY"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5</a:t>
                      </a:r>
                      <a:endParaRPr lang="en-MY"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8838">
                <a:tc>
                  <a:txBody>
                    <a:bodyPr/>
                    <a:lstStyle/>
                    <a:p>
                      <a:r>
                        <a:rPr lang="en-US" sz="1000" dirty="0"/>
                        <a:t>e-PP</a:t>
                      </a:r>
                      <a:endParaRPr lang="en-MY"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16</a:t>
                      </a:r>
                      <a:endParaRPr lang="en-MY"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8838">
                <a:tc>
                  <a:txBody>
                    <a:bodyPr/>
                    <a:lstStyle/>
                    <a:p>
                      <a:r>
                        <a:rPr lang="en-US" sz="1000" dirty="0"/>
                        <a:t>e-FFB</a:t>
                      </a:r>
                      <a:endParaRPr lang="en-MY"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8</a:t>
                      </a:r>
                      <a:endParaRPr lang="en-MY"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8838">
                <a:tc>
                  <a:txBody>
                    <a:bodyPr/>
                    <a:lstStyle/>
                    <a:p>
                      <a:r>
                        <a:rPr lang="en-US" sz="1000" dirty="0" err="1"/>
                        <a:t>i</a:t>
                      </a:r>
                      <a:r>
                        <a:rPr lang="en-US" sz="1000" dirty="0"/>
                        <a:t>-Enforce</a:t>
                      </a:r>
                      <a:endParaRPr lang="en-MY"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12</a:t>
                      </a:r>
                      <a:endParaRPr lang="en-MY"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8838">
                <a:tc>
                  <a:txBody>
                    <a:bodyPr/>
                    <a:lstStyle/>
                    <a:p>
                      <a:r>
                        <a:rPr lang="en-US" sz="1000" dirty="0" err="1"/>
                        <a:t>i</a:t>
                      </a:r>
                      <a:r>
                        <a:rPr lang="en-US" sz="1000" dirty="0"/>
                        <a:t>-Service</a:t>
                      </a:r>
                      <a:endParaRPr lang="en-MY"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6</a:t>
                      </a:r>
                      <a:endParaRPr lang="en-MY"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18838">
                <a:tc>
                  <a:txBody>
                    <a:bodyPr/>
                    <a:lstStyle/>
                    <a:p>
                      <a:r>
                        <a:rPr lang="en-US" sz="1000" b="1" dirty="0"/>
                        <a:t>JUMLAH</a:t>
                      </a:r>
                      <a:endParaRPr lang="en-MY"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00" b="1" dirty="0"/>
                        <a:t>47</a:t>
                      </a:r>
                      <a:endParaRPr lang="en-MY"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6"/>
                  </a:ext>
                </a:extLst>
              </a:tr>
            </a:tbl>
          </a:graphicData>
        </a:graphic>
      </p:graphicFrame>
      <p:sp>
        <p:nvSpPr>
          <p:cNvPr id="129" name="Rectangle 128"/>
          <p:cNvSpPr/>
          <p:nvPr/>
        </p:nvSpPr>
        <p:spPr>
          <a:xfrm>
            <a:off x="1740975" y="1988841"/>
            <a:ext cx="1261255" cy="296303"/>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ctr"/>
          <a:lstStyle/>
          <a:p>
            <a:pPr algn="ctr" defTabSz="342892"/>
            <a:r>
              <a:rPr lang="en" sz="800" dirty="0">
                <a:solidFill>
                  <a:prstClr val="black"/>
                </a:solidFill>
                <a:cs typeface="Arial" pitchFamily="34" charset="0"/>
              </a:rPr>
              <a:t>Statistik dan Pelaporan </a:t>
            </a:r>
            <a:endParaRPr lang="en-US" sz="800" dirty="0">
              <a:solidFill>
                <a:prstClr val="black"/>
              </a:solidFill>
              <a:cs typeface="Arial" pitchFamily="34" charset="0"/>
            </a:endParaRPr>
          </a:p>
        </p:txBody>
      </p:sp>
      <p:pic>
        <p:nvPicPr>
          <p:cNvPr id="130" name="Picture 129"/>
          <p:cNvPicPr>
            <a:picLocks noChangeAspect="1"/>
          </p:cNvPicPr>
          <p:nvPr/>
        </p:nvPicPr>
        <p:blipFill>
          <a:blip r:embed="rId3">
            <a:clrChange>
              <a:clrFrom>
                <a:srgbClr val="B5FFFF"/>
              </a:clrFrom>
              <a:clrTo>
                <a:srgbClr val="B5FFFF">
                  <a:alpha val="0"/>
                </a:srgbClr>
              </a:clrTo>
            </a:clrChange>
            <a:duotone>
              <a:srgbClr val="1E5155">
                <a:shade val="45000"/>
                <a:satMod val="135000"/>
              </a:srgbClr>
              <a:prstClr val="white"/>
            </a:duotone>
          </a:blip>
          <a:stretch>
            <a:fillRect/>
          </a:stretch>
        </p:blipFill>
        <p:spPr>
          <a:xfrm>
            <a:off x="2855641" y="2011131"/>
            <a:ext cx="138989" cy="54700"/>
          </a:xfrm>
          <a:prstGeom prst="rect">
            <a:avLst/>
          </a:prstGeom>
        </p:spPr>
      </p:pic>
      <p:sp>
        <p:nvSpPr>
          <p:cNvPr id="131" name="Rectangle 130"/>
          <p:cNvSpPr/>
          <p:nvPr/>
        </p:nvSpPr>
        <p:spPr>
          <a:xfrm rot="1448987">
            <a:off x="1501382" y="2861194"/>
            <a:ext cx="9173880" cy="923330"/>
          </a:xfrm>
          <a:prstGeom prst="rect">
            <a:avLst/>
          </a:prstGeom>
          <a:noFill/>
        </p:spPr>
        <p:txBody>
          <a:bodyPr wrap="square" lIns="91440" tIns="45720" rIns="91440" bIns="45720">
            <a:spAutoFit/>
          </a:bodyPr>
          <a:lstStyle/>
          <a:p>
            <a:pPr algn="ctr"/>
            <a:r>
              <a:rPr lang="en-US" sz="5400" b="1" dirty="0" err="1">
                <a:ln w="12700">
                  <a:solidFill>
                    <a:schemeClr val="accent1"/>
                  </a:solidFill>
                  <a:prstDash val="solid"/>
                </a:ln>
                <a:solidFill>
                  <a:srgbClr val="FF0000"/>
                </a:solidFill>
                <a:effectLst>
                  <a:outerShdw dist="38100" dir="2640000" algn="bl" rotWithShape="0">
                    <a:schemeClr val="accent1"/>
                  </a:outerShdw>
                </a:effectLst>
              </a:rPr>
              <a:t>Contoh</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8" name="Slide Number Placeholder 7"/>
          <p:cNvSpPr>
            <a:spLocks noGrp="1"/>
          </p:cNvSpPr>
          <p:nvPr>
            <p:ph type="sldNum" sz="quarter" idx="12"/>
          </p:nvPr>
        </p:nvSpPr>
        <p:spPr/>
        <p:txBody>
          <a:bodyPr/>
          <a:lstStyle/>
          <a:p>
            <a:fld id="{BA0703F6-9220-493B-BC25-87A499A6DF38}" type="slidenum">
              <a:rPr lang="ms-MY" smtClean="0"/>
              <a:t>18</a:t>
            </a:fld>
            <a:endParaRPr lang="ms-MY"/>
          </a:p>
        </p:txBody>
      </p:sp>
    </p:spTree>
    <p:extLst>
      <p:ext uri="{BB962C8B-B14F-4D97-AF65-F5344CB8AC3E}">
        <p14:creationId xmlns:p14="http://schemas.microsoft.com/office/powerpoint/2010/main" val="1722359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108155" y="692696"/>
            <a:ext cx="11946193" cy="580017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Masukkan</a:t>
            </a:r>
            <a:r>
              <a:rPr lang="en-US" sz="1400" dirty="0">
                <a:solidFill>
                  <a:schemeClr val="tx1"/>
                </a:solidFill>
                <a:latin typeface="Arial" panose="020B0604020202020204" pitchFamily="34" charset="0"/>
                <a:cs typeface="Arial" panose="020B0604020202020204" pitchFamily="34" charset="0"/>
              </a:rPr>
              <a:t> diagram </a:t>
            </a:r>
            <a:r>
              <a:rPr lang="en-US" sz="1400" dirty="0" err="1">
                <a:solidFill>
                  <a:schemeClr val="tx1"/>
                </a:solidFill>
                <a:latin typeface="Arial" panose="020B0604020202020204" pitchFamily="34" charset="0"/>
                <a:cs typeface="Arial" panose="020B0604020202020204" pitchFamily="34" charset="0"/>
              </a:rPr>
              <a:t>infrastruktur</a:t>
            </a:r>
            <a:r>
              <a:rPr lang="en-US" sz="1400" dirty="0">
                <a:solidFill>
                  <a:schemeClr val="tx1"/>
                </a:solidFill>
                <a:latin typeface="Arial" panose="020B0604020202020204" pitchFamily="34" charset="0"/>
                <a:cs typeface="Arial" panose="020B0604020202020204" pitchFamily="34" charset="0"/>
              </a:rPr>
              <a:t> ICT yang </a:t>
            </a:r>
            <a:r>
              <a:rPr lang="en-US" sz="1400" dirty="0" err="1">
                <a:solidFill>
                  <a:schemeClr val="tx1"/>
                </a:solidFill>
                <a:latin typeface="Arial" panose="020B0604020202020204" pitchFamily="34" charset="0"/>
                <a:cs typeface="Arial" panose="020B0604020202020204" pitchFamily="34" charset="0"/>
              </a:rPr>
              <a:t>menyokong</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keseluruhan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sistem</a:t>
            </a:r>
            <a:r>
              <a:rPr lang="en-US" sz="1400" dirty="0">
                <a:solidFill>
                  <a:schemeClr val="tx1"/>
                </a:solidFill>
                <a:latin typeface="Arial" panose="020B0604020202020204" pitchFamily="34" charset="0"/>
                <a:cs typeface="Arial" panose="020B0604020202020204" pitchFamily="34" charset="0"/>
              </a:rPr>
              <a:t> ICT </a:t>
            </a:r>
            <a:r>
              <a:rPr lang="en-US" sz="1400" dirty="0" err="1">
                <a:solidFill>
                  <a:schemeClr val="tx1"/>
                </a:solidFill>
                <a:latin typeface="Arial" panose="020B0604020202020204" pitchFamily="34" charset="0"/>
                <a:cs typeface="Arial" panose="020B0604020202020204" pitchFamily="34" charset="0"/>
              </a:rPr>
              <a:t>dan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projek</a:t>
            </a:r>
            <a:r>
              <a:rPr lang="en-US" sz="1400" dirty="0">
                <a:solidFill>
                  <a:schemeClr val="tx1"/>
                </a:solidFill>
                <a:latin typeface="Arial" panose="020B0604020202020204" pitchFamily="34" charset="0"/>
                <a:cs typeface="Arial" panose="020B0604020202020204" pitchFamily="34" charset="0"/>
              </a:rPr>
              <a:t> yang </a:t>
            </a:r>
            <a:r>
              <a:rPr lang="en-US" sz="1400" dirty="0" err="1">
                <a:solidFill>
                  <a:schemeClr val="tx1"/>
                </a:solidFill>
                <a:latin typeface="Arial" panose="020B0604020202020204" pitchFamily="34" charset="0"/>
                <a:cs typeface="Arial" panose="020B0604020202020204" pitchFamily="34" charset="0"/>
              </a:rPr>
              <a:t>dimohon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contoh</a:t>
            </a:r>
            <a:r>
              <a:rPr lang="en-US" sz="1400" dirty="0">
                <a:solidFill>
                  <a:schemeClr val="tx1"/>
                </a:solidFill>
                <a:latin typeface="Arial" panose="020B0604020202020204" pitchFamily="34" charset="0"/>
                <a:cs typeface="Arial" panose="020B0604020202020204" pitchFamily="34" charset="0"/>
              </a:rPr>
              <a:t> DC, DRC, </a:t>
            </a:r>
            <a:r>
              <a:rPr lang="en-US" sz="1400" dirty="0" err="1">
                <a:solidFill>
                  <a:schemeClr val="tx1"/>
                </a:solidFill>
                <a:latin typeface="Arial" panose="020B0604020202020204" pitchFamily="34" charset="0"/>
                <a:cs typeface="Arial" panose="020B0604020202020204" pitchFamily="34" charset="0"/>
              </a:rPr>
              <a:t>rangkaian</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capaian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ke</a:t>
            </a:r>
            <a:r>
              <a:rPr lang="en-US" sz="1400" dirty="0">
                <a:solidFill>
                  <a:schemeClr val="tx1"/>
                </a:solidFill>
                <a:latin typeface="Arial" panose="020B0604020202020204" pitchFamily="34" charset="0"/>
                <a:cs typeface="Arial" panose="020B0604020202020204" pitchFamily="34" charset="0"/>
              </a:rPr>
              <a:t> internet (LAN/WAN), bandwidth, </a:t>
            </a:r>
            <a:r>
              <a:rPr lang="en-US" sz="1400" dirty="0" err="1">
                <a:solidFill>
                  <a:schemeClr val="tx1"/>
                </a:solidFill>
                <a:latin typeface="Arial" panose="020B0604020202020204" pitchFamily="34" charset="0"/>
                <a:cs typeface="Arial" panose="020B0604020202020204" pitchFamily="34" charset="0"/>
              </a:rPr>
              <a:t>peralatan</a:t>
            </a:r>
            <a:r>
              <a:rPr lang="en-US" sz="1400" dirty="0">
                <a:solidFill>
                  <a:schemeClr val="tx1"/>
                </a:solidFill>
                <a:latin typeface="Arial" panose="020B0604020202020204" pitchFamily="34" charset="0"/>
                <a:cs typeface="Arial" panose="020B0604020202020204" pitchFamily="34" charset="0"/>
              </a:rPr>
              <a:t> (server/virtual server, pc, storage </a:t>
            </a:r>
            <a:r>
              <a:rPr lang="en-US" sz="1400" dirty="0" err="1">
                <a:solidFill>
                  <a:schemeClr val="tx1"/>
                </a:solidFill>
                <a:latin typeface="Arial" panose="020B0604020202020204" pitchFamily="34" charset="0"/>
                <a:cs typeface="Arial" panose="020B0604020202020204" pitchFamily="34" charset="0"/>
              </a:rPr>
              <a:t>dll</a:t>
            </a:r>
            <a:r>
              <a:rPr lang="en-US" sz="1400" dirty="0">
                <a:solidFill>
                  <a:schemeClr val="tx1"/>
                </a:solidFill>
                <a:latin typeface="Arial" panose="020B0604020202020204" pitchFamily="34" charset="0"/>
                <a:cs typeface="Arial" panose="020B0604020202020204" pitchFamily="34" charset="0"/>
              </a:rPr>
              <a:t>))</a:t>
            </a:r>
          </a:p>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Perlu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menggambarkan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keseluruhan</a:t>
            </a:r>
            <a:r>
              <a:rPr lang="en-US" sz="1400" dirty="0">
                <a:solidFill>
                  <a:schemeClr val="tx1"/>
                </a:solidFill>
                <a:latin typeface="Arial" panose="020B0604020202020204" pitchFamily="34" charset="0"/>
                <a:cs typeface="Arial" panose="020B0604020202020204" pitchFamily="34" charset="0"/>
              </a:rPr>
              <a:t> di </a:t>
            </a:r>
            <a:r>
              <a:rPr lang="en-US" sz="1400" dirty="0" err="1">
                <a:solidFill>
                  <a:schemeClr val="tx1"/>
                </a:solidFill>
                <a:latin typeface="Arial" panose="020B0604020202020204" pitchFamily="34" charset="0"/>
                <a:cs typeface="Arial" panose="020B0604020202020204" pitchFamily="34" charset="0"/>
              </a:rPr>
              <a:t>jabatan</a:t>
            </a: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r>
              <a:rPr lang="en-US" sz="1400" i="1" dirty="0">
                <a:solidFill>
                  <a:srgbClr val="FF0000"/>
                </a:solidFill>
                <a:latin typeface="Arial" panose="020B0604020202020204" pitchFamily="34" charset="0"/>
                <a:cs typeface="Arial" panose="020B0604020202020204" pitchFamily="34" charset="0"/>
              </a:rPr>
              <a:t>Refer Diagram N160 Reference Cards</a:t>
            </a:r>
          </a:p>
          <a:p>
            <a:pPr marL="342900" indent="-342900" algn="l">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94357" y="4005945"/>
            <a:ext cx="1701618" cy="2326979"/>
          </a:xfrm>
          <a:prstGeom prst="rect">
            <a:avLst/>
          </a:prstGeom>
        </p:spPr>
      </p:pic>
      <p:sp>
        <p:nvSpPr>
          <p:cNvPr id="3" name="Title 2"/>
          <p:cNvSpPr>
            <a:spLocks noGrp="1"/>
          </p:cNvSpPr>
          <p:nvPr>
            <p:ph type="title" idx="4294967295"/>
          </p:nvPr>
        </p:nvSpPr>
        <p:spPr>
          <a:xfrm>
            <a:off x="0" y="1"/>
            <a:ext cx="12204000" cy="432000"/>
          </a:xfrm>
          <a:ln>
            <a:solidFill>
              <a:schemeClr val="tx1"/>
            </a:solidFill>
          </a:ln>
        </p:spPr>
        <p:txBody>
          <a:bodyPr>
            <a:normAutofit/>
          </a:bodyPr>
          <a:lstStyle/>
          <a:p>
            <a:pPr marL="176213"/>
            <a:r>
              <a:rPr lang="ms-MY" sz="2400" b="1" i="1" dirty="0">
                <a:latin typeface="Arial" panose="020B0604020202020204" pitchFamily="34" charset="0"/>
                <a:cs typeface="Arial" panose="020B0604020202020204" pitchFamily="34" charset="0"/>
              </a:rPr>
              <a:t>TECHNOLOGY VIEW</a:t>
            </a: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19</a:t>
            </a:fld>
            <a:endParaRPr lang="ms-MY"/>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8827" y="1305270"/>
            <a:ext cx="9872171" cy="5448300"/>
          </a:xfrm>
          <a:prstGeom prst="rect">
            <a:avLst/>
          </a:prstGeom>
        </p:spPr>
      </p:pic>
      <p:sp>
        <p:nvSpPr>
          <p:cNvPr id="10" name="TextBox 9"/>
          <p:cNvSpPr txBox="1"/>
          <p:nvPr/>
        </p:nvSpPr>
        <p:spPr>
          <a:xfrm>
            <a:off x="4936114" y="2774003"/>
            <a:ext cx="7338261" cy="1323439"/>
          </a:xfrm>
          <a:prstGeom prst="rect">
            <a:avLst/>
          </a:prstGeom>
          <a:noFill/>
        </p:spPr>
        <p:txBody>
          <a:bodyPr wrap="square" rtlCol="0">
            <a:spAutoFit/>
          </a:bodyPr>
          <a:lstStyle/>
          <a:p>
            <a:r>
              <a:rPr lang="en-MY" sz="4000" dirty="0">
                <a:solidFill>
                  <a:srgbClr val="FF0000"/>
                </a:solidFill>
              </a:rPr>
              <a:t>CONTOH </a:t>
            </a:r>
            <a:r>
              <a:rPr lang="en-MY" sz="4000" dirty="0" err="1">
                <a:solidFill>
                  <a:srgbClr val="FF0000"/>
                </a:solidFill>
              </a:rPr>
              <a:t>iGUAMAN</a:t>
            </a:r>
            <a:r>
              <a:rPr lang="en-MY" sz="4000" dirty="0">
                <a:solidFill>
                  <a:srgbClr val="FF0000"/>
                </a:solidFill>
              </a:rPr>
              <a:t>. </a:t>
            </a:r>
            <a:r>
              <a:rPr lang="en-MY" sz="4000" dirty="0" err="1">
                <a:solidFill>
                  <a:srgbClr val="FF0000"/>
                </a:solidFill>
              </a:rPr>
              <a:t>Sila</a:t>
            </a:r>
            <a:r>
              <a:rPr lang="en-MY" sz="4000" dirty="0">
                <a:solidFill>
                  <a:srgbClr val="FF0000"/>
                </a:solidFill>
              </a:rPr>
              <a:t> </a:t>
            </a:r>
            <a:r>
              <a:rPr lang="en-MY" sz="4000" dirty="0" err="1">
                <a:solidFill>
                  <a:srgbClr val="FF0000"/>
                </a:solidFill>
              </a:rPr>
              <a:t>rujuk</a:t>
            </a:r>
            <a:r>
              <a:rPr lang="en-MY" sz="4000" dirty="0">
                <a:solidFill>
                  <a:srgbClr val="FF0000"/>
                </a:solidFill>
              </a:rPr>
              <a:t> notation/symbol </a:t>
            </a:r>
            <a:r>
              <a:rPr lang="en-MY" sz="4000" dirty="0" err="1">
                <a:solidFill>
                  <a:srgbClr val="FF0000"/>
                </a:solidFill>
              </a:rPr>
              <a:t>archimate</a:t>
            </a:r>
            <a:r>
              <a:rPr lang="en-MY" sz="4000" dirty="0">
                <a:solidFill>
                  <a:srgbClr val="FF0000"/>
                </a:solidFill>
              </a:rPr>
              <a:t> 3.0</a:t>
            </a:r>
          </a:p>
        </p:txBody>
      </p:sp>
    </p:spTree>
    <p:extLst>
      <p:ext uri="{BB962C8B-B14F-4D97-AF65-F5344CB8AC3E}">
        <p14:creationId xmlns:p14="http://schemas.microsoft.com/office/powerpoint/2010/main" val="386117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5763" y="44451"/>
            <a:ext cx="125571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6" descr="data:image/jpeg;base64,/9j/4AAQSkZJRgABAQAAAQABAAD/2wCEAAkGBhQSERQUERQUFRUVFRUVFRYVFxQWFxoVFRUVFBcYGBUXHCYeFxokGhUXHy8gIycpLCwsFR4xNjAqNSYrLCkBCQoKDgwOGg8PGjMkHiUsLCosLSkqKiwtLCwsKiwsLCwsLCwsLCwsKSwsLCwsLCopLCwsLCwsLCksKSwsKSwsLP/AABEIALQA8AMBIgACEQEDEQH/xAAcAAEAAgMBAQEAAAAAAAAAAAAABQYDBAcCAQj/xABAEAABAwEGAgYHBgUEAwEAAAABAAIDEQQFEiExQQZREyJSYXGBBzJCkaGx0RQjYpKiwRYzU3LhJGOC8HOywhX/xAAaAQEAAgMBAAAAAAAAAAAAAAAAAQIDBAUG/8QALxEAAgIBAwMCAwcFAAAAAAAAAAECAxEEEiExQVETIhRh0SMzQlJxsfAFFTKRof/aAAwDAQACEQMRAD8A7iiIgCIiAIiIAiIgCIiAIiIAiIgCIiAIiIAvhK+qkemGYi7XNDi3pJrPGSCRk6VuIVG1AUA4n9LFls1WRH7RKMsLCMAP4pNPIVKqN2+m+drj9ogje0mv3ZLHNHLrVDvOi59NdTgKsNR35/qGnmFpykt9cFvfqPeFbCIP0Nc3pPsNooOl6J59mYYP1eqferUx4IBBBB0IzHvX5NxV8FK3PxJabKf9PNJGOyHVYfFjqt+CYJP0+i43cvpvlbQWuFsg7cRwO8S09U+8Lo3DPG1mt+IWdzsTQHOY9pa4AmleRz5FRgE8iIoAREQBERAEREAREQBERAEREAVd42veWzQxvgLQelAdibiBbheaEVB1A0IKsSrXH1kfJZaRtLy2RjqNzNBUGg310V4Y3LPQx2Z2Pb1NG6vSVE6gtLDEe22r4veBiZ5inerdZrUyRofG5r2nRzSHA+BC5DZ+HZHEdK8QNPaaXSZ8oxp/yopplw2RsbovtFpcyR2KRsbxC1zsIb1sDQ6hAGVaLZtoX4DUp1Tf3mF/PBabRx9YGT9A+1RCTli6oPIv9Vp7iVPMkBAIIIOYIzBHcVx+T0cXe8dQSRjSokkI/MQQD4hX3hOJtms8dlAeOibhaX0Jc2pNQRQHXZYJVSj1NmN8JdCyVSqwdKvJlWIzGwXrnvpon/0tmb2rWz9Ecr9u8BXV9pXN/S/aw77Ez/dmfz9WEjT/AJIChEDUe9h+YUTxM/8A09Kg4nMbWlDrX9lKOIJyzPNuTvcoy+zUwNrXFM3ah6utfzKxU25rrjNadV2nZ0+BWnLdkjdOt8D79D8FLukGh15P/YrFaH4GPcKijXGmoNGnT6oCDjdUA8812D0F2KjLVKRq6OMH+1pef/ce5cfibQAcgB7gu8+iKzdHdrDvJJJJ+rAPg1GSXtFja9ewVUk+oiIAiIgCIiALQtV8xsyBxHk39zoofjh9p6Jv2Shc19XNdXC9lCC00zroR4KDu68hI0Y29G+nWYTodxXdATs9+SOORwjkP3J1W5ZOINpBTvGnmNlAvkDRVxAHMqPkvkE0jBcdsj8tUB0SK0NcKg1C9EqrcNWeYOLpMg4DL/uQVnCkg5t6SOMLzs0gbZLPSIloE4b0xeSR1cAyZU5Z1J5hXC5jOYWG1BjZy0GRsdS1ruQrXPn36KTnfRa2JWSKtkBxTYWtiDmNAIdmdzi5nfNVIyK4cXQOdCC2pDXVcO6lAfI/NUqq7Gl5rPP65Yt4RNwXzIYTGWAsAwgtycDqDkanNbfD98yl2EvxjXC4EknSjXaN88tVW2TFuhpp8M1c+E7IWxF7hR0hqDXMsplltv71F6jCD46k6WU7LEs9CexGnfyKwstGIZbGhG4PIrJVRtvk6ORsnsuoyT/5d5V9y5Ekd9My2grlXpNteG02YPyAZPQk0GJxiAAdpWjSuszNVevyxRSgsm6Nw7Ly35FVwS2kcidIDyPjk737qOtprarO3M0xuz8OflqrdenAcbamyzNi/A5zXx+4mrfIqp2667RBO2S0R0Y1hYHsq9mdTU0zaM91JCw+hKGTQHLudn8Vq3plC6lRiwilaijnCq9Q2xrhVpGH8zf8LWvl4DGgZVeNDUHC0n5kISaOJfonhKLorHZ4+zCyviRiPxJX55u2zOmlbGwEkkA8gCcyTsKL9E2A0Appt4DIIyxORyLM1y0YnLaYVUGwCvSxNKyBAfUXl7wBUmg71H2i+QMmCvedP8oCSRVm03kR1nvpTTOnuC37ivwTl7d2Uz0qDXbbRASr4wdVDXpwyyXOlHbOGRU2iApn8FyOPXkq0aUGdPPTyWtf9lZZQxkfVccyR6xpkNMzn8lfFgNjZjx4RjpTFTOnKuyyVzUZZayYboOcdqeDmv8A+jJTKR/5irXw9fsOERlzmu/3HF2Ink8/LJbl7cNRTVcOo/tN3/uG6pt6XNLB64q3ttzb59nzXQ3VXrHRnLcbtNLcuUXd8tS4/iI8hkvmJaNhlpFEObG/ILaxLRaw8HUTysnt7QQQdCKFUniK5+hIeDUOrXXJw+uvjVXTEvjqEUIBB1BzHuWWm11vJg1FEbo4fUi7vms7I4aBhc8NaKAFxcR1q7gVrWqzWfHE4jD93RxaAcRHWJoMhlnpmvE9wQuoWt6NwrR0fVIr81r2u3yWazioxObRuMuqCSTQ010+KvxP/Hv5MfNazLhLuibbJXmPEUWG2Qh8bmndp9+yqUPGEoIxhrmjWgoSPHYqw3ffDJm9XI51aSKj6qtlE4csyVamuzhPkzx2xohY+QgdUVJ50zVE4qvhszsLY20FPvCOue4cgty+5SZnNJNGmjRsPAeKzXXwa6V2OarWGlG+0ct+QWWFcKlvk+TVstsuk64LgqVkuWSYkRsxU10A95yVruSxudGWSsc17OqQ4ajY9+XyVys13sjaGsaGgbBZfs617bt/GDbo0/pc5Oa3t6NoZSXRgxSduLq18W6O8wq5N6LbY6Roe+MxNqcYGF5rTVmlaDULtv2ZDZlrm2UK5OEW2doaxtOZ3J5k7q1WKEtUkLMvbLOoAhW0wKOu+9YZSWxyNLmkgtrR1QaHI6qTaFLWAnnoZGhewvIXsKCSucX23oAyQgub6rgDpuCK5c1DWm9jowU7zn7lYuLbN0llkbyGIeX+FSIScDa8qe7JSiGfZpSTUkk96k+ELXhtNO21w8x1h8lDyFLre7p2FgJwuBPIDep2yVih1MSL1VVa2cWxxijPvHd2Ta97t/JSMPEcGEYpWA0FRU6qzqmlnBRX1ttbiYqvJco3+I7P/VZ8fovDuJLP/Vb8foo9OXhlvWh+Zf7JJzlp29zsBDA0u2x1w+dM1H23ieEMcWSNc4A4RnmdtlpXdxO2Xqu6j+Wx8D+yuqp43YMbvrb25MkTHMEbX4cQr6go2m1BstsPUNf17CIxk7uOfIAZ+WYW+2cEVUtPGfIjJZcV2NzEmJaUMvesvSquC+TPiVa4ykd92M8GdeWLbzopoTVKxW+zNlYWP0NMxqCNwslUtk02Yb4OytxRRAVvXPETaIzXIGp50GeveVGEgPIGYrQczyy71MxTizyxtyLiW4/w128V07Ze3C7nFohmWX0TJ3+GiZDIJnBxcXDqNNCfFWKzNIaA52I7mgFfIZBQFr4gZEKes7Zo/c7LHdnFzaHpsjXLC0kYVzXC2yOTsKymqWM4LW0L0GqCbxfB+P8AKvQ4xg/H+X/Kx+hZ4MvxNX5kToavvRqvS8cwN1Evjgy+airDxvIJHYhjhLiWkgNeAduR8/erLTWPsVlq6ljkupYte22gRxvefYY535WkrzYb6imFWOB5tOTh4hYL6hE0MkYdgL2ltaV17lhcWnhmdSUo5iccjnIo6tDrXQ1OeRVnujjq0RUDiJWcn+tTueP3UNfHDM0NSW4m9puY92oUQwkaLrfZ2rycL7Wl+Dst08bWeagLujcfZfkPJ2hVhaVw65GGWeKMj1ntHlWpy8Au3McudqK41yxE62lulbFuRpXiwuaRzBHvVKluuVvV6NxzyIFQfp5robol4MK1zbKRZOGnOzlNPwtPzd9Fmvfhdz4gIThw+wMmu8e/xVw6BehCrxk4vKMc4KcXFnK7PYZHP6NrCX7tyBFNa1UiOGLT/S/Uz6q/tu9mPpMIx0pi3pyWxhW49bLsjQj/AE6H4mc5/he0/wBL9Tfqvh4XtP8ATH52roxCxuCr8bYW/t9XzOY2+55YW4pWhra0riac/JLBcMk3WNWM7RHWP9oOniV0K2WJklMbQ7CcQrsRvRYZmKz1cnHHcqtBCMs9ijcVWfCxgFThBGZqaUGp30Veu3id8HUkq6Pbm3w7ler9u/pGGmozH0XO7fZQCQRQ7g7LLTicNrMN+6ue5F0u6/GPza8UKkvtwOhHvXJzZHNNWEtPMFZG3paG+1XxCpKh5Lw1SxydO+10OoWjfN9hrMDSC99RkdBue5UE3vaDuB5LA6KR5Je4muu3yUxpecsT1CxhEvJfDIj9115dMWrW+HMr1coc6QFxJJcHEnc1WhZ7upsrHc8HRgSSghteqANTz8FnlwsvqasHuaS6IlbVwwTV8JzOZY45Ensu2PwWpd10SSyGMUY9oqQ+oNK0yoM/FTUPFEQ9l/uH1UtdF7snd1I35DN5DaDurX4LXVl1ceUbTqotksPkhm8FzduL9f0WRvBE3bj/AFq4sCygLD8Xb5M/wNPj/pS/4Hl/qR+5yj7z4fkgLAS1+PJuAOrXlQrowCGMbhWjq7E+SJaCprC4KJarmtNmszpbNEJrSRRrS4AMB1NPbPcubWX0oW2zSYLW3FSuJsjS11ak1B1HxHcv0IWKHv3hWz2xuG0RNfyNKOHg4Zha05ub3M24VxhHbE55Y+L4LZTopRFIRTopjQE/hcMq/Pktm7eDy5uGcUdU9cEeXj5hRV8+hJ0LnPsjjK0+w52GRo3LDTC88g5YfR5a7xFoNlML+jYesZsXUGwzyNdg1E8crgSjnhrKLdw9wi6C0iRxDmhrsJGuI5Zjwqr3CvlnhotoBROTk8smuEYLET6iIqGQIiIAiIgPlF4cFkWvbLWyNpdI4NA3P/cypXPBVtJZZ8eFUeLLVgP3c72v0MbTlTmeyVjvni5z6thqxva9o+HZ+arZBJ3JJ8ST+5XSo0rXumcjU62Mlshz8/ofJrxlp/Nf+YrJdV2C04xKSXClHe0K9+4U3dnBjpBimqwHRo9bzO3gpG5+GnWeR5qHMcBQ+1lzH7q111eGodStFFu5OfRlStXCkrfVo4e4/RRstyyjWJ3kK/JdVdZVB3xfMUNR6z+y2mXidlir1FkuEsma3SVRW5vBQBc8pOUb/cpCy8NzO9kN8T+wXy33lJMauNBWoa2oA+pUpc/FBYQ2fNuzx6w8RutqfqqOVg0oeg5YbeDbu7hNrSC/rn4e7fzWbiay0hHc4Kx2NzZGhzCHA6EZrYdY2uyc0EVBzFcxoud6st2ZdjrehHY4x7nM32V7QC5jmtOhIoD5/Vbd3XpJCasdlu05tPkujPsrXDC4Ag6g5hV29OChm6zmh7DvV8jt8luQ1UZ+2xGjZopw91TNy6eK45KNk+7d3+qfB23mrC1cqtFmdG7DI0tdyP7c/JSF18QSwUDTib2HZjyOoUWaRSW6tirXuL22o6QAvtFA2bjGFzC51WuAzacyf7Tut+5b2FojxgYcyKVrp/haEqpxWWjpwurm8ReTfomFfV9WIzHjCnRr2iDB8AX1EQkIiIAi8SzBoJcQABUkmgAGpJOgVJvf0gl9WWABw0NoeD0Q/wDE3IzHvyb3lWjCU3iKKTsjWt0ngvK1rxtXRxPf2Wkjxpkub3dx5aLI+lucZrO45WgNAfHU6SsYKFnJwGStfEV6B9krGcYfhoWVcCCa1GGtQsiqamoyMTujKpzg88Gqzjo9HnH95+nx5+SrdvvCSZ2KRxcdhsPAbLBgPZd+V/0WxYGx9I3pw/BvQO+OVaeC68YVV5lFHAnZddiM3x/Op6u26JJzSMZbuPqjz3PcFd7n4Zjgz9Z+7z+w2Ck7JGwMb0YAbQUAFBTwWdcy7Uys46I7Wn0cKuer8mIxryY1molFrG4axiUZb7nhwPPRR1oTXC2taa6KaLVq3g37t/8AafkVaLaZSaTXJyLArHwXZGvkeHta7IUxAHc81AYVZOB/5z+9o+a7Wo+6Z5zSffIucNla0Ua0NHIAAfBZQxewF9ouIelwfA1egF9ovQCgGrbbujmbhkaHDv27wdiqNxDcIs5BY8EOOTXeuPPcLoijrTw/BI8vkjDnHck7d1aLYoudb+RranTq6OMc+TmZcrPwTeIBkZUbO1Hgf2VidctnYKiGMf8AFv7qFtlrbWkbQ1u9ABX3LNdq1ZHbg1tPoZVTU9wv7iosq2M9Y78lo3Xxq9lBL1hz3WjaroD6ujOZzo76qPZYXVIcMIGbnHQDnXdbdFellVy+e/k5uqv18NR7Vx0SXKZ027r3jmFWOB7t1vKm8K2J2IPaMMYFGg+s6urncq8lcguPLGXt6Ho6921b+vfAREVS4Xl7qCq9L44VQHD7w4wfa7XJBb6xhshEUGkJAPVL95HHUF3VzyAUwp/jv0eR2xlaYZAOq8DMdx5juXNLFfM1il+zW8EAZMlzOWgz9pvfqN10dJqIx9kuPn9Tk67Szn74vPy+ha3CuR0Ki4b3fdbg+FwdA93WspOdSc3WfkebdF8fer5nGOxtDy315nV6GPapIzee4eawyWiGxSZY7Xb35DQvaaaUFWMhNdBnT4X1d1bW3q/2Meh09sXvfC/c7DdV6NlY11C2oBwuFHCo0I2KkwFz/gG5LWHPmtb6F4AbCz+XE0Emje/NdAAXLOyfUREJCIiALVvD+W/+0/IrZcMsslTL8fbYgcT8cZ9prW6fiFMvFZaob5Yzj9TBfZ6cc4b/AEKjRSXBF7Rm2PixUeAW4TlUijur2sjoM1HEqr3eA9sjne3NI8HQijqAgjMHLULs3JyWxdzz2nahL1H2P0CHL0HLldwccTQPpanyTQ0oHgAvZ3vAFZBTcZ9xXRrFeLJWNfE9r2OFWuaQQfArjWVyreGeiqtjasxJAFegsDXrK0rGZT2vq+BfVBJo3rYzJG5oNCRkVR7cZIDSdhw/1GZt/wCTdQO8VXRlhnsrXijhVAURrxTFUU7VeqB4rcuu6nWhwc+ojGbWnVx7Tv2Cl28HQh1QCBWuAHqV54VNQwBooEB8ggDRQLKiIAiIgCIiA+FtVWOLuDIrZGWyN8CMnNPMHYq0IgOPHhq88DLLEIYmMqPtLBhfg0oIxk15GpGuuSt/CXo8hsbcm4nn1nuzc495/ZXHCvqA8RxgDJe0RAEREAREQBY5CN17Kh70vLDUN1+SlEMrnF1zxBj3xUZJhcQ32XGmVeznuuSXNeADRC4FkjBRzHZGtcyOYUz6VLba64SKWZ1KubU4ncpOz3DQ96pNnvRr2iO1Bzg31JW/zY+Wftt7tfktmu+UWsmnbpYTTwsF2jlWWzXxLZHsfZjR0ksbHRnOOQvcG9ZuzvxCh8VWorwfBh6YiSJ3qWhmbT3PHslTd1ETW6xNGbQ905pmKRty+JW5bbCdTZz6aJ13RR3GKVbbHKKsbqqTiXJO4bAX1eWr0hIREQBERAEREAREQBERAEREAREQBERAEREAREQBQd7XHiJkiNHn1ga4X00ryP4h8VOL4QgOcX1ZnywyRMwslpRzJW4h5jRzT2hVcyvj0ez9H0sceE544Q7ERQ6xu3adQ05+K/Qd53KyYCtQ5vqvbk5p7jy7jkq5bIjDlaKAbS6MPj2D3HLkpIOB8PQ2gymOEVB/mseKx4dD0jTp810r0dcFUtTrRHUQ4CxgNcJc5wLjHXPBlSp1rkrDdnD/ANreX4MFnJB0wvnI0L9xHyBzdvQZG+2SyBgAaKAclOeCqXOTFBYcK2mR0WRFUuEREAREQBERAEREAREQBERAEREAREQBERAEREAREQBERAF4kiDhRwBHIgEe4oiA+tjA0C9IiAIiIAiIgCIiAIiIAiIgCIiA/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ms-MY" altLang="ms-MY" sz="1800">
              <a:latin typeface="Arial" charset="0"/>
            </a:endParaRPr>
          </a:p>
        </p:txBody>
      </p:sp>
      <p:sp>
        <p:nvSpPr>
          <p:cNvPr id="14" name="Title 1"/>
          <p:cNvSpPr txBox="1">
            <a:spLocks/>
          </p:cNvSpPr>
          <p:nvPr/>
        </p:nvSpPr>
        <p:spPr>
          <a:xfrm>
            <a:off x="2356048" y="1412777"/>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latin typeface="Arial" panose="020B0604020202020204" pitchFamily="34" charset="0"/>
                <a:cs typeface="Arial" panose="020B0604020202020204" pitchFamily="34" charset="0"/>
              </a:rPr>
              <a:t>PERMOHONAN JTISA </a:t>
            </a:r>
          </a:p>
          <a:p>
            <a:pPr algn="l"/>
            <a:r>
              <a:rPr lang="en-US" sz="3600" b="1" dirty="0">
                <a:latin typeface="Arial" panose="020B0604020202020204" pitchFamily="34" charset="0"/>
                <a:cs typeface="Arial" panose="020B0604020202020204" pitchFamily="34" charset="0"/>
              </a:rPr>
              <a:t>BIL. XX/2023 </a:t>
            </a:r>
            <a:r>
              <a:rPr lang="en-US" sz="1200" dirty="0">
                <a:solidFill>
                  <a:srgbClr val="0070C0"/>
                </a:solidFill>
                <a:latin typeface="Arial" panose="020B0604020202020204" pitchFamily="34" charset="0"/>
                <a:cs typeface="Arial" panose="020B0604020202020204" pitchFamily="34" charset="0"/>
              </a:rPr>
              <a:t>(</a:t>
            </a:r>
            <a:r>
              <a:rPr lang="en-US" sz="1200" dirty="0" err="1">
                <a:solidFill>
                  <a:srgbClr val="0070C0"/>
                </a:solidFill>
                <a:latin typeface="Arial" panose="020B0604020202020204" pitchFamily="34" charset="0"/>
                <a:cs typeface="Arial" panose="020B0604020202020204" pitchFamily="34" charset="0"/>
              </a:rPr>
              <a:t>Dilengkapkan</a:t>
            </a:r>
            <a:r>
              <a:rPr lang="en-US" sz="1200" dirty="0">
                <a:solidFill>
                  <a:srgbClr val="0070C0"/>
                </a:solidFill>
                <a:latin typeface="Arial" panose="020B0604020202020204" pitchFamily="34" charset="0"/>
                <a:cs typeface="Arial" panose="020B0604020202020204" pitchFamily="34" charset="0"/>
              </a:rPr>
              <a:t> oleh Urus Setia JTISA)</a:t>
            </a:r>
          </a:p>
        </p:txBody>
      </p:sp>
      <p:sp>
        <p:nvSpPr>
          <p:cNvPr id="15" name="Subtitle 2"/>
          <p:cNvSpPr txBox="1">
            <a:spLocks/>
          </p:cNvSpPr>
          <p:nvPr/>
        </p:nvSpPr>
        <p:spPr>
          <a:xfrm>
            <a:off x="2361728" y="2852936"/>
            <a:ext cx="7766720" cy="33123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latin typeface="Arial" panose="020B0604020202020204" pitchFamily="34" charset="0"/>
                <a:cs typeface="Arial" panose="020B0604020202020204" pitchFamily="34" charset="0"/>
              </a:rPr>
              <a:t>[TAJUK PERMOHONAN]</a:t>
            </a:r>
          </a:p>
          <a:p>
            <a:endParaRPr lang="en-MY"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[NAMA AGENSI]</a:t>
            </a:r>
          </a:p>
          <a:p>
            <a:r>
              <a:rPr lang="en-US" sz="2000" dirty="0">
                <a:latin typeface="Arial" panose="020B0604020202020204" pitchFamily="34" charset="0"/>
                <a:cs typeface="Arial" panose="020B0604020202020204" pitchFamily="34" charset="0"/>
              </a:rPr>
              <a:t>KEMENTERIAN PENDIDIKAN TINGGI (KPT)</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fi-FI" altLang="en-US" sz="1800" dirty="0">
                <a:latin typeface="Arial" panose="020B0604020202020204" pitchFamily="34" charset="0"/>
                <a:cs typeface="Arial" panose="020B0604020202020204" pitchFamily="34" charset="0"/>
              </a:rPr>
              <a:t>JTISA BIL. X/2023  |  TARIKH JTISA </a:t>
            </a:r>
            <a:r>
              <a:rPr lang="en-US" sz="1200" dirty="0">
                <a:solidFill>
                  <a:srgbClr val="0070C0"/>
                </a:solidFill>
                <a:latin typeface="Arial" panose="020B0604020202020204" pitchFamily="34" charset="0"/>
                <a:cs typeface="Arial" panose="020B0604020202020204" pitchFamily="34" charset="0"/>
              </a:rPr>
              <a:t>(</a:t>
            </a:r>
            <a:r>
              <a:rPr lang="en-US" sz="1200" dirty="0" err="1">
                <a:solidFill>
                  <a:srgbClr val="0070C0"/>
                </a:solidFill>
                <a:latin typeface="Arial" panose="020B0604020202020204" pitchFamily="34" charset="0"/>
                <a:cs typeface="Arial" panose="020B0604020202020204" pitchFamily="34" charset="0"/>
              </a:rPr>
              <a:t>Dilengkapkan</a:t>
            </a:r>
            <a:r>
              <a:rPr lang="en-US" sz="1200" dirty="0">
                <a:solidFill>
                  <a:srgbClr val="0070C0"/>
                </a:solidFill>
                <a:latin typeface="Arial" panose="020B0604020202020204" pitchFamily="34" charset="0"/>
                <a:cs typeface="Arial" panose="020B0604020202020204" pitchFamily="34" charset="0"/>
              </a:rPr>
              <a:t> </a:t>
            </a:r>
            <a:r>
              <a:rPr lang="en-US" sz="1200" dirty="0" err="1">
                <a:solidFill>
                  <a:srgbClr val="0070C0"/>
                </a:solidFill>
                <a:latin typeface="Arial" panose="020B0604020202020204" pitchFamily="34" charset="0"/>
                <a:cs typeface="Arial" panose="020B0604020202020204" pitchFamily="34" charset="0"/>
              </a:rPr>
              <a:t>oleh</a:t>
            </a:r>
            <a:r>
              <a:rPr lang="en-US" sz="1200" dirty="0">
                <a:solidFill>
                  <a:srgbClr val="0070C0"/>
                </a:solidFill>
                <a:latin typeface="Arial" panose="020B0604020202020204" pitchFamily="34" charset="0"/>
                <a:cs typeface="Arial" panose="020B0604020202020204" pitchFamily="34" charset="0"/>
              </a:rPr>
              <a:t> </a:t>
            </a:r>
            <a:r>
              <a:rPr lang="en-US" sz="1200" dirty="0" err="1">
                <a:solidFill>
                  <a:srgbClr val="0070C0"/>
                </a:solidFill>
                <a:latin typeface="Arial" panose="020B0604020202020204" pitchFamily="34" charset="0"/>
                <a:cs typeface="Arial" panose="020B0604020202020204" pitchFamily="34" charset="0"/>
              </a:rPr>
              <a:t>Urus</a:t>
            </a:r>
            <a:r>
              <a:rPr lang="en-US" sz="1200" dirty="0">
                <a:solidFill>
                  <a:srgbClr val="0070C0"/>
                </a:solidFill>
                <a:latin typeface="Arial" panose="020B0604020202020204" pitchFamily="34" charset="0"/>
                <a:cs typeface="Arial" panose="020B0604020202020204" pitchFamily="34" charset="0"/>
              </a:rPr>
              <a:t> </a:t>
            </a:r>
            <a:r>
              <a:rPr lang="en-US" sz="1200" dirty="0" err="1">
                <a:solidFill>
                  <a:srgbClr val="0070C0"/>
                </a:solidFill>
                <a:latin typeface="Arial" panose="020B0604020202020204" pitchFamily="34" charset="0"/>
                <a:cs typeface="Arial" panose="020B0604020202020204" pitchFamily="34" charset="0"/>
              </a:rPr>
              <a:t>Setia</a:t>
            </a:r>
            <a:r>
              <a:rPr lang="en-US" sz="1200" dirty="0">
                <a:solidFill>
                  <a:srgbClr val="0070C0"/>
                </a:solidFill>
                <a:latin typeface="Arial" panose="020B0604020202020204" pitchFamily="34" charset="0"/>
                <a:cs typeface="Arial" panose="020B0604020202020204" pitchFamily="34" charset="0"/>
              </a:rPr>
              <a:t> JTISA)</a:t>
            </a:r>
            <a:endParaRPr lang="en-US" sz="1800" dirty="0">
              <a:solidFill>
                <a:srgbClr val="0070C0"/>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005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2" y="0"/>
            <a:ext cx="7272779" cy="338554"/>
          </a:xfrm>
          <a:prstGeom prst="rect">
            <a:avLst/>
          </a:prstGeom>
          <a:noFill/>
        </p:spPr>
        <p:txBody>
          <a:bodyPr wrap="square" rtlCol="0">
            <a:spAutoFit/>
          </a:bodyPr>
          <a:lstStyle/>
          <a:p>
            <a:pPr algn="ctr" defTabSz="457200"/>
            <a:r>
              <a:rPr lang="en-US" sz="1600" b="1" i="1" dirty="0">
                <a:solidFill>
                  <a:prstClr val="black"/>
                </a:solidFill>
                <a:latin typeface="Arial" pitchFamily="34" charset="0"/>
                <a:cs typeface="Arial" pitchFamily="34" charset="0"/>
              </a:rPr>
              <a:t>E-TRACE </a:t>
            </a:r>
            <a:r>
              <a:rPr lang="en-US" sz="1600" b="1" i="1">
                <a:solidFill>
                  <a:prstClr val="black"/>
                </a:solidFill>
                <a:latin typeface="Arial" pitchFamily="34" charset="0"/>
                <a:cs typeface="Arial" pitchFamily="34" charset="0"/>
              </a:rPr>
              <a:t>TECHNOLOGY VIEW</a:t>
            </a:r>
            <a:endParaRPr lang="en-GB" sz="1600" b="1" i="1" dirty="0">
              <a:solidFill>
                <a:prstClr val="black"/>
              </a:solidFill>
              <a:latin typeface="Arial" pitchFamily="34" charset="0"/>
              <a:cs typeface="Arial" pitchFamily="34" charset="0"/>
            </a:endParaRPr>
          </a:p>
        </p:txBody>
      </p:sp>
      <p:sp>
        <p:nvSpPr>
          <p:cNvPr id="4" name="TextBox 3"/>
          <p:cNvSpPr txBox="1"/>
          <p:nvPr/>
        </p:nvSpPr>
        <p:spPr>
          <a:xfrm>
            <a:off x="6099287" y="765216"/>
            <a:ext cx="1322266" cy="537541"/>
          </a:xfrm>
          <a:prstGeom prst="rect">
            <a:avLst/>
          </a:prstGeom>
          <a:no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lIns="36000" tIns="36000" rIns="36000" bIns="36000" rtlCol="0">
            <a:noAutofit/>
          </a:bodyPr>
          <a:lstStyle/>
          <a:p>
            <a:pPr algn="ctr" defTabSz="457200"/>
            <a:r>
              <a:rPr lang="en-GB" sz="800" b="1" dirty="0">
                <a:solidFill>
                  <a:schemeClr val="tx1"/>
                </a:solidFill>
                <a:latin typeface="Calibri" panose="020F0502020204030204" pitchFamily="34" charset="0"/>
              </a:rPr>
              <a:t>DRC Details:</a:t>
            </a:r>
          </a:p>
          <a:p>
            <a:pPr algn="ctr" defTabSz="457200"/>
            <a:r>
              <a:rPr lang="en-GB" sz="800" dirty="0">
                <a:solidFill>
                  <a:schemeClr val="tx1"/>
                </a:solidFill>
                <a:latin typeface="Calibri" panose="020F0502020204030204" pitchFamily="34" charset="0"/>
              </a:rPr>
              <a:t>RTO : 6 hours</a:t>
            </a:r>
          </a:p>
          <a:p>
            <a:pPr algn="ctr" defTabSz="457200"/>
            <a:r>
              <a:rPr lang="en-GB" sz="800" dirty="0">
                <a:solidFill>
                  <a:schemeClr val="tx1"/>
                </a:solidFill>
                <a:latin typeface="Calibri" panose="020F0502020204030204" pitchFamily="34" charset="0"/>
              </a:rPr>
              <a:t>RPO : 12 hours</a:t>
            </a:r>
          </a:p>
          <a:p>
            <a:pPr algn="ctr" defTabSz="457200"/>
            <a:r>
              <a:rPr lang="en-GB" sz="800" dirty="0">
                <a:solidFill>
                  <a:schemeClr val="tx1"/>
                </a:solidFill>
                <a:latin typeface="Calibri" panose="020F0502020204030204" pitchFamily="34" charset="0"/>
              </a:rPr>
              <a:t>Activation DC to DRC : Passive</a:t>
            </a:r>
          </a:p>
        </p:txBody>
      </p:sp>
      <p:cxnSp>
        <p:nvCxnSpPr>
          <p:cNvPr id="5" name="Straight Connector 4"/>
          <p:cNvCxnSpPr/>
          <p:nvPr/>
        </p:nvCxnSpPr>
        <p:spPr>
          <a:xfrm flipH="1">
            <a:off x="8772078" y="793313"/>
            <a:ext cx="360571" cy="0"/>
          </a:xfrm>
          <a:prstGeom prst="line">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6" name="Straight Connector 5"/>
          <p:cNvCxnSpPr/>
          <p:nvPr/>
        </p:nvCxnSpPr>
        <p:spPr>
          <a:xfrm flipH="1">
            <a:off x="8772078" y="1000662"/>
            <a:ext cx="360571" cy="0"/>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7" name="Elbow Connector 188"/>
          <p:cNvCxnSpPr/>
          <p:nvPr/>
        </p:nvCxnSpPr>
        <p:spPr>
          <a:xfrm>
            <a:off x="8772078" y="591858"/>
            <a:ext cx="360571" cy="0"/>
          </a:xfrm>
          <a:prstGeom prst="straightConnector1">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772078" y="409591"/>
            <a:ext cx="360571"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226490355"/>
              </p:ext>
            </p:extLst>
          </p:nvPr>
        </p:nvGraphicFramePr>
        <p:xfrm>
          <a:off x="7403140" y="80229"/>
          <a:ext cx="3252532" cy="1249680"/>
        </p:xfrm>
        <a:graphic>
          <a:graphicData uri="http://schemas.openxmlformats.org/drawingml/2006/table">
            <a:tbl>
              <a:tblPr>
                <a:tableStyleId>{5A111915-BE36-4E01-A7E5-04B1672EAD32}</a:tableStyleId>
              </a:tblPr>
              <a:tblGrid>
                <a:gridCol w="208280">
                  <a:extLst>
                    <a:ext uri="{9D8B030D-6E8A-4147-A177-3AD203B41FA5}">
                      <a16:colId xmlns:a16="http://schemas.microsoft.com/office/drawing/2014/main" val="20000"/>
                    </a:ext>
                  </a:extLst>
                </a:gridCol>
                <a:gridCol w="3044252">
                  <a:extLst>
                    <a:ext uri="{9D8B030D-6E8A-4147-A177-3AD203B41FA5}">
                      <a16:colId xmlns:a16="http://schemas.microsoft.com/office/drawing/2014/main" val="20001"/>
                    </a:ext>
                  </a:extLst>
                </a:gridCol>
              </a:tblGrid>
              <a:tr h="136861">
                <a:tc gridSpan="2">
                  <a:txBody>
                    <a:bodyPr/>
                    <a:lstStyle/>
                    <a:p>
                      <a:r>
                        <a:rPr lang="en-GB" sz="800" b="1" dirty="0">
                          <a:solidFill>
                            <a:schemeClr val="tx1"/>
                          </a:solidFill>
                        </a:rPr>
                        <a:t>Legend: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en-GB" sz="800" dirty="0"/>
                    </a:p>
                  </a:txBody>
                  <a:tcPr/>
                </a:tc>
                <a:extLst>
                  <a:ext uri="{0D108BD9-81ED-4DB2-BD59-A6C34878D82A}">
                    <a16:rowId xmlns:a16="http://schemas.microsoft.com/office/drawing/2014/main" val="10000"/>
                  </a:ext>
                </a:extLst>
              </a:tr>
              <a:tr h="136861">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457206" rtl="0" eaLnBrk="1" fontAlgn="auto" latinLnBrk="0" hangingPunct="1">
                        <a:lnSpc>
                          <a:spcPct val="50000"/>
                        </a:lnSpc>
                        <a:spcBef>
                          <a:spcPts val="0"/>
                        </a:spcBef>
                        <a:spcAft>
                          <a:spcPts val="0"/>
                        </a:spcAft>
                        <a:buClrTx/>
                        <a:buSzTx/>
                        <a:buFontTx/>
                        <a:buNone/>
                        <a:tabLst/>
                        <a:defRPr/>
                      </a:pPr>
                      <a:r>
                        <a:rPr lang="en-GB" sz="600" dirty="0">
                          <a:solidFill>
                            <a:prstClr val="black"/>
                          </a:solidFill>
                          <a:latin typeface="Arial" panose="020B0604020202020204" pitchFamily="34" charset="0"/>
                          <a:cs typeface="Arial" panose="020B0604020202020204" pitchFamily="34" charset="0"/>
                        </a:rPr>
                        <a:t>Multi Line SIP 32 Channel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6861">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457206" rtl="0" eaLnBrk="1" fontAlgn="auto" latinLnBrk="0" hangingPunct="1">
                        <a:lnSpc>
                          <a:spcPct val="50000"/>
                        </a:lnSpc>
                        <a:spcBef>
                          <a:spcPts val="0"/>
                        </a:spcBef>
                        <a:spcAft>
                          <a:spcPts val="0"/>
                        </a:spcAft>
                        <a:buClrTx/>
                        <a:buSzTx/>
                        <a:buFontTx/>
                        <a:buNone/>
                        <a:tabLst/>
                        <a:defRPr/>
                      </a:pPr>
                      <a:r>
                        <a:rPr lang="en-GB" sz="600" dirty="0">
                          <a:solidFill>
                            <a:prstClr val="black"/>
                          </a:solidFill>
                          <a:latin typeface="Arial" panose="020B0604020202020204" pitchFamily="34" charset="0"/>
                          <a:cs typeface="Arial" panose="020B0604020202020204" pitchFamily="34" charset="0"/>
                        </a:rPr>
                        <a:t>5Mbps Connection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6861">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457206" rtl="0" eaLnBrk="1" fontAlgn="auto" latinLnBrk="0" hangingPunct="1">
                        <a:lnSpc>
                          <a:spcPct val="50000"/>
                        </a:lnSpc>
                        <a:spcBef>
                          <a:spcPts val="0"/>
                        </a:spcBef>
                        <a:spcAft>
                          <a:spcPts val="0"/>
                        </a:spcAft>
                        <a:buClrTx/>
                        <a:buSzTx/>
                        <a:buFontTx/>
                        <a:buNone/>
                        <a:tabLst/>
                        <a:defRPr/>
                      </a:pPr>
                      <a:r>
                        <a:rPr lang="en-GB" sz="600" dirty="0">
                          <a:solidFill>
                            <a:prstClr val="black"/>
                          </a:solidFill>
                          <a:latin typeface="Arial" panose="020B0604020202020204" pitchFamily="34" charset="0"/>
                          <a:cs typeface="Arial" panose="020B0604020202020204" pitchFamily="34" charset="0"/>
                        </a:rPr>
                        <a:t>14Mbps Connection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6861">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457206" rtl="0" eaLnBrk="1" fontAlgn="auto" latinLnBrk="0" hangingPunct="1">
                        <a:lnSpc>
                          <a:spcPct val="50000"/>
                        </a:lnSpc>
                        <a:spcBef>
                          <a:spcPts val="0"/>
                        </a:spcBef>
                        <a:spcAft>
                          <a:spcPts val="0"/>
                        </a:spcAft>
                        <a:buClrTx/>
                        <a:buSzTx/>
                        <a:buFontTx/>
                        <a:buNone/>
                        <a:tabLst/>
                        <a:defRPr/>
                      </a:pPr>
                      <a:r>
                        <a:rPr lang="en-GB" sz="600" dirty="0">
                          <a:solidFill>
                            <a:prstClr val="black"/>
                          </a:solidFill>
                          <a:latin typeface="Arial" panose="020B0604020202020204" pitchFamily="34" charset="0"/>
                          <a:cs typeface="Arial" panose="020B0604020202020204" pitchFamily="34" charset="0"/>
                        </a:rPr>
                        <a:t>20Mbps Connection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6861">
                <a:tc>
                  <a:txBody>
                    <a:bodyPr/>
                    <a:lstStyle/>
                    <a:p>
                      <a:endParaRPr lang="en-GB" sz="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457206" rtl="0" eaLnBrk="1" fontAlgn="auto" latinLnBrk="0" hangingPunct="1">
                        <a:lnSpc>
                          <a:spcPct val="50000"/>
                        </a:lnSpc>
                        <a:spcBef>
                          <a:spcPts val="0"/>
                        </a:spcBef>
                        <a:spcAft>
                          <a:spcPts val="0"/>
                        </a:spcAft>
                        <a:buClrTx/>
                        <a:buSzTx/>
                        <a:buFontTx/>
                        <a:buNone/>
                        <a:tabLst/>
                        <a:defRPr/>
                      </a:pPr>
                      <a:r>
                        <a:rPr lang="en-US" sz="700" dirty="0" err="1">
                          <a:solidFill>
                            <a:schemeClr val="tx1"/>
                          </a:solidFill>
                        </a:rPr>
                        <a:t>Berkaitan</a:t>
                      </a:r>
                      <a:r>
                        <a:rPr lang="en-US" sz="700" dirty="0">
                          <a:solidFill>
                            <a:schemeClr val="tx1"/>
                          </a:solidFill>
                        </a:rPr>
                        <a:t> </a:t>
                      </a:r>
                      <a:r>
                        <a:rPr lang="en-US" sz="700" dirty="0" err="1">
                          <a:solidFill>
                            <a:schemeClr val="tx1"/>
                          </a:solidFill>
                        </a:rPr>
                        <a:t>dengan</a:t>
                      </a:r>
                      <a:r>
                        <a:rPr lang="en-US" sz="700" dirty="0">
                          <a:solidFill>
                            <a:schemeClr val="tx1"/>
                          </a:solidFill>
                        </a:rPr>
                        <a:t> e-Trace</a:t>
                      </a:r>
                      <a:endParaRPr lang="en-MY" sz="7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1" name="Rectangle 10"/>
          <p:cNvSpPr/>
          <p:nvPr/>
        </p:nvSpPr>
        <p:spPr>
          <a:xfrm>
            <a:off x="1595254" y="1403017"/>
            <a:ext cx="7201526" cy="549439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000" b="1" dirty="0">
                <a:solidFill>
                  <a:prstClr val="black"/>
                </a:solidFill>
              </a:rPr>
              <a:t>   </a:t>
            </a:r>
            <a:r>
              <a:rPr lang="en-US" sz="1000" b="1" dirty="0" err="1">
                <a:solidFill>
                  <a:prstClr val="black"/>
                </a:solidFill>
              </a:rPr>
              <a:t>Pusat</a:t>
            </a:r>
            <a:r>
              <a:rPr lang="en-US" sz="1000" b="1" dirty="0">
                <a:solidFill>
                  <a:prstClr val="black"/>
                </a:solidFill>
              </a:rPr>
              <a:t> Data - MPOB </a:t>
            </a:r>
            <a:r>
              <a:rPr lang="en-US" sz="1000" b="1" dirty="0" err="1">
                <a:solidFill>
                  <a:prstClr val="black"/>
                </a:solidFill>
              </a:rPr>
              <a:t>Wisma</a:t>
            </a:r>
            <a:r>
              <a:rPr lang="en-US" sz="1000" b="1" dirty="0">
                <a:solidFill>
                  <a:prstClr val="black"/>
                </a:solidFill>
              </a:rPr>
              <a:t> </a:t>
            </a:r>
            <a:r>
              <a:rPr lang="en-US" sz="1000" b="1" dirty="0" err="1">
                <a:solidFill>
                  <a:prstClr val="black"/>
                </a:solidFill>
              </a:rPr>
              <a:t>Sawit</a:t>
            </a:r>
            <a:r>
              <a:rPr lang="en-US" sz="1000" b="1" dirty="0">
                <a:solidFill>
                  <a:prstClr val="black"/>
                </a:solidFill>
              </a:rPr>
              <a:t>, </a:t>
            </a:r>
            <a:r>
              <a:rPr lang="en-US" sz="1000" b="1" dirty="0" err="1">
                <a:solidFill>
                  <a:prstClr val="black"/>
                </a:solidFill>
              </a:rPr>
              <a:t>Kelana</a:t>
            </a:r>
            <a:r>
              <a:rPr lang="en-US" sz="1000" b="1" dirty="0">
                <a:solidFill>
                  <a:prstClr val="black"/>
                </a:solidFill>
              </a:rPr>
              <a:t> Jaya</a:t>
            </a:r>
          </a:p>
        </p:txBody>
      </p:sp>
      <p:pic>
        <p:nvPicPr>
          <p:cNvPr id="12" name="Picture 11"/>
          <p:cNvPicPr>
            <a:picLocks/>
          </p:cNvPicPr>
          <p:nvPr/>
        </p:nvPicPr>
        <p:blipFill>
          <a:blip r:embed="rId2">
            <a:clrChange>
              <a:clrFrom>
                <a:srgbClr val="FFFFB5"/>
              </a:clrFrom>
              <a:clrTo>
                <a:srgbClr val="FFFFB5">
                  <a:alpha val="0"/>
                </a:srgbClr>
              </a:clrTo>
            </a:clrChange>
          </a:blip>
          <a:stretch>
            <a:fillRect/>
          </a:stretch>
        </p:blipFill>
        <p:spPr>
          <a:xfrm>
            <a:off x="8665227" y="1448896"/>
            <a:ext cx="107228" cy="190024"/>
          </a:xfrm>
          <a:prstGeom prst="rect">
            <a:avLst/>
          </a:prstGeom>
        </p:spPr>
      </p:pic>
      <p:sp>
        <p:nvSpPr>
          <p:cNvPr id="13" name="Rectangle 12"/>
          <p:cNvSpPr/>
          <p:nvPr/>
        </p:nvSpPr>
        <p:spPr>
          <a:xfrm>
            <a:off x="1657601" y="3492108"/>
            <a:ext cx="1934897" cy="335467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000" b="1" dirty="0" err="1">
                <a:solidFill>
                  <a:prstClr val="black"/>
                </a:solidFill>
              </a:rPr>
              <a:t>Pusat</a:t>
            </a:r>
            <a:r>
              <a:rPr lang="en-US" sz="1000" b="1" dirty="0">
                <a:solidFill>
                  <a:prstClr val="black"/>
                </a:solidFill>
              </a:rPr>
              <a:t> </a:t>
            </a:r>
            <a:r>
              <a:rPr lang="en-US" sz="1000" b="1" dirty="0" err="1">
                <a:solidFill>
                  <a:prstClr val="black"/>
                </a:solidFill>
              </a:rPr>
              <a:t>Kawalan</a:t>
            </a:r>
            <a:r>
              <a:rPr lang="en-US" sz="1000" b="1" dirty="0">
                <a:solidFill>
                  <a:prstClr val="black"/>
                </a:solidFill>
              </a:rPr>
              <a:t>, Aras G</a:t>
            </a:r>
          </a:p>
        </p:txBody>
      </p:sp>
      <p:grpSp>
        <p:nvGrpSpPr>
          <p:cNvPr id="14" name="Group 13"/>
          <p:cNvGrpSpPr/>
          <p:nvPr/>
        </p:nvGrpSpPr>
        <p:grpSpPr>
          <a:xfrm>
            <a:off x="1728859" y="5418524"/>
            <a:ext cx="814886" cy="1245239"/>
            <a:chOff x="427521" y="2913918"/>
            <a:chExt cx="1086514" cy="1245239"/>
          </a:xfrm>
        </p:grpSpPr>
        <p:sp>
          <p:nvSpPr>
            <p:cNvPr id="15" name="Rectangle 14"/>
            <p:cNvSpPr>
              <a:spLocks noChangeAspect="1"/>
            </p:cNvSpPr>
            <p:nvPr/>
          </p:nvSpPr>
          <p:spPr>
            <a:xfrm>
              <a:off x="427521" y="2913918"/>
              <a:ext cx="1080000" cy="1245239"/>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Laptop (10)</a:t>
              </a:r>
            </a:p>
          </p:txBody>
        </p:sp>
        <p:pic>
          <p:nvPicPr>
            <p:cNvPr id="16" name="Picture 15"/>
            <p:cNvPicPr>
              <a:picLocks noChangeAspect="1"/>
            </p:cNvPicPr>
            <p:nvPr/>
          </p:nvPicPr>
          <p:blipFill>
            <a:blip r:embed="rId3">
              <a:clrChange>
                <a:clrFrom>
                  <a:srgbClr val="C9E7B7"/>
                </a:clrFrom>
                <a:clrTo>
                  <a:srgbClr val="C9E7B7">
                    <a:alpha val="0"/>
                  </a:srgbClr>
                </a:clrTo>
              </a:clrChange>
            </a:blip>
            <a:stretch>
              <a:fillRect/>
            </a:stretch>
          </p:blipFill>
          <p:spPr>
            <a:xfrm>
              <a:off x="1309207" y="2944156"/>
              <a:ext cx="204828" cy="180000"/>
            </a:xfrm>
            <a:prstGeom prst="rect">
              <a:avLst/>
            </a:prstGeom>
          </p:spPr>
        </p:pic>
      </p:grpSp>
      <p:sp>
        <p:nvSpPr>
          <p:cNvPr id="17" name="Rectangle 16"/>
          <p:cNvSpPr/>
          <p:nvPr/>
        </p:nvSpPr>
        <p:spPr>
          <a:xfrm>
            <a:off x="3686194" y="2298795"/>
            <a:ext cx="4979035" cy="453595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1000" b="1" dirty="0">
                <a:solidFill>
                  <a:prstClr val="black"/>
                </a:solidFill>
              </a:rPr>
              <a:t>   </a:t>
            </a:r>
            <a:r>
              <a:rPr lang="en-US" sz="1000" b="1" dirty="0" err="1">
                <a:solidFill>
                  <a:prstClr val="black"/>
                </a:solidFill>
              </a:rPr>
              <a:t>Pusat</a:t>
            </a:r>
            <a:r>
              <a:rPr lang="en-US" sz="1000" b="1" dirty="0">
                <a:solidFill>
                  <a:prstClr val="black"/>
                </a:solidFill>
              </a:rPr>
              <a:t> Data, Aras G</a:t>
            </a:r>
            <a:r>
              <a:rPr lang="en-US" sz="1000" dirty="0">
                <a:solidFill>
                  <a:prstClr val="black"/>
                </a:solidFill>
              </a:rPr>
              <a:t>	</a:t>
            </a:r>
          </a:p>
        </p:txBody>
      </p:sp>
      <p:pic>
        <p:nvPicPr>
          <p:cNvPr id="18" name="Picture 17"/>
          <p:cNvPicPr>
            <a:picLocks noChangeAspect="1"/>
          </p:cNvPicPr>
          <p:nvPr/>
        </p:nvPicPr>
        <p:blipFill>
          <a:blip r:embed="rId2">
            <a:clrChange>
              <a:clrFrom>
                <a:srgbClr val="FFFFB5"/>
              </a:clrFrom>
              <a:clrTo>
                <a:srgbClr val="FFFFB5">
                  <a:alpha val="0"/>
                </a:srgbClr>
              </a:clrTo>
            </a:clrChange>
          </a:blip>
          <a:stretch>
            <a:fillRect/>
          </a:stretch>
        </p:blipFill>
        <p:spPr>
          <a:xfrm>
            <a:off x="8533021" y="2363892"/>
            <a:ext cx="107228" cy="190024"/>
          </a:xfrm>
          <a:prstGeom prst="rect">
            <a:avLst/>
          </a:prstGeom>
        </p:spPr>
      </p:pic>
      <p:sp>
        <p:nvSpPr>
          <p:cNvPr id="19" name="Rectangle 18"/>
          <p:cNvSpPr>
            <a:spLocks noChangeAspect="1"/>
          </p:cNvSpPr>
          <p:nvPr/>
        </p:nvSpPr>
        <p:spPr>
          <a:xfrm>
            <a:off x="3910322" y="4547621"/>
            <a:ext cx="3545401" cy="222413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GB" sz="900" dirty="0">
                <a:solidFill>
                  <a:prstClr val="black"/>
                </a:solidFill>
              </a:rPr>
              <a:t>Licensing &amp; Enforcement Division Servers</a:t>
            </a:r>
          </a:p>
        </p:txBody>
      </p:sp>
      <p:grpSp>
        <p:nvGrpSpPr>
          <p:cNvPr id="20" name="Group 19"/>
          <p:cNvGrpSpPr/>
          <p:nvPr/>
        </p:nvGrpSpPr>
        <p:grpSpPr>
          <a:xfrm>
            <a:off x="4817468" y="5011364"/>
            <a:ext cx="810000" cy="1666338"/>
            <a:chOff x="3951916" y="4798637"/>
            <a:chExt cx="1080000" cy="1666338"/>
          </a:xfrm>
          <a:solidFill>
            <a:srgbClr val="99D19D"/>
          </a:solidFill>
        </p:grpSpPr>
        <p:sp>
          <p:nvSpPr>
            <p:cNvPr id="21" name="Rectangle 20"/>
            <p:cNvSpPr>
              <a:spLocks noChangeAspect="1"/>
            </p:cNvSpPr>
            <p:nvPr/>
          </p:nvSpPr>
          <p:spPr>
            <a:xfrm>
              <a:off x="3951916" y="4798637"/>
              <a:ext cx="1080000" cy="1666338"/>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Server (4)</a:t>
              </a:r>
            </a:p>
          </p:txBody>
        </p:sp>
        <p:pic>
          <p:nvPicPr>
            <p:cNvPr id="22" name="Picture 21"/>
            <p:cNvPicPr>
              <a:picLocks/>
            </p:cNvPicPr>
            <p:nvPr/>
          </p:nvPicPr>
          <p:blipFill>
            <a:blip r:embed="rId4">
              <a:clrChange>
                <a:clrFrom>
                  <a:srgbClr val="C9E7B7"/>
                </a:clrFrom>
                <a:clrTo>
                  <a:srgbClr val="C9E7B7">
                    <a:alpha val="0"/>
                  </a:srgbClr>
                </a:clrTo>
              </a:clrChange>
            </a:blip>
            <a:stretch>
              <a:fillRect/>
            </a:stretch>
          </p:blipFill>
          <p:spPr>
            <a:xfrm>
              <a:off x="4851916" y="4798637"/>
              <a:ext cx="180000" cy="180000"/>
            </a:xfrm>
            <a:prstGeom prst="rect">
              <a:avLst/>
            </a:prstGeom>
            <a:grpFill/>
          </p:spPr>
        </p:pic>
      </p:grpSp>
      <p:grpSp>
        <p:nvGrpSpPr>
          <p:cNvPr id="23" name="Group 22"/>
          <p:cNvGrpSpPr/>
          <p:nvPr/>
        </p:nvGrpSpPr>
        <p:grpSpPr>
          <a:xfrm>
            <a:off x="8862953" y="1390496"/>
            <a:ext cx="1707615" cy="5468005"/>
            <a:chOff x="9785268" y="1237141"/>
            <a:chExt cx="2276820" cy="5468005"/>
          </a:xfrm>
          <a:noFill/>
        </p:grpSpPr>
        <p:sp>
          <p:nvSpPr>
            <p:cNvPr id="24" name="Rectangle 23"/>
            <p:cNvSpPr/>
            <p:nvPr/>
          </p:nvSpPr>
          <p:spPr>
            <a:xfrm>
              <a:off x="9785268" y="1237141"/>
              <a:ext cx="2276820" cy="5468005"/>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000" b="1" dirty="0">
                  <a:solidFill>
                    <a:prstClr val="black"/>
                  </a:solidFill>
                </a:rPr>
                <a:t>DRC- MPOB HQ, </a:t>
              </a:r>
              <a:r>
                <a:rPr lang="en-US" sz="1000" b="1" dirty="0" err="1">
                  <a:solidFill>
                    <a:prstClr val="black"/>
                  </a:solidFill>
                </a:rPr>
                <a:t>Bangi</a:t>
              </a:r>
              <a:endParaRPr lang="en-US" sz="1000" b="1" dirty="0">
                <a:solidFill>
                  <a:srgbClr val="B88900"/>
                </a:solidFill>
              </a:endParaRPr>
            </a:p>
          </p:txBody>
        </p:sp>
        <p:pic>
          <p:nvPicPr>
            <p:cNvPr id="25" name="Picture 24"/>
            <p:cNvPicPr>
              <a:picLocks/>
            </p:cNvPicPr>
            <p:nvPr/>
          </p:nvPicPr>
          <p:blipFill>
            <a:blip r:embed="rId2">
              <a:clrChange>
                <a:clrFrom>
                  <a:srgbClr val="FFFFB5"/>
                </a:clrFrom>
                <a:clrTo>
                  <a:srgbClr val="FFFFB5">
                    <a:alpha val="0"/>
                  </a:srgbClr>
                </a:clrTo>
              </a:clrChange>
            </a:blip>
            <a:stretch>
              <a:fillRect/>
            </a:stretch>
          </p:blipFill>
          <p:spPr>
            <a:xfrm>
              <a:off x="11870480" y="1294773"/>
              <a:ext cx="144000" cy="190024"/>
            </a:xfrm>
            <a:prstGeom prst="rect">
              <a:avLst/>
            </a:prstGeom>
            <a:grpFill/>
            <a:ln>
              <a:noFill/>
            </a:ln>
          </p:spPr>
        </p:pic>
      </p:grpSp>
      <p:sp>
        <p:nvSpPr>
          <p:cNvPr id="26" name="Rectangle 25"/>
          <p:cNvSpPr>
            <a:spLocks/>
          </p:cNvSpPr>
          <p:nvPr/>
        </p:nvSpPr>
        <p:spPr>
          <a:xfrm>
            <a:off x="7526822" y="4784397"/>
            <a:ext cx="1080000" cy="1980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Economic &amp; Industry Development  Division  Servers &amp; Support Servers</a:t>
            </a:r>
          </a:p>
        </p:txBody>
      </p:sp>
      <p:grpSp>
        <p:nvGrpSpPr>
          <p:cNvPr id="27" name="Group 26"/>
          <p:cNvGrpSpPr/>
          <p:nvPr/>
        </p:nvGrpSpPr>
        <p:grpSpPr>
          <a:xfrm>
            <a:off x="4316525" y="620744"/>
            <a:ext cx="756000" cy="504000"/>
            <a:chOff x="2275963" y="585575"/>
            <a:chExt cx="1008000" cy="504000"/>
          </a:xfrm>
          <a:solidFill>
            <a:srgbClr val="99D19D"/>
          </a:solidFill>
        </p:grpSpPr>
        <p:sp>
          <p:nvSpPr>
            <p:cNvPr id="28" name="Rectangle 27"/>
            <p:cNvSpPr>
              <a:spLocks noChangeAspect="1"/>
            </p:cNvSpPr>
            <p:nvPr/>
          </p:nvSpPr>
          <p:spPr>
            <a:xfrm>
              <a:off x="2275963" y="585575"/>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Internet</a:t>
              </a:r>
              <a:endParaRPr lang="en-US" sz="800" dirty="0">
                <a:solidFill>
                  <a:prstClr val="black"/>
                </a:solidFill>
              </a:endParaRPr>
            </a:p>
          </p:txBody>
        </p:sp>
        <p:pic>
          <p:nvPicPr>
            <p:cNvPr id="29" name="Picture 28"/>
            <p:cNvPicPr>
              <a:picLocks noChangeAspect="1"/>
            </p:cNvPicPr>
            <p:nvPr/>
          </p:nvPicPr>
          <p:blipFill>
            <a:blip r:embed="rId5">
              <a:clrChange>
                <a:clrFrom>
                  <a:srgbClr val="C9E7B7"/>
                </a:clrFrom>
                <a:clrTo>
                  <a:srgbClr val="C9E7B7">
                    <a:alpha val="0"/>
                  </a:srgbClr>
                </a:clrTo>
              </a:clrChange>
            </a:blip>
            <a:stretch>
              <a:fillRect/>
            </a:stretch>
          </p:blipFill>
          <p:spPr>
            <a:xfrm>
              <a:off x="3096863" y="605665"/>
              <a:ext cx="168270" cy="144000"/>
            </a:xfrm>
            <a:prstGeom prst="rect">
              <a:avLst/>
            </a:prstGeom>
            <a:grpFill/>
          </p:spPr>
        </p:pic>
      </p:grpSp>
      <p:pic>
        <p:nvPicPr>
          <p:cNvPr id="30" name="Picture 29"/>
          <p:cNvPicPr>
            <a:picLocks/>
          </p:cNvPicPr>
          <p:nvPr/>
        </p:nvPicPr>
        <p:blipFill>
          <a:blip r:embed="rId2">
            <a:clrChange>
              <a:clrFrom>
                <a:srgbClr val="FFFFB5"/>
              </a:clrFrom>
              <a:clrTo>
                <a:srgbClr val="FFFFB5">
                  <a:alpha val="0"/>
                </a:srgbClr>
              </a:clrTo>
            </a:clrChange>
          </a:blip>
          <a:stretch>
            <a:fillRect/>
          </a:stretch>
        </p:blipFill>
        <p:spPr>
          <a:xfrm>
            <a:off x="3451433" y="3534224"/>
            <a:ext cx="107228" cy="190024"/>
          </a:xfrm>
          <a:prstGeom prst="rect">
            <a:avLst/>
          </a:prstGeom>
        </p:spPr>
      </p:pic>
      <p:grpSp>
        <p:nvGrpSpPr>
          <p:cNvPr id="31" name="Group 30"/>
          <p:cNvGrpSpPr/>
          <p:nvPr/>
        </p:nvGrpSpPr>
        <p:grpSpPr>
          <a:xfrm>
            <a:off x="9351509" y="1616981"/>
            <a:ext cx="756000" cy="504000"/>
            <a:chOff x="10442500" y="1510974"/>
            <a:chExt cx="1008000" cy="504000"/>
          </a:xfrm>
          <a:solidFill>
            <a:srgbClr val="99D19D"/>
          </a:solidFill>
        </p:grpSpPr>
        <p:sp>
          <p:nvSpPr>
            <p:cNvPr id="32" name="Rectangle 31"/>
            <p:cNvSpPr>
              <a:spLocks noChangeAspect="1"/>
            </p:cNvSpPr>
            <p:nvPr/>
          </p:nvSpPr>
          <p:spPr>
            <a:xfrm>
              <a:off x="10442500" y="1510974"/>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Switch </a:t>
              </a:r>
            </a:p>
            <a:p>
              <a:pPr algn="ctr" defTabSz="457200"/>
              <a:r>
                <a:rPr lang="en-US" sz="900" dirty="0">
                  <a:solidFill>
                    <a:prstClr val="black"/>
                  </a:solidFill>
                </a:rPr>
                <a:t>(2)</a:t>
              </a:r>
            </a:p>
          </p:txBody>
        </p:sp>
        <p:pic>
          <p:nvPicPr>
            <p:cNvPr id="33" name="Picture 32"/>
            <p:cNvPicPr>
              <a:picLocks noChangeAspect="1"/>
            </p:cNvPicPr>
            <p:nvPr/>
          </p:nvPicPr>
          <p:blipFill>
            <a:blip r:embed="rId4">
              <a:clrChange>
                <a:clrFrom>
                  <a:srgbClr val="C9E7B7"/>
                </a:clrFrom>
                <a:clrTo>
                  <a:srgbClr val="C9E7B7">
                    <a:alpha val="0"/>
                  </a:srgbClr>
                </a:clrTo>
              </a:clrChange>
            </a:blip>
            <a:stretch>
              <a:fillRect/>
            </a:stretch>
          </p:blipFill>
          <p:spPr>
            <a:xfrm>
              <a:off x="11236146" y="1510974"/>
              <a:ext cx="214354" cy="216000"/>
            </a:xfrm>
            <a:prstGeom prst="rect">
              <a:avLst/>
            </a:prstGeom>
            <a:grpFill/>
          </p:spPr>
        </p:pic>
      </p:grpSp>
      <p:cxnSp>
        <p:nvCxnSpPr>
          <p:cNvPr id="34" name="Straight Connector 33"/>
          <p:cNvCxnSpPr>
            <a:endCxn id="50" idx="0"/>
          </p:cNvCxnSpPr>
          <p:nvPr/>
        </p:nvCxnSpPr>
        <p:spPr>
          <a:xfrm>
            <a:off x="2117504" y="1081924"/>
            <a:ext cx="0" cy="278846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969830" y="2332508"/>
            <a:ext cx="1519358" cy="4464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GB" sz="1000" b="1" dirty="0" err="1">
                <a:solidFill>
                  <a:prstClr val="black"/>
                </a:solidFill>
              </a:rPr>
              <a:t>Pusat</a:t>
            </a:r>
            <a:r>
              <a:rPr lang="en-GB" sz="1000" b="1" dirty="0">
                <a:solidFill>
                  <a:prstClr val="black"/>
                </a:solidFill>
              </a:rPr>
              <a:t> Data, Aras 1</a:t>
            </a:r>
          </a:p>
        </p:txBody>
      </p:sp>
      <p:pic>
        <p:nvPicPr>
          <p:cNvPr id="36" name="Picture 35"/>
          <p:cNvPicPr>
            <a:picLocks/>
          </p:cNvPicPr>
          <p:nvPr/>
        </p:nvPicPr>
        <p:blipFill>
          <a:blip r:embed="rId2">
            <a:clrChange>
              <a:clrFrom>
                <a:srgbClr val="FFFFB5"/>
              </a:clrFrom>
              <a:clrTo>
                <a:srgbClr val="FFFFB5">
                  <a:alpha val="0"/>
                </a:srgbClr>
              </a:clrTo>
            </a:clrChange>
          </a:blip>
          <a:stretch>
            <a:fillRect/>
          </a:stretch>
        </p:blipFill>
        <p:spPr>
          <a:xfrm>
            <a:off x="10357035" y="2369998"/>
            <a:ext cx="107228" cy="190024"/>
          </a:xfrm>
          <a:prstGeom prst="rect">
            <a:avLst/>
          </a:prstGeom>
        </p:spPr>
      </p:pic>
      <p:sp>
        <p:nvSpPr>
          <p:cNvPr id="37" name="Rectangle 36"/>
          <p:cNvSpPr>
            <a:spLocks/>
          </p:cNvSpPr>
          <p:nvPr/>
        </p:nvSpPr>
        <p:spPr>
          <a:xfrm>
            <a:off x="3977421" y="6180787"/>
            <a:ext cx="756000" cy="504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457200"/>
            <a:r>
              <a:rPr lang="en-US" sz="900" dirty="0">
                <a:solidFill>
                  <a:prstClr val="black"/>
                </a:solidFill>
              </a:rPr>
              <a:t>SAN Storage (2)</a:t>
            </a:r>
          </a:p>
        </p:txBody>
      </p:sp>
      <p:pic>
        <p:nvPicPr>
          <p:cNvPr id="38" name="Picture 37"/>
          <p:cNvPicPr>
            <a:picLocks noChangeAspect="1"/>
          </p:cNvPicPr>
          <p:nvPr/>
        </p:nvPicPr>
        <p:blipFill>
          <a:blip r:embed="rId4">
            <a:clrChange>
              <a:clrFrom>
                <a:srgbClr val="C9E7B7"/>
              </a:clrFrom>
              <a:clrTo>
                <a:srgbClr val="C9E7B7">
                  <a:alpha val="0"/>
                </a:srgbClr>
              </a:clrTo>
            </a:clrChange>
          </a:blip>
          <a:stretch>
            <a:fillRect/>
          </a:stretch>
        </p:blipFill>
        <p:spPr>
          <a:xfrm>
            <a:off x="4599452" y="6216412"/>
            <a:ext cx="133971" cy="180000"/>
          </a:xfrm>
          <a:prstGeom prst="rect">
            <a:avLst/>
          </a:prstGeom>
          <a:noFill/>
        </p:spPr>
      </p:pic>
      <p:grpSp>
        <p:nvGrpSpPr>
          <p:cNvPr id="39" name="Group 38"/>
          <p:cNvGrpSpPr/>
          <p:nvPr/>
        </p:nvGrpSpPr>
        <p:grpSpPr>
          <a:xfrm>
            <a:off x="7682547" y="5742592"/>
            <a:ext cx="810000" cy="972000"/>
            <a:chOff x="7962021" y="5389874"/>
            <a:chExt cx="1080000" cy="972000"/>
          </a:xfrm>
        </p:grpSpPr>
        <p:grpSp>
          <p:nvGrpSpPr>
            <p:cNvPr id="40" name="Group 39"/>
            <p:cNvGrpSpPr/>
            <p:nvPr/>
          </p:nvGrpSpPr>
          <p:grpSpPr>
            <a:xfrm>
              <a:off x="7962021" y="5389874"/>
              <a:ext cx="1080000" cy="972000"/>
              <a:chOff x="7962021" y="5389874"/>
              <a:chExt cx="1080000" cy="972000"/>
            </a:xfrm>
          </p:grpSpPr>
          <p:sp>
            <p:nvSpPr>
              <p:cNvPr id="44" name="Rectangle 43"/>
              <p:cNvSpPr>
                <a:spLocks/>
              </p:cNvSpPr>
              <p:nvPr/>
            </p:nvSpPr>
            <p:spPr>
              <a:xfrm>
                <a:off x="7962021" y="5389874"/>
                <a:ext cx="1080000" cy="972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Server  </a:t>
                </a:r>
              </a:p>
              <a:p>
                <a:pPr algn="ctr" defTabSz="457200"/>
                <a:r>
                  <a:rPr lang="en-US" sz="900" dirty="0">
                    <a:solidFill>
                      <a:prstClr val="black"/>
                    </a:solidFill>
                  </a:rPr>
                  <a:t>(48)</a:t>
                </a:r>
              </a:p>
            </p:txBody>
          </p:sp>
          <p:pic>
            <p:nvPicPr>
              <p:cNvPr id="45" name="Picture 44"/>
              <p:cNvPicPr>
                <a:picLocks noChangeAspect="1"/>
              </p:cNvPicPr>
              <p:nvPr/>
            </p:nvPicPr>
            <p:blipFill>
              <a:blip r:embed="rId4">
                <a:clrChange>
                  <a:clrFrom>
                    <a:srgbClr val="C9E7B7"/>
                  </a:clrFrom>
                  <a:clrTo>
                    <a:srgbClr val="C9E7B7">
                      <a:alpha val="0"/>
                    </a:srgbClr>
                  </a:clrTo>
                </a:clrChange>
              </a:blip>
              <a:stretch>
                <a:fillRect/>
              </a:stretch>
            </p:blipFill>
            <p:spPr>
              <a:xfrm>
                <a:off x="8862021" y="5389874"/>
                <a:ext cx="180000" cy="181382"/>
              </a:xfrm>
              <a:prstGeom prst="rect">
                <a:avLst/>
              </a:prstGeom>
              <a:noFill/>
            </p:spPr>
          </p:pic>
        </p:grpSp>
        <p:grpSp>
          <p:nvGrpSpPr>
            <p:cNvPr id="41" name="Group 40"/>
            <p:cNvGrpSpPr/>
            <p:nvPr/>
          </p:nvGrpSpPr>
          <p:grpSpPr>
            <a:xfrm>
              <a:off x="8003032" y="5821978"/>
              <a:ext cx="1008000" cy="504000"/>
              <a:chOff x="8020846" y="6017932"/>
              <a:chExt cx="1008000" cy="504000"/>
            </a:xfrm>
          </p:grpSpPr>
          <p:sp>
            <p:nvSpPr>
              <p:cNvPr id="42" name="Rectangle 41"/>
              <p:cNvSpPr>
                <a:spLocks/>
              </p:cNvSpPr>
              <p:nvPr/>
            </p:nvSpPr>
            <p:spPr>
              <a:xfrm>
                <a:off x="8020846" y="6017932"/>
                <a:ext cx="1008000" cy="504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VM Ware (13)</a:t>
                </a:r>
              </a:p>
            </p:txBody>
          </p:sp>
          <p:pic>
            <p:nvPicPr>
              <p:cNvPr id="43" name="Picture 42"/>
              <p:cNvPicPr>
                <a:picLocks/>
              </p:cNvPicPr>
              <p:nvPr/>
            </p:nvPicPr>
            <p:blipFill>
              <a:blip r:embed="rId6">
                <a:clrChange>
                  <a:clrFrom>
                    <a:srgbClr val="C9E7B7"/>
                  </a:clrFrom>
                  <a:clrTo>
                    <a:srgbClr val="C9E7B7">
                      <a:alpha val="0"/>
                    </a:srgbClr>
                  </a:clrTo>
                </a:clrChange>
              </a:blip>
              <a:stretch>
                <a:fillRect/>
              </a:stretch>
            </p:blipFill>
            <p:spPr>
              <a:xfrm>
                <a:off x="8855491" y="6017932"/>
                <a:ext cx="173355" cy="177165"/>
              </a:xfrm>
              <a:prstGeom prst="rect">
                <a:avLst/>
              </a:prstGeom>
            </p:spPr>
          </p:pic>
        </p:grpSp>
      </p:grpSp>
      <p:grpSp>
        <p:nvGrpSpPr>
          <p:cNvPr id="46" name="Group 45"/>
          <p:cNvGrpSpPr/>
          <p:nvPr/>
        </p:nvGrpSpPr>
        <p:grpSpPr>
          <a:xfrm>
            <a:off x="7706216" y="3177451"/>
            <a:ext cx="756000" cy="504000"/>
            <a:chOff x="6981480" y="6068730"/>
            <a:chExt cx="1008000" cy="504000"/>
          </a:xfrm>
          <a:solidFill>
            <a:srgbClr val="99D19D"/>
          </a:solidFill>
        </p:grpSpPr>
        <p:sp>
          <p:nvSpPr>
            <p:cNvPr id="47" name="Rectangle 46"/>
            <p:cNvSpPr>
              <a:spLocks noChangeAspect="1"/>
            </p:cNvSpPr>
            <p:nvPr/>
          </p:nvSpPr>
          <p:spPr>
            <a:xfrm>
              <a:off x="6981480" y="6068730"/>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AV Server </a:t>
              </a:r>
            </a:p>
          </p:txBody>
        </p:sp>
        <p:pic>
          <p:nvPicPr>
            <p:cNvPr id="48" name="Picture 47"/>
            <p:cNvPicPr>
              <a:picLocks noChangeAspect="1"/>
            </p:cNvPicPr>
            <p:nvPr/>
          </p:nvPicPr>
          <p:blipFill>
            <a:blip r:embed="rId4">
              <a:clrChange>
                <a:clrFrom>
                  <a:srgbClr val="C9E7B7"/>
                </a:clrFrom>
                <a:clrTo>
                  <a:srgbClr val="C9E7B7">
                    <a:alpha val="0"/>
                  </a:srgbClr>
                </a:clrTo>
              </a:clrChange>
            </a:blip>
            <a:stretch>
              <a:fillRect/>
            </a:stretch>
          </p:blipFill>
          <p:spPr>
            <a:xfrm>
              <a:off x="7810852" y="6068730"/>
              <a:ext cx="178628" cy="180000"/>
            </a:xfrm>
            <a:prstGeom prst="rect">
              <a:avLst/>
            </a:prstGeom>
            <a:grpFill/>
          </p:spPr>
        </p:pic>
      </p:grpSp>
      <p:grpSp>
        <p:nvGrpSpPr>
          <p:cNvPr id="49" name="Group 48"/>
          <p:cNvGrpSpPr/>
          <p:nvPr/>
        </p:nvGrpSpPr>
        <p:grpSpPr>
          <a:xfrm>
            <a:off x="1712504" y="3870385"/>
            <a:ext cx="810000" cy="765691"/>
            <a:chOff x="360553" y="2268287"/>
            <a:chExt cx="1080000" cy="765691"/>
          </a:xfrm>
        </p:grpSpPr>
        <p:sp>
          <p:nvSpPr>
            <p:cNvPr id="50" name="Rectangle 49"/>
            <p:cNvSpPr>
              <a:spLocks noChangeAspect="1"/>
            </p:cNvSpPr>
            <p:nvPr/>
          </p:nvSpPr>
          <p:spPr>
            <a:xfrm>
              <a:off x="360553" y="2268287"/>
              <a:ext cx="1080000" cy="765691"/>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PABX</a:t>
              </a:r>
            </a:p>
          </p:txBody>
        </p:sp>
        <p:pic>
          <p:nvPicPr>
            <p:cNvPr id="51" name="Picture 50"/>
            <p:cNvPicPr>
              <a:picLocks noChangeAspect="1"/>
            </p:cNvPicPr>
            <p:nvPr/>
          </p:nvPicPr>
          <p:blipFill>
            <a:blip r:embed="rId4">
              <a:clrChange>
                <a:clrFrom>
                  <a:srgbClr val="C9E7B7"/>
                </a:clrFrom>
                <a:clrTo>
                  <a:srgbClr val="C9E7B7">
                    <a:alpha val="0"/>
                  </a:srgbClr>
                </a:clrTo>
              </a:clrChange>
            </a:blip>
            <a:stretch>
              <a:fillRect/>
            </a:stretch>
          </p:blipFill>
          <p:spPr>
            <a:xfrm>
              <a:off x="1261925" y="2268287"/>
              <a:ext cx="178628" cy="180000"/>
            </a:xfrm>
            <a:prstGeom prst="rect">
              <a:avLst/>
            </a:prstGeom>
            <a:noFill/>
          </p:spPr>
        </p:pic>
      </p:grpSp>
      <p:grpSp>
        <p:nvGrpSpPr>
          <p:cNvPr id="52" name="Group 51"/>
          <p:cNvGrpSpPr/>
          <p:nvPr/>
        </p:nvGrpSpPr>
        <p:grpSpPr>
          <a:xfrm>
            <a:off x="1631504" y="620744"/>
            <a:ext cx="972000" cy="504000"/>
            <a:chOff x="231052" y="397916"/>
            <a:chExt cx="1248000" cy="504000"/>
          </a:xfrm>
          <a:solidFill>
            <a:srgbClr val="99D19D"/>
          </a:solidFill>
        </p:grpSpPr>
        <p:sp>
          <p:nvSpPr>
            <p:cNvPr id="53" name="Rounded Rectangle 52"/>
            <p:cNvSpPr/>
            <p:nvPr/>
          </p:nvSpPr>
          <p:spPr>
            <a:xfrm>
              <a:off x="231052" y="397916"/>
              <a:ext cx="1248000" cy="504000"/>
            </a:xfrm>
            <a:prstGeom prst="roundRect">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700" dirty="0">
                  <a:solidFill>
                    <a:srgbClr val="1E5155">
                      <a:lumMod val="75000"/>
                    </a:srgbClr>
                  </a:solidFill>
                </a:rPr>
                <a:t>Telephone Communication Service</a:t>
              </a:r>
            </a:p>
          </p:txBody>
        </p:sp>
        <p:pic>
          <p:nvPicPr>
            <p:cNvPr id="54" name="Picture 53"/>
            <p:cNvPicPr>
              <a:picLocks noChangeAspect="1"/>
            </p:cNvPicPr>
            <p:nvPr/>
          </p:nvPicPr>
          <p:blipFill>
            <a:blip r:embed="rId7">
              <a:clrChange>
                <a:clrFrom>
                  <a:srgbClr val="FFFFB5"/>
                </a:clrFrom>
                <a:clrTo>
                  <a:srgbClr val="FFFFB5">
                    <a:alpha val="0"/>
                  </a:srgbClr>
                </a:clrTo>
              </a:clrChange>
            </a:blip>
            <a:stretch>
              <a:fillRect/>
            </a:stretch>
          </p:blipFill>
          <p:spPr>
            <a:xfrm>
              <a:off x="1232938" y="417822"/>
              <a:ext cx="200025" cy="118110"/>
            </a:xfrm>
            <a:prstGeom prst="rect">
              <a:avLst/>
            </a:prstGeom>
            <a:grpFill/>
          </p:spPr>
        </p:pic>
      </p:grpSp>
      <p:grpSp>
        <p:nvGrpSpPr>
          <p:cNvPr id="55" name="Group 54"/>
          <p:cNvGrpSpPr/>
          <p:nvPr/>
        </p:nvGrpSpPr>
        <p:grpSpPr>
          <a:xfrm>
            <a:off x="3138857" y="620744"/>
            <a:ext cx="756000" cy="504000"/>
            <a:chOff x="2153142" y="396579"/>
            <a:chExt cx="1008000" cy="504000"/>
          </a:xfrm>
        </p:grpSpPr>
        <p:sp>
          <p:nvSpPr>
            <p:cNvPr id="56" name="Rectangle 55"/>
            <p:cNvSpPr/>
            <p:nvPr/>
          </p:nvSpPr>
          <p:spPr>
            <a:xfrm>
              <a:off x="2153142" y="396579"/>
              <a:ext cx="1008000" cy="504000"/>
            </a:xfrm>
            <a:prstGeom prst="rect">
              <a:avLst/>
            </a:prstGeom>
            <a:solidFill>
              <a:schemeClr val="accent3">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a:solidFill>
                    <a:prstClr val="black"/>
                  </a:solidFill>
                </a:rPr>
                <a:t>TM</a:t>
              </a:r>
            </a:p>
          </p:txBody>
        </p:sp>
        <p:pic>
          <p:nvPicPr>
            <p:cNvPr id="57" name="Picture 56"/>
            <p:cNvPicPr>
              <a:picLocks noChangeAspect="1"/>
            </p:cNvPicPr>
            <p:nvPr/>
          </p:nvPicPr>
          <p:blipFill>
            <a:blip r:embed="rId8">
              <a:clrChange>
                <a:clrFrom>
                  <a:srgbClr val="FFFFB5"/>
                </a:clrFrom>
                <a:clrTo>
                  <a:srgbClr val="FFFFB5">
                    <a:alpha val="0"/>
                  </a:srgbClr>
                </a:clrTo>
              </a:clrChange>
            </a:blip>
            <a:stretch>
              <a:fillRect/>
            </a:stretch>
          </p:blipFill>
          <p:spPr>
            <a:xfrm>
              <a:off x="3022349" y="426915"/>
              <a:ext cx="117635" cy="215360"/>
            </a:xfrm>
            <a:prstGeom prst="rect">
              <a:avLst/>
            </a:prstGeom>
          </p:spPr>
        </p:pic>
      </p:grpSp>
      <p:cxnSp>
        <p:nvCxnSpPr>
          <p:cNvPr id="58" name="Straight Connector 57"/>
          <p:cNvCxnSpPr/>
          <p:nvPr/>
        </p:nvCxnSpPr>
        <p:spPr>
          <a:xfrm flipH="1">
            <a:off x="2603505" y="872744"/>
            <a:ext cx="535353" cy="0"/>
          </a:xfrm>
          <a:prstGeom prst="line">
            <a:avLst/>
          </a:prstGeom>
          <a:ln w="19050">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9" name="Isosceles Triangle 58"/>
          <p:cNvSpPr>
            <a:spLocks noChangeAspect="1"/>
          </p:cNvSpPr>
          <p:nvPr/>
        </p:nvSpPr>
        <p:spPr>
          <a:xfrm rot="16200000">
            <a:off x="2549973" y="816192"/>
            <a:ext cx="174938" cy="113106"/>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pSp>
        <p:nvGrpSpPr>
          <p:cNvPr id="60" name="Group 59"/>
          <p:cNvGrpSpPr/>
          <p:nvPr/>
        </p:nvGrpSpPr>
        <p:grpSpPr>
          <a:xfrm>
            <a:off x="2766310" y="4014400"/>
            <a:ext cx="756000" cy="504000"/>
            <a:chOff x="380071" y="4830560"/>
            <a:chExt cx="1008000" cy="504000"/>
          </a:xfrm>
          <a:solidFill>
            <a:schemeClr val="accent6">
              <a:lumMod val="60000"/>
              <a:lumOff val="40000"/>
            </a:schemeClr>
          </a:solidFill>
        </p:grpSpPr>
        <p:sp>
          <p:nvSpPr>
            <p:cNvPr id="61" name="Rectangle 60"/>
            <p:cNvSpPr>
              <a:spLocks noChangeAspect="1"/>
            </p:cNvSpPr>
            <p:nvPr/>
          </p:nvSpPr>
          <p:spPr>
            <a:xfrm>
              <a:off x="380071" y="4830560"/>
              <a:ext cx="1008000" cy="504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Floor </a:t>
              </a:r>
            </a:p>
            <a:p>
              <a:pPr algn="ctr" defTabSz="457200"/>
              <a:r>
                <a:rPr lang="en-US" sz="900" dirty="0">
                  <a:solidFill>
                    <a:prstClr val="black"/>
                  </a:solidFill>
                </a:rPr>
                <a:t>Switch </a:t>
              </a:r>
            </a:p>
          </p:txBody>
        </p:sp>
        <p:pic>
          <p:nvPicPr>
            <p:cNvPr id="62" name="Picture 61"/>
            <p:cNvPicPr>
              <a:picLocks noChangeAspect="1"/>
            </p:cNvPicPr>
            <p:nvPr/>
          </p:nvPicPr>
          <p:blipFill>
            <a:blip r:embed="rId4">
              <a:clrChange>
                <a:clrFrom>
                  <a:srgbClr val="C9E7B7"/>
                </a:clrFrom>
                <a:clrTo>
                  <a:srgbClr val="C9E7B7">
                    <a:alpha val="0"/>
                  </a:srgbClr>
                </a:clrTo>
              </a:clrChange>
            </a:blip>
            <a:stretch>
              <a:fillRect/>
            </a:stretch>
          </p:blipFill>
          <p:spPr>
            <a:xfrm>
              <a:off x="1173717" y="4854608"/>
              <a:ext cx="214354" cy="216000"/>
            </a:xfrm>
            <a:prstGeom prst="rect">
              <a:avLst/>
            </a:prstGeom>
            <a:grpFill/>
          </p:spPr>
        </p:pic>
      </p:grpSp>
      <p:cxnSp>
        <p:nvCxnSpPr>
          <p:cNvPr id="63" name="Straight Connector 62"/>
          <p:cNvCxnSpPr>
            <a:stCxn id="61" idx="2"/>
            <a:endCxn id="73" idx="0"/>
          </p:cNvCxnSpPr>
          <p:nvPr/>
        </p:nvCxnSpPr>
        <p:spPr>
          <a:xfrm flipH="1">
            <a:off x="3144030" y="4518400"/>
            <a:ext cx="281" cy="531488"/>
          </a:xfrm>
          <a:prstGeom prst="line">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64" name="Straight Connector 63"/>
          <p:cNvCxnSpPr>
            <a:stCxn id="107" idx="1"/>
            <a:endCxn id="100" idx="3"/>
          </p:cNvCxnSpPr>
          <p:nvPr/>
        </p:nvCxnSpPr>
        <p:spPr>
          <a:xfrm flipH="1">
            <a:off x="4736282" y="2803071"/>
            <a:ext cx="515929" cy="0"/>
          </a:xfrm>
          <a:prstGeom prst="line">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65" name="Straight Connector 64"/>
          <p:cNvCxnSpPr>
            <a:stCxn id="116" idx="0"/>
            <a:endCxn id="110" idx="2"/>
          </p:cNvCxnSpPr>
          <p:nvPr/>
        </p:nvCxnSpPr>
        <p:spPr>
          <a:xfrm flipV="1">
            <a:off x="6818090" y="3055071"/>
            <a:ext cx="1" cy="169918"/>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66" name="Straight Connector 65"/>
          <p:cNvCxnSpPr>
            <a:stCxn id="110" idx="1"/>
            <a:endCxn id="107" idx="3"/>
          </p:cNvCxnSpPr>
          <p:nvPr/>
        </p:nvCxnSpPr>
        <p:spPr>
          <a:xfrm flipH="1">
            <a:off x="6008210" y="2803071"/>
            <a:ext cx="431880" cy="0"/>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67" name="Straight Connector 66"/>
          <p:cNvCxnSpPr>
            <a:stCxn id="116" idx="1"/>
            <a:endCxn id="113" idx="3"/>
          </p:cNvCxnSpPr>
          <p:nvPr/>
        </p:nvCxnSpPr>
        <p:spPr>
          <a:xfrm flipH="1">
            <a:off x="6028538" y="3476989"/>
            <a:ext cx="411553" cy="0"/>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68" name="Straight Connector 67"/>
          <p:cNvCxnSpPr>
            <a:stCxn id="113" idx="1"/>
            <a:endCxn id="94" idx="3"/>
          </p:cNvCxnSpPr>
          <p:nvPr/>
        </p:nvCxnSpPr>
        <p:spPr>
          <a:xfrm flipH="1">
            <a:off x="4736283" y="3476989"/>
            <a:ext cx="482255" cy="0"/>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69" name="Elbow Connector 68"/>
          <p:cNvCxnSpPr>
            <a:stCxn id="110" idx="3"/>
            <a:endCxn id="119" idx="1"/>
          </p:cNvCxnSpPr>
          <p:nvPr/>
        </p:nvCxnSpPr>
        <p:spPr>
          <a:xfrm>
            <a:off x="7196090" y="2803071"/>
            <a:ext cx="492732" cy="1384132"/>
          </a:xfrm>
          <a:prstGeom prst="bentConnector3">
            <a:avLst>
              <a:gd name="adj1" fmla="val 50000"/>
            </a:avLst>
          </a:prstGeom>
          <a:ln w="19050"/>
        </p:spPr>
        <p:style>
          <a:lnRef idx="2">
            <a:schemeClr val="accent4"/>
          </a:lnRef>
          <a:fillRef idx="0">
            <a:schemeClr val="accent4"/>
          </a:fillRef>
          <a:effectRef idx="1">
            <a:schemeClr val="accent4"/>
          </a:effectRef>
          <a:fontRef idx="minor">
            <a:schemeClr val="tx1"/>
          </a:fontRef>
        </p:style>
      </p:cxnSp>
      <p:cxnSp>
        <p:nvCxnSpPr>
          <p:cNvPr id="70" name="Straight Connector 69"/>
          <p:cNvCxnSpPr>
            <a:stCxn id="119" idx="2"/>
            <a:endCxn id="26" idx="0"/>
          </p:cNvCxnSpPr>
          <p:nvPr/>
        </p:nvCxnSpPr>
        <p:spPr>
          <a:xfrm>
            <a:off x="8066822" y="4439203"/>
            <a:ext cx="0" cy="345194"/>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71" name="Straight Connector 70"/>
          <p:cNvCxnSpPr>
            <a:stCxn id="149" idx="2"/>
            <a:endCxn id="151" idx="0"/>
          </p:cNvCxnSpPr>
          <p:nvPr/>
        </p:nvCxnSpPr>
        <p:spPr>
          <a:xfrm flipH="1">
            <a:off x="6558072" y="4439203"/>
            <a:ext cx="2475" cy="560286"/>
          </a:xfrm>
          <a:prstGeom prst="line">
            <a:avLst/>
          </a:prstGeom>
          <a:ln w="19050"/>
        </p:spPr>
        <p:style>
          <a:lnRef idx="2">
            <a:schemeClr val="accent4"/>
          </a:lnRef>
          <a:fillRef idx="0">
            <a:schemeClr val="accent4"/>
          </a:fillRef>
          <a:effectRef idx="1">
            <a:schemeClr val="accent4"/>
          </a:effectRef>
          <a:fontRef idx="minor">
            <a:schemeClr val="tx1"/>
          </a:fontRef>
        </p:style>
      </p:cxnSp>
      <p:grpSp>
        <p:nvGrpSpPr>
          <p:cNvPr id="72" name="Group 71"/>
          <p:cNvGrpSpPr/>
          <p:nvPr/>
        </p:nvGrpSpPr>
        <p:grpSpPr>
          <a:xfrm>
            <a:off x="2739029" y="5049888"/>
            <a:ext cx="810000" cy="1708242"/>
            <a:chOff x="432310" y="4284267"/>
            <a:chExt cx="1080000" cy="1708242"/>
          </a:xfrm>
        </p:grpSpPr>
        <p:sp>
          <p:nvSpPr>
            <p:cNvPr id="73" name="Rectangle 72"/>
            <p:cNvSpPr>
              <a:spLocks noChangeAspect="1"/>
            </p:cNvSpPr>
            <p:nvPr/>
          </p:nvSpPr>
          <p:spPr>
            <a:xfrm>
              <a:off x="432310" y="4284267"/>
              <a:ext cx="1080000" cy="1708242"/>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Desktop </a:t>
              </a:r>
            </a:p>
            <a:p>
              <a:pPr algn="ctr" defTabSz="457200"/>
              <a:r>
                <a:rPr lang="en-US" sz="900" dirty="0">
                  <a:solidFill>
                    <a:prstClr val="black"/>
                  </a:solidFill>
                </a:rPr>
                <a:t>(6)</a:t>
              </a:r>
            </a:p>
          </p:txBody>
        </p:sp>
        <p:pic>
          <p:nvPicPr>
            <p:cNvPr id="74" name="Picture 73"/>
            <p:cNvPicPr>
              <a:picLocks noChangeAspect="1"/>
            </p:cNvPicPr>
            <p:nvPr/>
          </p:nvPicPr>
          <p:blipFill>
            <a:blip r:embed="rId3">
              <a:clrChange>
                <a:clrFrom>
                  <a:srgbClr val="C9E7B7"/>
                </a:clrFrom>
                <a:clrTo>
                  <a:srgbClr val="C9E7B7">
                    <a:alpha val="0"/>
                  </a:srgbClr>
                </a:clrTo>
              </a:clrChange>
            </a:blip>
            <a:stretch>
              <a:fillRect/>
            </a:stretch>
          </p:blipFill>
          <p:spPr>
            <a:xfrm>
              <a:off x="1286648" y="4299688"/>
              <a:ext cx="204828" cy="180000"/>
            </a:xfrm>
            <a:prstGeom prst="rect">
              <a:avLst/>
            </a:prstGeom>
          </p:spPr>
        </p:pic>
      </p:grpSp>
      <p:grpSp>
        <p:nvGrpSpPr>
          <p:cNvPr id="75" name="Group 74"/>
          <p:cNvGrpSpPr/>
          <p:nvPr/>
        </p:nvGrpSpPr>
        <p:grpSpPr>
          <a:xfrm>
            <a:off x="2773862" y="6327014"/>
            <a:ext cx="756000" cy="396000"/>
            <a:chOff x="423395" y="5279278"/>
            <a:chExt cx="1008000" cy="396000"/>
          </a:xfrm>
        </p:grpSpPr>
        <p:sp>
          <p:nvSpPr>
            <p:cNvPr id="76" name="Rectangle 75"/>
            <p:cNvSpPr/>
            <p:nvPr/>
          </p:nvSpPr>
          <p:spPr>
            <a:xfrm>
              <a:off x="423395" y="5279278"/>
              <a:ext cx="1008000" cy="396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700" dirty="0">
                  <a:solidFill>
                    <a:prstClr val="black"/>
                  </a:solidFill>
                </a:rPr>
                <a:t>Business Intelligence (4)</a:t>
              </a:r>
            </a:p>
          </p:txBody>
        </p:sp>
        <p:pic>
          <p:nvPicPr>
            <p:cNvPr id="77" name="Picture 76"/>
            <p:cNvPicPr>
              <a:picLocks noChangeAspect="1"/>
            </p:cNvPicPr>
            <p:nvPr/>
          </p:nvPicPr>
          <p:blipFill>
            <a:blip r:embed="rId6">
              <a:clrChange>
                <a:clrFrom>
                  <a:srgbClr val="C9E7B7"/>
                </a:clrFrom>
                <a:clrTo>
                  <a:srgbClr val="C9E7B7">
                    <a:alpha val="0"/>
                  </a:srgbClr>
                </a:clrTo>
              </a:clrChange>
            </a:blip>
            <a:stretch>
              <a:fillRect/>
            </a:stretch>
          </p:blipFill>
          <p:spPr>
            <a:xfrm>
              <a:off x="1258595" y="5279278"/>
              <a:ext cx="172800" cy="176597"/>
            </a:xfrm>
            <a:prstGeom prst="rect">
              <a:avLst/>
            </a:prstGeom>
            <a:noFill/>
          </p:spPr>
        </p:pic>
      </p:grpSp>
      <p:cxnSp>
        <p:nvCxnSpPr>
          <p:cNvPr id="78" name="Elbow Connector 188"/>
          <p:cNvCxnSpPr>
            <a:stCxn id="97" idx="3"/>
            <a:endCxn id="32" idx="1"/>
          </p:cNvCxnSpPr>
          <p:nvPr/>
        </p:nvCxnSpPr>
        <p:spPr>
          <a:xfrm>
            <a:off x="6906925" y="1868981"/>
            <a:ext cx="2444584" cy="0"/>
          </a:xfrm>
          <a:prstGeom prst="straightConnector1">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745870" y="4086408"/>
            <a:ext cx="756000" cy="457200"/>
            <a:chOff x="393069" y="2469466"/>
            <a:chExt cx="1008000" cy="457200"/>
          </a:xfrm>
        </p:grpSpPr>
        <p:sp>
          <p:nvSpPr>
            <p:cNvPr id="80" name="Rectangle 79"/>
            <p:cNvSpPr/>
            <p:nvPr/>
          </p:nvSpPr>
          <p:spPr>
            <a:xfrm>
              <a:off x="393069" y="2469466"/>
              <a:ext cx="1008000" cy="4572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457200"/>
              <a:r>
                <a:rPr lang="en-US" sz="900" dirty="0" err="1">
                  <a:solidFill>
                    <a:prstClr val="black"/>
                  </a:solidFill>
                </a:rPr>
                <a:t>MyCall</a:t>
              </a:r>
              <a:r>
                <a:rPr lang="en-US" sz="900" dirty="0">
                  <a:solidFill>
                    <a:prstClr val="black"/>
                  </a:solidFill>
                </a:rPr>
                <a:t> Software</a:t>
              </a:r>
            </a:p>
          </p:txBody>
        </p:sp>
        <p:pic>
          <p:nvPicPr>
            <p:cNvPr id="81" name="Picture 80"/>
            <p:cNvPicPr>
              <a:picLocks noChangeAspect="1"/>
            </p:cNvPicPr>
            <p:nvPr/>
          </p:nvPicPr>
          <p:blipFill>
            <a:blip r:embed="rId6">
              <a:clrChange>
                <a:clrFrom>
                  <a:srgbClr val="C9E7B7"/>
                </a:clrFrom>
                <a:clrTo>
                  <a:srgbClr val="C9E7B7">
                    <a:alpha val="0"/>
                  </a:srgbClr>
                </a:clrTo>
              </a:clrChange>
            </a:blip>
            <a:stretch>
              <a:fillRect/>
            </a:stretch>
          </p:blipFill>
          <p:spPr>
            <a:xfrm>
              <a:off x="1218189" y="2469466"/>
              <a:ext cx="182880" cy="186899"/>
            </a:xfrm>
            <a:prstGeom prst="rect">
              <a:avLst/>
            </a:prstGeom>
            <a:noFill/>
          </p:spPr>
        </p:pic>
      </p:grpSp>
      <p:grpSp>
        <p:nvGrpSpPr>
          <p:cNvPr id="82" name="Group 81"/>
          <p:cNvGrpSpPr/>
          <p:nvPr/>
        </p:nvGrpSpPr>
        <p:grpSpPr>
          <a:xfrm>
            <a:off x="5252210" y="620744"/>
            <a:ext cx="756000" cy="504000"/>
            <a:chOff x="2275963" y="585575"/>
            <a:chExt cx="1008000" cy="504000"/>
          </a:xfrm>
          <a:solidFill>
            <a:srgbClr val="99D19D"/>
          </a:solidFill>
        </p:grpSpPr>
        <p:sp>
          <p:nvSpPr>
            <p:cNvPr id="83" name="Rectangle 82"/>
            <p:cNvSpPr>
              <a:spLocks noChangeAspect="1"/>
            </p:cNvSpPr>
            <p:nvPr/>
          </p:nvSpPr>
          <p:spPr>
            <a:xfrm>
              <a:off x="2275963" y="585575"/>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Internet</a:t>
              </a:r>
            </a:p>
          </p:txBody>
        </p:sp>
        <p:pic>
          <p:nvPicPr>
            <p:cNvPr id="84" name="Picture 83"/>
            <p:cNvPicPr>
              <a:picLocks noChangeAspect="1"/>
            </p:cNvPicPr>
            <p:nvPr/>
          </p:nvPicPr>
          <p:blipFill>
            <a:blip r:embed="rId5">
              <a:clrChange>
                <a:clrFrom>
                  <a:srgbClr val="C9E7B7"/>
                </a:clrFrom>
                <a:clrTo>
                  <a:srgbClr val="C9E7B7">
                    <a:alpha val="0"/>
                  </a:srgbClr>
                </a:clrTo>
              </a:clrChange>
            </a:blip>
            <a:stretch>
              <a:fillRect/>
            </a:stretch>
          </p:blipFill>
          <p:spPr>
            <a:xfrm>
              <a:off x="3096863" y="605665"/>
              <a:ext cx="168270" cy="144000"/>
            </a:xfrm>
            <a:prstGeom prst="rect">
              <a:avLst/>
            </a:prstGeom>
            <a:grpFill/>
          </p:spPr>
        </p:pic>
      </p:grpSp>
      <p:cxnSp>
        <p:nvCxnSpPr>
          <p:cNvPr id="85" name="Elbow Connector 84"/>
          <p:cNvCxnSpPr>
            <a:stCxn id="100" idx="1"/>
            <a:endCxn id="61" idx="3"/>
          </p:cNvCxnSpPr>
          <p:nvPr/>
        </p:nvCxnSpPr>
        <p:spPr>
          <a:xfrm rot="10800000" flipV="1">
            <a:off x="3522312" y="2803071"/>
            <a:ext cx="457971" cy="1463329"/>
          </a:xfrm>
          <a:prstGeom prst="bentConnector3">
            <a:avLst>
              <a:gd name="adj1" fmla="val 50000"/>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86" name="Elbow Connector 285"/>
          <p:cNvCxnSpPr>
            <a:stCxn id="100" idx="1"/>
            <a:endCxn id="91" idx="3"/>
          </p:cNvCxnSpPr>
          <p:nvPr/>
        </p:nvCxnSpPr>
        <p:spPr>
          <a:xfrm flipH="1">
            <a:off x="3323609" y="2803071"/>
            <a:ext cx="656673" cy="0"/>
          </a:xfrm>
          <a:prstGeom prst="straightConnector1">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grpSp>
        <p:nvGrpSpPr>
          <p:cNvPr id="87" name="Group 86"/>
          <p:cNvGrpSpPr/>
          <p:nvPr/>
        </p:nvGrpSpPr>
        <p:grpSpPr>
          <a:xfrm>
            <a:off x="1755249" y="5762877"/>
            <a:ext cx="756000" cy="396000"/>
            <a:chOff x="474582" y="5609525"/>
            <a:chExt cx="1008000" cy="396000"/>
          </a:xfrm>
        </p:grpSpPr>
        <p:sp>
          <p:nvSpPr>
            <p:cNvPr id="88" name="Rectangle 87"/>
            <p:cNvSpPr/>
            <p:nvPr/>
          </p:nvSpPr>
          <p:spPr>
            <a:xfrm>
              <a:off x="474582" y="5609525"/>
              <a:ext cx="1008000" cy="396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Windows 10(10)</a:t>
              </a:r>
            </a:p>
          </p:txBody>
        </p:sp>
        <p:pic>
          <p:nvPicPr>
            <p:cNvPr id="89" name="Picture 88"/>
            <p:cNvPicPr>
              <a:picLocks noChangeAspect="1"/>
            </p:cNvPicPr>
            <p:nvPr/>
          </p:nvPicPr>
          <p:blipFill>
            <a:blip r:embed="rId6">
              <a:clrChange>
                <a:clrFrom>
                  <a:srgbClr val="C9E7B7"/>
                </a:clrFrom>
                <a:clrTo>
                  <a:srgbClr val="C9E7B7">
                    <a:alpha val="0"/>
                  </a:srgbClr>
                </a:clrTo>
              </a:clrChange>
            </a:blip>
            <a:stretch>
              <a:fillRect/>
            </a:stretch>
          </p:blipFill>
          <p:spPr>
            <a:xfrm>
              <a:off x="1287827" y="5609525"/>
              <a:ext cx="182880" cy="186899"/>
            </a:xfrm>
            <a:prstGeom prst="rect">
              <a:avLst/>
            </a:prstGeom>
            <a:noFill/>
          </p:spPr>
        </p:pic>
      </p:grpSp>
      <p:grpSp>
        <p:nvGrpSpPr>
          <p:cNvPr id="90" name="Group 89"/>
          <p:cNvGrpSpPr/>
          <p:nvPr/>
        </p:nvGrpSpPr>
        <p:grpSpPr>
          <a:xfrm>
            <a:off x="2567608" y="2551071"/>
            <a:ext cx="756000" cy="504000"/>
            <a:chOff x="1969616" y="3083519"/>
            <a:chExt cx="1008000" cy="504000"/>
          </a:xfrm>
          <a:solidFill>
            <a:srgbClr val="99D19D"/>
          </a:solidFill>
        </p:grpSpPr>
        <p:sp>
          <p:nvSpPr>
            <p:cNvPr id="91" name="Rectangle 90"/>
            <p:cNvSpPr>
              <a:spLocks/>
            </p:cNvSpPr>
            <p:nvPr/>
          </p:nvSpPr>
          <p:spPr>
            <a:xfrm>
              <a:off x="1969616" y="3083519"/>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Floor</a:t>
              </a:r>
            </a:p>
            <a:p>
              <a:pPr algn="ctr" defTabSz="457200"/>
              <a:r>
                <a:rPr lang="en-US" sz="900" dirty="0">
                  <a:solidFill>
                    <a:prstClr val="black"/>
                  </a:solidFill>
                </a:rPr>
                <a:t> Switch (3)</a:t>
              </a:r>
            </a:p>
          </p:txBody>
        </p:sp>
        <p:pic>
          <p:nvPicPr>
            <p:cNvPr id="92" name="Picture 91"/>
            <p:cNvPicPr>
              <a:picLocks noChangeAspect="1"/>
            </p:cNvPicPr>
            <p:nvPr/>
          </p:nvPicPr>
          <p:blipFill>
            <a:blip r:embed="rId4">
              <a:clrChange>
                <a:clrFrom>
                  <a:srgbClr val="C9E7B7"/>
                </a:clrFrom>
                <a:clrTo>
                  <a:srgbClr val="C9E7B7">
                    <a:alpha val="0"/>
                  </a:srgbClr>
                </a:clrTo>
              </a:clrChange>
            </a:blip>
            <a:stretch>
              <a:fillRect/>
            </a:stretch>
          </p:blipFill>
          <p:spPr>
            <a:xfrm>
              <a:off x="2798988" y="3083519"/>
              <a:ext cx="178628" cy="180000"/>
            </a:xfrm>
            <a:prstGeom prst="rect">
              <a:avLst/>
            </a:prstGeom>
            <a:grpFill/>
          </p:spPr>
        </p:pic>
      </p:grpSp>
      <p:grpSp>
        <p:nvGrpSpPr>
          <p:cNvPr id="93" name="Group 92"/>
          <p:cNvGrpSpPr/>
          <p:nvPr/>
        </p:nvGrpSpPr>
        <p:grpSpPr>
          <a:xfrm>
            <a:off x="3980281" y="3224989"/>
            <a:ext cx="756000" cy="504000"/>
            <a:chOff x="3085041" y="3319292"/>
            <a:chExt cx="1008000" cy="504000"/>
          </a:xfrm>
          <a:solidFill>
            <a:srgbClr val="99D19D"/>
          </a:solidFill>
        </p:grpSpPr>
        <p:sp>
          <p:nvSpPr>
            <p:cNvPr id="94" name="Rectangle 93"/>
            <p:cNvSpPr>
              <a:spLocks noChangeAspect="1"/>
            </p:cNvSpPr>
            <p:nvPr/>
          </p:nvSpPr>
          <p:spPr>
            <a:xfrm>
              <a:off x="3085041" y="3319292"/>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Switch </a:t>
              </a:r>
            </a:p>
            <a:p>
              <a:pPr algn="ctr" defTabSz="457200"/>
              <a:r>
                <a:rPr lang="en-US" sz="900" dirty="0">
                  <a:solidFill>
                    <a:prstClr val="black"/>
                  </a:solidFill>
                </a:rPr>
                <a:t>(2)</a:t>
              </a:r>
            </a:p>
          </p:txBody>
        </p:sp>
        <p:pic>
          <p:nvPicPr>
            <p:cNvPr id="95" name="Picture 94"/>
            <p:cNvPicPr>
              <a:picLocks noChangeAspect="1"/>
            </p:cNvPicPr>
            <p:nvPr/>
          </p:nvPicPr>
          <p:blipFill>
            <a:blip r:embed="rId4">
              <a:clrChange>
                <a:clrFrom>
                  <a:srgbClr val="C9E7B7"/>
                </a:clrFrom>
                <a:clrTo>
                  <a:srgbClr val="C9E7B7">
                    <a:alpha val="0"/>
                  </a:srgbClr>
                </a:clrTo>
              </a:clrChange>
            </a:blip>
            <a:stretch>
              <a:fillRect/>
            </a:stretch>
          </p:blipFill>
          <p:spPr>
            <a:xfrm>
              <a:off x="3914413" y="3319292"/>
              <a:ext cx="178628" cy="180000"/>
            </a:xfrm>
            <a:prstGeom prst="rect">
              <a:avLst/>
            </a:prstGeom>
            <a:grpFill/>
          </p:spPr>
        </p:pic>
      </p:grpSp>
      <p:grpSp>
        <p:nvGrpSpPr>
          <p:cNvPr id="96" name="Group 95"/>
          <p:cNvGrpSpPr/>
          <p:nvPr/>
        </p:nvGrpSpPr>
        <p:grpSpPr>
          <a:xfrm>
            <a:off x="6150925" y="1616981"/>
            <a:ext cx="756000" cy="504000"/>
            <a:chOff x="7843328" y="1646644"/>
            <a:chExt cx="1008000" cy="504000"/>
          </a:xfrm>
          <a:solidFill>
            <a:srgbClr val="99D19D"/>
          </a:solidFill>
        </p:grpSpPr>
        <p:sp>
          <p:nvSpPr>
            <p:cNvPr id="97" name="Rectangle 96"/>
            <p:cNvSpPr>
              <a:spLocks noChangeAspect="1"/>
            </p:cNvSpPr>
            <p:nvPr/>
          </p:nvSpPr>
          <p:spPr>
            <a:xfrm>
              <a:off x="7843328" y="1646644"/>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Router TM</a:t>
              </a:r>
            </a:p>
          </p:txBody>
        </p:sp>
        <p:pic>
          <p:nvPicPr>
            <p:cNvPr id="98" name="Picture 97"/>
            <p:cNvPicPr>
              <a:picLocks noChangeAspect="1"/>
            </p:cNvPicPr>
            <p:nvPr/>
          </p:nvPicPr>
          <p:blipFill>
            <a:blip r:embed="rId4">
              <a:clrChange>
                <a:clrFrom>
                  <a:srgbClr val="C9E7B7"/>
                </a:clrFrom>
                <a:clrTo>
                  <a:srgbClr val="C9E7B7">
                    <a:alpha val="0"/>
                  </a:srgbClr>
                </a:clrTo>
              </a:clrChange>
            </a:blip>
            <a:stretch>
              <a:fillRect/>
            </a:stretch>
          </p:blipFill>
          <p:spPr>
            <a:xfrm>
              <a:off x="8672700" y="1646644"/>
              <a:ext cx="178628" cy="180000"/>
            </a:xfrm>
            <a:prstGeom prst="rect">
              <a:avLst/>
            </a:prstGeom>
            <a:grpFill/>
          </p:spPr>
        </p:pic>
      </p:grpSp>
      <p:grpSp>
        <p:nvGrpSpPr>
          <p:cNvPr id="99" name="Group 98"/>
          <p:cNvGrpSpPr/>
          <p:nvPr/>
        </p:nvGrpSpPr>
        <p:grpSpPr>
          <a:xfrm>
            <a:off x="3980281" y="2551071"/>
            <a:ext cx="756000" cy="504000"/>
            <a:chOff x="3029102" y="2653154"/>
            <a:chExt cx="1008000" cy="504000"/>
          </a:xfrm>
          <a:solidFill>
            <a:srgbClr val="99D19D"/>
          </a:solidFill>
        </p:grpSpPr>
        <p:sp>
          <p:nvSpPr>
            <p:cNvPr id="100" name="Rectangle 99"/>
            <p:cNvSpPr>
              <a:spLocks noChangeAspect="1"/>
            </p:cNvSpPr>
            <p:nvPr/>
          </p:nvSpPr>
          <p:spPr>
            <a:xfrm>
              <a:off x="3029102" y="2653154"/>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Core Switch </a:t>
              </a:r>
            </a:p>
          </p:txBody>
        </p:sp>
        <p:pic>
          <p:nvPicPr>
            <p:cNvPr id="101" name="Picture 100"/>
            <p:cNvPicPr>
              <a:picLocks noChangeAspect="1"/>
            </p:cNvPicPr>
            <p:nvPr/>
          </p:nvPicPr>
          <p:blipFill>
            <a:blip r:embed="rId4">
              <a:clrChange>
                <a:clrFrom>
                  <a:srgbClr val="C9E7B7"/>
                </a:clrFrom>
                <a:clrTo>
                  <a:srgbClr val="C9E7B7">
                    <a:alpha val="0"/>
                  </a:srgbClr>
                </a:clrTo>
              </a:clrChange>
            </a:blip>
            <a:stretch>
              <a:fillRect/>
            </a:stretch>
          </p:blipFill>
          <p:spPr>
            <a:xfrm>
              <a:off x="3858474" y="2653154"/>
              <a:ext cx="178628" cy="180000"/>
            </a:xfrm>
            <a:prstGeom prst="rect">
              <a:avLst/>
            </a:prstGeom>
            <a:grpFill/>
          </p:spPr>
        </p:pic>
      </p:grpSp>
      <p:grpSp>
        <p:nvGrpSpPr>
          <p:cNvPr id="102" name="Group 101"/>
          <p:cNvGrpSpPr/>
          <p:nvPr/>
        </p:nvGrpSpPr>
        <p:grpSpPr>
          <a:xfrm>
            <a:off x="5252210" y="2551071"/>
            <a:ext cx="756000" cy="504000"/>
            <a:chOff x="4905939" y="2465389"/>
            <a:chExt cx="1008000" cy="504000"/>
          </a:xfrm>
          <a:solidFill>
            <a:srgbClr val="99D19D"/>
          </a:solidFill>
        </p:grpSpPr>
        <p:sp>
          <p:nvSpPr>
            <p:cNvPr id="103" name="Rectangle 102"/>
            <p:cNvSpPr/>
            <p:nvPr/>
          </p:nvSpPr>
          <p:spPr>
            <a:xfrm>
              <a:off x="5022002" y="2480692"/>
              <a:ext cx="232769" cy="2327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04" name="Rectangle 103"/>
            <p:cNvSpPr/>
            <p:nvPr/>
          </p:nvSpPr>
          <p:spPr>
            <a:xfrm>
              <a:off x="5297847" y="2480692"/>
              <a:ext cx="232769" cy="2327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05" name="Rectangle 104"/>
            <p:cNvSpPr/>
            <p:nvPr/>
          </p:nvSpPr>
          <p:spPr>
            <a:xfrm>
              <a:off x="5566631" y="2480692"/>
              <a:ext cx="232769" cy="2327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pSp>
          <p:nvGrpSpPr>
            <p:cNvPr id="106" name="Group 105"/>
            <p:cNvGrpSpPr/>
            <p:nvPr/>
          </p:nvGrpSpPr>
          <p:grpSpPr>
            <a:xfrm>
              <a:off x="4905939" y="2465389"/>
              <a:ext cx="1008000" cy="504000"/>
              <a:chOff x="5380143" y="2465389"/>
              <a:chExt cx="1008000" cy="504000"/>
            </a:xfrm>
            <a:grpFill/>
          </p:grpSpPr>
          <p:sp>
            <p:nvSpPr>
              <p:cNvPr id="107" name="Rectangle 106"/>
              <p:cNvSpPr>
                <a:spLocks noChangeAspect="1"/>
              </p:cNvSpPr>
              <p:nvPr/>
            </p:nvSpPr>
            <p:spPr>
              <a:xfrm>
                <a:off x="5380143" y="2465389"/>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Firewall</a:t>
                </a:r>
              </a:p>
            </p:txBody>
          </p:sp>
          <p:pic>
            <p:nvPicPr>
              <p:cNvPr id="108" name="Picture 107"/>
              <p:cNvPicPr>
                <a:picLocks noChangeAspect="1"/>
              </p:cNvPicPr>
              <p:nvPr/>
            </p:nvPicPr>
            <p:blipFill>
              <a:blip r:embed="rId4">
                <a:clrChange>
                  <a:clrFrom>
                    <a:srgbClr val="C9E7B7"/>
                  </a:clrFrom>
                  <a:clrTo>
                    <a:srgbClr val="C9E7B7">
                      <a:alpha val="0"/>
                    </a:srgbClr>
                  </a:clrTo>
                </a:clrChange>
              </a:blip>
              <a:stretch>
                <a:fillRect/>
              </a:stretch>
            </p:blipFill>
            <p:spPr>
              <a:xfrm>
                <a:off x="6209515" y="2465389"/>
                <a:ext cx="178628" cy="180000"/>
              </a:xfrm>
              <a:prstGeom prst="rect">
                <a:avLst/>
              </a:prstGeom>
              <a:grpFill/>
            </p:spPr>
          </p:pic>
        </p:grpSp>
      </p:grpSp>
      <p:grpSp>
        <p:nvGrpSpPr>
          <p:cNvPr id="109" name="Group 108"/>
          <p:cNvGrpSpPr/>
          <p:nvPr/>
        </p:nvGrpSpPr>
        <p:grpSpPr>
          <a:xfrm>
            <a:off x="6440091" y="2551071"/>
            <a:ext cx="759235" cy="504000"/>
            <a:chOff x="5716585" y="2641034"/>
            <a:chExt cx="1012313" cy="504000"/>
          </a:xfrm>
          <a:solidFill>
            <a:srgbClr val="99D19D"/>
          </a:solidFill>
        </p:grpSpPr>
        <p:sp>
          <p:nvSpPr>
            <p:cNvPr id="110" name="Rectangle 109"/>
            <p:cNvSpPr>
              <a:spLocks noChangeAspect="1"/>
            </p:cNvSpPr>
            <p:nvPr/>
          </p:nvSpPr>
          <p:spPr>
            <a:xfrm>
              <a:off x="5716585" y="2641034"/>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Core Switch </a:t>
              </a:r>
            </a:p>
          </p:txBody>
        </p:sp>
        <p:pic>
          <p:nvPicPr>
            <p:cNvPr id="111" name="Picture 110"/>
            <p:cNvPicPr>
              <a:picLocks noChangeAspect="1"/>
            </p:cNvPicPr>
            <p:nvPr/>
          </p:nvPicPr>
          <p:blipFill>
            <a:blip r:embed="rId4">
              <a:clrChange>
                <a:clrFrom>
                  <a:srgbClr val="C9E7B7"/>
                </a:clrFrom>
                <a:clrTo>
                  <a:srgbClr val="C9E7B7">
                    <a:alpha val="0"/>
                  </a:srgbClr>
                </a:clrTo>
              </a:clrChange>
            </a:blip>
            <a:stretch>
              <a:fillRect/>
            </a:stretch>
          </p:blipFill>
          <p:spPr>
            <a:xfrm>
              <a:off x="6550270" y="2653154"/>
              <a:ext cx="178628" cy="180000"/>
            </a:xfrm>
            <a:prstGeom prst="rect">
              <a:avLst/>
            </a:prstGeom>
            <a:grpFill/>
          </p:spPr>
        </p:pic>
      </p:grpSp>
      <p:grpSp>
        <p:nvGrpSpPr>
          <p:cNvPr id="112" name="Group 111"/>
          <p:cNvGrpSpPr/>
          <p:nvPr/>
        </p:nvGrpSpPr>
        <p:grpSpPr>
          <a:xfrm>
            <a:off x="5218536" y="3206989"/>
            <a:ext cx="810000" cy="540000"/>
            <a:chOff x="5380143" y="3319292"/>
            <a:chExt cx="1080000" cy="540000"/>
          </a:xfrm>
        </p:grpSpPr>
        <p:sp>
          <p:nvSpPr>
            <p:cNvPr id="113" name="Rectangle 112"/>
            <p:cNvSpPr>
              <a:spLocks noChangeAspect="1"/>
            </p:cNvSpPr>
            <p:nvPr/>
          </p:nvSpPr>
          <p:spPr>
            <a:xfrm>
              <a:off x="5380143" y="3319292"/>
              <a:ext cx="1080000" cy="540000"/>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457200"/>
              <a:r>
                <a:rPr lang="en-US" sz="800" dirty="0">
                  <a:solidFill>
                    <a:prstClr val="black"/>
                  </a:solidFill>
                </a:rPr>
                <a:t>Network Load Balancer (2)</a:t>
              </a:r>
            </a:p>
          </p:txBody>
        </p:sp>
        <p:pic>
          <p:nvPicPr>
            <p:cNvPr id="114" name="Picture 113"/>
            <p:cNvPicPr>
              <a:picLocks noChangeAspect="1"/>
            </p:cNvPicPr>
            <p:nvPr/>
          </p:nvPicPr>
          <p:blipFill>
            <a:blip r:embed="rId4"/>
            <a:stretch>
              <a:fillRect/>
            </a:stretch>
          </p:blipFill>
          <p:spPr>
            <a:xfrm>
              <a:off x="6281515" y="3319292"/>
              <a:ext cx="178628" cy="180000"/>
            </a:xfrm>
            <a:prstGeom prst="rect">
              <a:avLst/>
            </a:prstGeom>
            <a:solidFill>
              <a:schemeClr val="accent2">
                <a:lumMod val="60000"/>
                <a:lumOff val="40000"/>
              </a:schemeClr>
            </a:solidFill>
            <a:ln w="57150">
              <a:solidFill>
                <a:srgbClr val="FF0000"/>
              </a:solidFill>
              <a:prstDash val="sysDash"/>
            </a:ln>
          </p:spPr>
        </p:pic>
      </p:grpSp>
      <p:grpSp>
        <p:nvGrpSpPr>
          <p:cNvPr id="115" name="Group 114"/>
          <p:cNvGrpSpPr/>
          <p:nvPr/>
        </p:nvGrpSpPr>
        <p:grpSpPr>
          <a:xfrm>
            <a:off x="6440089" y="3224989"/>
            <a:ext cx="756000" cy="504000"/>
            <a:chOff x="6554785" y="3319292"/>
            <a:chExt cx="1008000" cy="504000"/>
          </a:xfrm>
        </p:grpSpPr>
        <p:sp>
          <p:nvSpPr>
            <p:cNvPr id="116" name="Rectangle 115"/>
            <p:cNvSpPr>
              <a:spLocks noChangeAspect="1"/>
            </p:cNvSpPr>
            <p:nvPr/>
          </p:nvSpPr>
          <p:spPr>
            <a:xfrm>
              <a:off x="6554785" y="3319292"/>
              <a:ext cx="1008000" cy="504000"/>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WAF (2)</a:t>
              </a:r>
            </a:p>
          </p:txBody>
        </p:sp>
        <p:pic>
          <p:nvPicPr>
            <p:cNvPr id="117" name="Picture 116"/>
            <p:cNvPicPr>
              <a:picLocks noChangeAspect="1"/>
            </p:cNvPicPr>
            <p:nvPr/>
          </p:nvPicPr>
          <p:blipFill>
            <a:blip r:embed="rId4">
              <a:clrChange>
                <a:clrFrom>
                  <a:srgbClr val="C9E7B7"/>
                </a:clrFrom>
                <a:clrTo>
                  <a:srgbClr val="C9E7B7">
                    <a:alpha val="0"/>
                  </a:srgbClr>
                </a:clrTo>
              </a:clrChange>
            </a:blip>
            <a:stretch>
              <a:fillRect/>
            </a:stretch>
          </p:blipFill>
          <p:spPr>
            <a:xfrm>
              <a:off x="7384157" y="3319292"/>
              <a:ext cx="178628" cy="180000"/>
            </a:xfrm>
            <a:prstGeom prst="rect">
              <a:avLst/>
            </a:prstGeom>
            <a:noFill/>
          </p:spPr>
        </p:pic>
      </p:grpSp>
      <p:grpSp>
        <p:nvGrpSpPr>
          <p:cNvPr id="118" name="Group 117"/>
          <p:cNvGrpSpPr/>
          <p:nvPr/>
        </p:nvGrpSpPr>
        <p:grpSpPr>
          <a:xfrm>
            <a:off x="7688822" y="3935203"/>
            <a:ext cx="756000" cy="504000"/>
            <a:chOff x="6981480" y="3311430"/>
            <a:chExt cx="1008000" cy="504000"/>
          </a:xfrm>
          <a:solidFill>
            <a:srgbClr val="99D19D"/>
          </a:solidFill>
        </p:grpSpPr>
        <p:sp>
          <p:nvSpPr>
            <p:cNvPr id="119" name="Rectangle 118"/>
            <p:cNvSpPr>
              <a:spLocks noChangeAspect="1"/>
            </p:cNvSpPr>
            <p:nvPr/>
          </p:nvSpPr>
          <p:spPr>
            <a:xfrm>
              <a:off x="6981480" y="3311430"/>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Switch </a:t>
              </a:r>
            </a:p>
            <a:p>
              <a:pPr algn="ctr" defTabSz="457200"/>
              <a:r>
                <a:rPr lang="en-US" sz="900" dirty="0">
                  <a:solidFill>
                    <a:prstClr val="black"/>
                  </a:solidFill>
                </a:rPr>
                <a:t>(6)</a:t>
              </a:r>
            </a:p>
          </p:txBody>
        </p:sp>
        <p:pic>
          <p:nvPicPr>
            <p:cNvPr id="120" name="Picture 119"/>
            <p:cNvPicPr>
              <a:picLocks noChangeAspect="1"/>
            </p:cNvPicPr>
            <p:nvPr/>
          </p:nvPicPr>
          <p:blipFill>
            <a:blip r:embed="rId4">
              <a:clrChange>
                <a:clrFrom>
                  <a:srgbClr val="C9E7B7"/>
                </a:clrFrom>
                <a:clrTo>
                  <a:srgbClr val="C9E7B7">
                    <a:alpha val="0"/>
                  </a:srgbClr>
                </a:clrTo>
              </a:clrChange>
            </a:blip>
            <a:stretch>
              <a:fillRect/>
            </a:stretch>
          </p:blipFill>
          <p:spPr>
            <a:xfrm>
              <a:off x="7775126" y="3311430"/>
              <a:ext cx="214354" cy="216000"/>
            </a:xfrm>
            <a:prstGeom prst="rect">
              <a:avLst/>
            </a:prstGeom>
            <a:grpFill/>
          </p:spPr>
        </p:pic>
      </p:grpSp>
      <p:grpSp>
        <p:nvGrpSpPr>
          <p:cNvPr id="121" name="Group 120"/>
          <p:cNvGrpSpPr/>
          <p:nvPr/>
        </p:nvGrpSpPr>
        <p:grpSpPr>
          <a:xfrm>
            <a:off x="9351507" y="5814648"/>
            <a:ext cx="756000" cy="432000"/>
            <a:chOff x="9628993" y="3453081"/>
            <a:chExt cx="1008000" cy="432000"/>
          </a:xfrm>
        </p:grpSpPr>
        <p:sp>
          <p:nvSpPr>
            <p:cNvPr id="122" name="Rectangle 121"/>
            <p:cNvSpPr>
              <a:spLocks/>
            </p:cNvSpPr>
            <p:nvPr/>
          </p:nvSpPr>
          <p:spPr>
            <a:xfrm>
              <a:off x="9628993" y="3453081"/>
              <a:ext cx="1008000" cy="432000"/>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SAN Switch </a:t>
              </a:r>
            </a:p>
          </p:txBody>
        </p:sp>
        <p:pic>
          <p:nvPicPr>
            <p:cNvPr id="123" name="Picture 122"/>
            <p:cNvPicPr>
              <a:picLocks noChangeAspect="1"/>
            </p:cNvPicPr>
            <p:nvPr/>
          </p:nvPicPr>
          <p:blipFill>
            <a:blip r:embed="rId4">
              <a:clrChange>
                <a:clrFrom>
                  <a:srgbClr val="C9E7B7"/>
                </a:clrFrom>
                <a:clrTo>
                  <a:srgbClr val="C9E7B7">
                    <a:alpha val="0"/>
                  </a:srgbClr>
                </a:clrTo>
              </a:clrChange>
            </a:blip>
            <a:stretch>
              <a:fillRect/>
            </a:stretch>
          </p:blipFill>
          <p:spPr>
            <a:xfrm>
              <a:off x="10458365" y="3453081"/>
              <a:ext cx="178628" cy="180000"/>
            </a:xfrm>
            <a:prstGeom prst="rect">
              <a:avLst/>
            </a:prstGeom>
            <a:noFill/>
            <a:ln>
              <a:noFill/>
            </a:ln>
          </p:spPr>
        </p:pic>
      </p:grpSp>
      <p:grpSp>
        <p:nvGrpSpPr>
          <p:cNvPr id="124" name="Group 123"/>
          <p:cNvGrpSpPr/>
          <p:nvPr/>
        </p:nvGrpSpPr>
        <p:grpSpPr>
          <a:xfrm>
            <a:off x="9351507" y="3753632"/>
            <a:ext cx="756000" cy="432000"/>
            <a:chOff x="9606930" y="4974117"/>
            <a:chExt cx="1008000" cy="432000"/>
          </a:xfrm>
          <a:solidFill>
            <a:srgbClr val="99D19D"/>
          </a:solidFill>
        </p:grpSpPr>
        <p:sp>
          <p:nvSpPr>
            <p:cNvPr id="125" name="Rectangle 124"/>
            <p:cNvSpPr>
              <a:spLocks/>
            </p:cNvSpPr>
            <p:nvPr/>
          </p:nvSpPr>
          <p:spPr>
            <a:xfrm>
              <a:off x="9606930" y="4974117"/>
              <a:ext cx="1008000" cy="432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SAN Storage</a:t>
              </a:r>
            </a:p>
          </p:txBody>
        </p:sp>
        <p:pic>
          <p:nvPicPr>
            <p:cNvPr id="126" name="Picture 125"/>
            <p:cNvPicPr>
              <a:picLocks noChangeAspect="1"/>
            </p:cNvPicPr>
            <p:nvPr/>
          </p:nvPicPr>
          <p:blipFill>
            <a:blip r:embed="rId4">
              <a:clrChange>
                <a:clrFrom>
                  <a:srgbClr val="C9E7B7"/>
                </a:clrFrom>
                <a:clrTo>
                  <a:srgbClr val="C9E7B7">
                    <a:alpha val="0"/>
                  </a:srgbClr>
                </a:clrTo>
              </a:clrChange>
            </a:blip>
            <a:stretch>
              <a:fillRect/>
            </a:stretch>
          </p:blipFill>
          <p:spPr>
            <a:xfrm>
              <a:off x="10434930" y="4974117"/>
              <a:ext cx="180000" cy="181382"/>
            </a:xfrm>
            <a:prstGeom prst="rect">
              <a:avLst/>
            </a:prstGeom>
            <a:grpFill/>
          </p:spPr>
        </p:pic>
      </p:grpSp>
      <p:grpSp>
        <p:nvGrpSpPr>
          <p:cNvPr id="127" name="Group 126"/>
          <p:cNvGrpSpPr/>
          <p:nvPr/>
        </p:nvGrpSpPr>
        <p:grpSpPr>
          <a:xfrm>
            <a:off x="9351507" y="4230424"/>
            <a:ext cx="756000" cy="432000"/>
            <a:chOff x="9619203" y="5567503"/>
            <a:chExt cx="1008000" cy="432000"/>
          </a:xfrm>
          <a:solidFill>
            <a:schemeClr val="accent6">
              <a:lumMod val="60000"/>
              <a:lumOff val="40000"/>
            </a:schemeClr>
          </a:solidFill>
        </p:grpSpPr>
        <p:sp>
          <p:nvSpPr>
            <p:cNvPr id="128" name="Rectangle 127"/>
            <p:cNvSpPr>
              <a:spLocks/>
            </p:cNvSpPr>
            <p:nvPr/>
          </p:nvSpPr>
          <p:spPr>
            <a:xfrm>
              <a:off x="9619203" y="5567503"/>
              <a:ext cx="1008000" cy="432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SAN Switch</a:t>
              </a:r>
            </a:p>
          </p:txBody>
        </p:sp>
        <p:pic>
          <p:nvPicPr>
            <p:cNvPr id="129" name="Picture 128"/>
            <p:cNvPicPr>
              <a:picLocks noChangeAspect="1"/>
            </p:cNvPicPr>
            <p:nvPr/>
          </p:nvPicPr>
          <p:blipFill>
            <a:blip r:embed="rId4">
              <a:clrChange>
                <a:clrFrom>
                  <a:srgbClr val="C9E7B7"/>
                </a:clrFrom>
                <a:clrTo>
                  <a:srgbClr val="C9E7B7">
                    <a:alpha val="0"/>
                  </a:srgbClr>
                </a:clrTo>
              </a:clrChange>
            </a:blip>
            <a:stretch>
              <a:fillRect/>
            </a:stretch>
          </p:blipFill>
          <p:spPr>
            <a:xfrm>
              <a:off x="10448575" y="5567503"/>
              <a:ext cx="178628" cy="180000"/>
            </a:xfrm>
            <a:prstGeom prst="rect">
              <a:avLst/>
            </a:prstGeom>
            <a:grpFill/>
          </p:spPr>
        </p:pic>
      </p:grpSp>
      <p:grpSp>
        <p:nvGrpSpPr>
          <p:cNvPr id="130" name="Group 129"/>
          <p:cNvGrpSpPr/>
          <p:nvPr/>
        </p:nvGrpSpPr>
        <p:grpSpPr>
          <a:xfrm>
            <a:off x="9324507" y="2589882"/>
            <a:ext cx="810000" cy="1116000"/>
            <a:chOff x="10762131" y="2412780"/>
            <a:chExt cx="1080000" cy="1116000"/>
          </a:xfrm>
          <a:solidFill>
            <a:schemeClr val="accent6">
              <a:lumMod val="60000"/>
              <a:lumOff val="40000"/>
            </a:schemeClr>
          </a:solidFill>
        </p:grpSpPr>
        <p:grpSp>
          <p:nvGrpSpPr>
            <p:cNvPr id="131" name="Group 130"/>
            <p:cNvGrpSpPr/>
            <p:nvPr/>
          </p:nvGrpSpPr>
          <p:grpSpPr>
            <a:xfrm>
              <a:off x="10762131" y="2412780"/>
              <a:ext cx="1080000" cy="1116000"/>
              <a:chOff x="10685268" y="4644728"/>
              <a:chExt cx="1080000" cy="1188000"/>
            </a:xfrm>
            <a:grpFill/>
          </p:grpSpPr>
          <p:sp>
            <p:nvSpPr>
              <p:cNvPr id="138" name="Rectangle 137"/>
              <p:cNvSpPr>
                <a:spLocks/>
              </p:cNvSpPr>
              <p:nvPr/>
            </p:nvSpPr>
            <p:spPr>
              <a:xfrm>
                <a:off x="10685268" y="4644728"/>
                <a:ext cx="1080000" cy="1188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Server</a:t>
                </a:r>
              </a:p>
            </p:txBody>
          </p:sp>
          <p:pic>
            <p:nvPicPr>
              <p:cNvPr id="139" name="Picture 138"/>
              <p:cNvPicPr>
                <a:picLocks noChangeAspect="1"/>
              </p:cNvPicPr>
              <p:nvPr/>
            </p:nvPicPr>
            <p:blipFill>
              <a:blip r:embed="rId4">
                <a:clrChange>
                  <a:clrFrom>
                    <a:srgbClr val="C9E7B7"/>
                  </a:clrFrom>
                  <a:clrTo>
                    <a:srgbClr val="C9E7B7">
                      <a:alpha val="0"/>
                    </a:srgbClr>
                  </a:clrTo>
                </a:clrChange>
              </a:blip>
              <a:stretch>
                <a:fillRect/>
              </a:stretch>
            </p:blipFill>
            <p:spPr>
              <a:xfrm>
                <a:off x="11586640" y="4644728"/>
                <a:ext cx="178628" cy="180000"/>
              </a:xfrm>
              <a:prstGeom prst="rect">
                <a:avLst/>
              </a:prstGeom>
              <a:grpFill/>
            </p:spPr>
          </p:pic>
        </p:grpSp>
        <p:grpSp>
          <p:nvGrpSpPr>
            <p:cNvPr id="132" name="Group 131"/>
            <p:cNvGrpSpPr/>
            <p:nvPr/>
          </p:nvGrpSpPr>
          <p:grpSpPr>
            <a:xfrm>
              <a:off x="10791077" y="3086043"/>
              <a:ext cx="1008000" cy="396000"/>
              <a:chOff x="10754664" y="5558341"/>
              <a:chExt cx="1008000" cy="396000"/>
            </a:xfrm>
            <a:grpFill/>
          </p:grpSpPr>
          <p:sp>
            <p:nvSpPr>
              <p:cNvPr id="136" name="Rectangle 135"/>
              <p:cNvSpPr>
                <a:spLocks/>
              </p:cNvSpPr>
              <p:nvPr/>
            </p:nvSpPr>
            <p:spPr>
              <a:xfrm>
                <a:off x="10754664" y="5558341"/>
                <a:ext cx="1008000" cy="396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VM Ware</a:t>
                </a:r>
              </a:p>
            </p:txBody>
          </p:sp>
          <p:pic>
            <p:nvPicPr>
              <p:cNvPr id="137" name="Picture 136"/>
              <p:cNvPicPr>
                <a:picLocks noChangeAspect="1"/>
              </p:cNvPicPr>
              <p:nvPr/>
            </p:nvPicPr>
            <p:blipFill>
              <a:blip r:embed="rId6">
                <a:clrChange>
                  <a:clrFrom>
                    <a:srgbClr val="C9E7B7"/>
                  </a:clrFrom>
                  <a:clrTo>
                    <a:srgbClr val="C9E7B7">
                      <a:alpha val="0"/>
                    </a:srgbClr>
                  </a:clrTo>
                </a:clrChange>
              </a:blip>
              <a:stretch>
                <a:fillRect/>
              </a:stretch>
            </p:blipFill>
            <p:spPr>
              <a:xfrm>
                <a:off x="11580641" y="5558341"/>
                <a:ext cx="182023" cy="186023"/>
              </a:xfrm>
              <a:prstGeom prst="rect">
                <a:avLst/>
              </a:prstGeom>
              <a:grpFill/>
            </p:spPr>
          </p:pic>
        </p:grpSp>
        <p:grpSp>
          <p:nvGrpSpPr>
            <p:cNvPr id="133" name="Group 132"/>
            <p:cNvGrpSpPr/>
            <p:nvPr/>
          </p:nvGrpSpPr>
          <p:grpSpPr>
            <a:xfrm>
              <a:off x="10798582" y="2639440"/>
              <a:ext cx="1008000" cy="396000"/>
              <a:chOff x="10721719" y="5016488"/>
              <a:chExt cx="1008000" cy="396000"/>
            </a:xfrm>
            <a:grpFill/>
          </p:grpSpPr>
          <p:sp>
            <p:nvSpPr>
              <p:cNvPr id="134" name="Rectangle 133"/>
              <p:cNvSpPr/>
              <p:nvPr/>
            </p:nvSpPr>
            <p:spPr>
              <a:xfrm>
                <a:off x="10721719" y="5016488"/>
                <a:ext cx="1008000" cy="396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Windows Server (5)</a:t>
                </a:r>
              </a:p>
            </p:txBody>
          </p:sp>
          <p:pic>
            <p:nvPicPr>
              <p:cNvPr id="135" name="Picture 134"/>
              <p:cNvPicPr>
                <a:picLocks noChangeAspect="1"/>
              </p:cNvPicPr>
              <p:nvPr/>
            </p:nvPicPr>
            <p:blipFill>
              <a:blip r:embed="rId6">
                <a:clrChange>
                  <a:clrFrom>
                    <a:srgbClr val="C9E7B7"/>
                  </a:clrFrom>
                  <a:clrTo>
                    <a:srgbClr val="C9E7B7">
                      <a:alpha val="0"/>
                    </a:srgbClr>
                  </a:clrTo>
                </a:clrChange>
              </a:blip>
              <a:stretch>
                <a:fillRect/>
              </a:stretch>
            </p:blipFill>
            <p:spPr>
              <a:xfrm>
                <a:off x="11546839" y="5016488"/>
                <a:ext cx="182880" cy="186899"/>
              </a:xfrm>
              <a:prstGeom prst="rect">
                <a:avLst/>
              </a:prstGeom>
              <a:grpFill/>
            </p:spPr>
          </p:pic>
        </p:grpSp>
      </p:grpSp>
      <p:sp>
        <p:nvSpPr>
          <p:cNvPr id="140" name="Rectangle 139"/>
          <p:cNvSpPr>
            <a:spLocks/>
          </p:cNvSpPr>
          <p:nvPr/>
        </p:nvSpPr>
        <p:spPr>
          <a:xfrm>
            <a:off x="9324507" y="4734584"/>
            <a:ext cx="810000" cy="1008000"/>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Server</a:t>
            </a:r>
          </a:p>
        </p:txBody>
      </p:sp>
      <p:pic>
        <p:nvPicPr>
          <p:cNvPr id="141" name="Picture 140"/>
          <p:cNvPicPr>
            <a:picLocks noChangeAspect="1"/>
          </p:cNvPicPr>
          <p:nvPr/>
        </p:nvPicPr>
        <p:blipFill>
          <a:blip r:embed="rId4">
            <a:clrChange>
              <a:clrFrom>
                <a:srgbClr val="C9E7B7"/>
              </a:clrFrom>
              <a:clrTo>
                <a:srgbClr val="C9E7B7">
                  <a:alpha val="0"/>
                </a:srgbClr>
              </a:clrTo>
            </a:clrChange>
          </a:blip>
          <a:stretch>
            <a:fillRect/>
          </a:stretch>
        </p:blipFill>
        <p:spPr>
          <a:xfrm>
            <a:off x="10000537" y="4734480"/>
            <a:ext cx="133971" cy="180000"/>
          </a:xfrm>
          <a:prstGeom prst="rect">
            <a:avLst/>
          </a:prstGeom>
          <a:noFill/>
        </p:spPr>
      </p:pic>
      <p:grpSp>
        <p:nvGrpSpPr>
          <p:cNvPr id="142" name="Group 141"/>
          <p:cNvGrpSpPr/>
          <p:nvPr/>
        </p:nvGrpSpPr>
        <p:grpSpPr>
          <a:xfrm>
            <a:off x="9353762" y="5382552"/>
            <a:ext cx="756000" cy="324000"/>
            <a:chOff x="10760506" y="3870310"/>
            <a:chExt cx="1008000" cy="324000"/>
          </a:xfrm>
        </p:grpSpPr>
        <p:sp>
          <p:nvSpPr>
            <p:cNvPr id="143" name="Rectangle 142"/>
            <p:cNvSpPr/>
            <p:nvPr/>
          </p:nvSpPr>
          <p:spPr>
            <a:xfrm>
              <a:off x="10760506" y="3870310"/>
              <a:ext cx="1008000" cy="324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Linux (3)</a:t>
              </a:r>
            </a:p>
          </p:txBody>
        </p:sp>
        <p:pic>
          <p:nvPicPr>
            <p:cNvPr id="144" name="Picture 143"/>
            <p:cNvPicPr>
              <a:picLocks noChangeAspect="1"/>
            </p:cNvPicPr>
            <p:nvPr/>
          </p:nvPicPr>
          <p:blipFill>
            <a:blip r:embed="rId6">
              <a:clrChange>
                <a:clrFrom>
                  <a:srgbClr val="C9E7B7"/>
                </a:clrFrom>
                <a:clrTo>
                  <a:srgbClr val="C9E7B7">
                    <a:alpha val="0"/>
                  </a:srgbClr>
                </a:clrTo>
              </a:clrChange>
            </a:blip>
            <a:stretch>
              <a:fillRect/>
            </a:stretch>
          </p:blipFill>
          <p:spPr>
            <a:xfrm>
              <a:off x="11585626" y="3870310"/>
              <a:ext cx="182880" cy="186899"/>
            </a:xfrm>
            <a:prstGeom prst="rect">
              <a:avLst/>
            </a:prstGeom>
            <a:noFill/>
          </p:spPr>
        </p:pic>
      </p:grpSp>
      <p:grpSp>
        <p:nvGrpSpPr>
          <p:cNvPr id="145" name="Group 144"/>
          <p:cNvGrpSpPr/>
          <p:nvPr/>
        </p:nvGrpSpPr>
        <p:grpSpPr>
          <a:xfrm>
            <a:off x="9351507" y="6318704"/>
            <a:ext cx="756000" cy="432000"/>
            <a:chOff x="9598033" y="4294637"/>
            <a:chExt cx="1008000" cy="432000"/>
          </a:xfrm>
        </p:grpSpPr>
        <p:sp>
          <p:nvSpPr>
            <p:cNvPr id="146" name="Rectangle 145"/>
            <p:cNvSpPr>
              <a:spLocks/>
            </p:cNvSpPr>
            <p:nvPr/>
          </p:nvSpPr>
          <p:spPr>
            <a:xfrm>
              <a:off x="9598033" y="4294637"/>
              <a:ext cx="1008000" cy="432000"/>
            </a:xfrm>
            <a:prstGeom prst="rect">
              <a:avLst/>
            </a:prstGeom>
            <a:solidFill>
              <a:schemeClr val="accent2">
                <a:lumMod val="60000"/>
                <a:lumOff val="40000"/>
              </a:schemeClr>
            </a:solidFill>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SAN Storage</a:t>
              </a:r>
            </a:p>
          </p:txBody>
        </p:sp>
        <p:pic>
          <p:nvPicPr>
            <p:cNvPr id="147" name="Picture 146"/>
            <p:cNvPicPr>
              <a:picLocks noChangeAspect="1"/>
            </p:cNvPicPr>
            <p:nvPr/>
          </p:nvPicPr>
          <p:blipFill>
            <a:blip r:embed="rId4">
              <a:clrChange>
                <a:clrFrom>
                  <a:srgbClr val="C9E7B7"/>
                </a:clrFrom>
                <a:clrTo>
                  <a:srgbClr val="C9E7B7">
                    <a:alpha val="0"/>
                  </a:srgbClr>
                </a:clrTo>
              </a:clrChange>
            </a:blip>
            <a:stretch>
              <a:fillRect/>
            </a:stretch>
          </p:blipFill>
          <p:spPr>
            <a:xfrm>
              <a:off x="10426033" y="4294637"/>
              <a:ext cx="180000" cy="181383"/>
            </a:xfrm>
            <a:prstGeom prst="rect">
              <a:avLst/>
            </a:prstGeom>
            <a:noFill/>
          </p:spPr>
        </p:pic>
      </p:grpSp>
      <p:cxnSp>
        <p:nvCxnSpPr>
          <p:cNvPr id="148" name="Straight Connector 147"/>
          <p:cNvCxnSpPr>
            <a:stCxn id="32" idx="2"/>
            <a:endCxn id="35" idx="0"/>
          </p:cNvCxnSpPr>
          <p:nvPr/>
        </p:nvCxnSpPr>
        <p:spPr>
          <a:xfrm>
            <a:off x="9729509" y="2120982"/>
            <a:ext cx="0" cy="211527"/>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149" name="Rectangle 148"/>
          <p:cNvSpPr>
            <a:spLocks/>
          </p:cNvSpPr>
          <p:nvPr/>
        </p:nvSpPr>
        <p:spPr>
          <a:xfrm>
            <a:off x="6182545" y="3935203"/>
            <a:ext cx="756000" cy="504000"/>
          </a:xfrm>
          <a:prstGeom prst="rect">
            <a:avLst/>
          </a:prstGeom>
          <a:solidFill>
            <a:schemeClr val="accent2">
              <a:lumMod val="60000"/>
              <a:lumOff val="40000"/>
            </a:schemeClr>
          </a:solidFill>
          <a:ln w="5715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Switch </a:t>
            </a:r>
          </a:p>
          <a:p>
            <a:pPr algn="ctr" defTabSz="457200"/>
            <a:r>
              <a:rPr lang="en-US" sz="900" dirty="0">
                <a:solidFill>
                  <a:prstClr val="black"/>
                </a:solidFill>
              </a:rPr>
              <a:t>(2)</a:t>
            </a:r>
          </a:p>
        </p:txBody>
      </p:sp>
      <p:pic>
        <p:nvPicPr>
          <p:cNvPr id="150" name="Picture 149"/>
          <p:cNvPicPr>
            <a:picLocks noChangeAspect="1"/>
          </p:cNvPicPr>
          <p:nvPr/>
        </p:nvPicPr>
        <p:blipFill>
          <a:blip r:embed="rId4">
            <a:clrChange>
              <a:clrFrom>
                <a:srgbClr val="C9E7B7"/>
              </a:clrFrom>
              <a:clrTo>
                <a:srgbClr val="C9E7B7">
                  <a:alpha val="0"/>
                </a:srgbClr>
              </a:clrTo>
            </a:clrChange>
          </a:blip>
          <a:stretch>
            <a:fillRect/>
          </a:stretch>
        </p:blipFill>
        <p:spPr>
          <a:xfrm>
            <a:off x="6804576" y="3935203"/>
            <a:ext cx="133971" cy="180000"/>
          </a:xfrm>
          <a:prstGeom prst="rect">
            <a:avLst/>
          </a:prstGeom>
          <a:noFill/>
        </p:spPr>
      </p:pic>
      <p:sp>
        <p:nvSpPr>
          <p:cNvPr id="151" name="Rectangle 150"/>
          <p:cNvSpPr>
            <a:spLocks/>
          </p:cNvSpPr>
          <p:nvPr/>
        </p:nvSpPr>
        <p:spPr>
          <a:xfrm>
            <a:off x="5749443" y="4999489"/>
            <a:ext cx="1617255" cy="1666338"/>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Server (3)</a:t>
            </a:r>
          </a:p>
        </p:txBody>
      </p:sp>
      <p:sp>
        <p:nvSpPr>
          <p:cNvPr id="152" name="Rectangle 151"/>
          <p:cNvSpPr/>
          <p:nvPr/>
        </p:nvSpPr>
        <p:spPr>
          <a:xfrm>
            <a:off x="6620884" y="6346092"/>
            <a:ext cx="723714" cy="271886"/>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Linux (4)</a:t>
            </a:r>
          </a:p>
        </p:txBody>
      </p:sp>
      <p:pic>
        <p:nvPicPr>
          <p:cNvPr id="153" name="Picture 152"/>
          <p:cNvPicPr>
            <a:picLocks noChangeAspect="1"/>
          </p:cNvPicPr>
          <p:nvPr/>
        </p:nvPicPr>
        <p:blipFill>
          <a:blip r:embed="rId6">
            <a:clrChange>
              <a:clrFrom>
                <a:srgbClr val="C9E7B7"/>
              </a:clrFrom>
              <a:clrTo>
                <a:srgbClr val="C9E7B7">
                  <a:alpha val="0"/>
                </a:srgbClr>
              </a:clrTo>
            </a:clrChange>
          </a:blip>
          <a:stretch>
            <a:fillRect/>
          </a:stretch>
        </p:blipFill>
        <p:spPr>
          <a:xfrm>
            <a:off x="7220135" y="6365082"/>
            <a:ext cx="124463" cy="169598"/>
          </a:xfrm>
          <a:prstGeom prst="rect">
            <a:avLst/>
          </a:prstGeom>
          <a:noFill/>
        </p:spPr>
      </p:pic>
      <p:sp>
        <p:nvSpPr>
          <p:cNvPr id="154" name="Rectangle 153"/>
          <p:cNvSpPr/>
          <p:nvPr/>
        </p:nvSpPr>
        <p:spPr>
          <a:xfrm>
            <a:off x="6623315" y="6030149"/>
            <a:ext cx="723714" cy="271886"/>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ETL</a:t>
            </a:r>
            <a:endParaRPr lang="en-US" sz="1000" dirty="0">
              <a:solidFill>
                <a:prstClr val="black"/>
              </a:solidFill>
            </a:endParaRPr>
          </a:p>
        </p:txBody>
      </p:sp>
      <p:pic>
        <p:nvPicPr>
          <p:cNvPr id="155" name="Picture 154"/>
          <p:cNvPicPr>
            <a:picLocks noChangeAspect="1"/>
          </p:cNvPicPr>
          <p:nvPr/>
        </p:nvPicPr>
        <p:blipFill>
          <a:blip r:embed="rId6">
            <a:clrChange>
              <a:clrFrom>
                <a:srgbClr val="C9E7B7"/>
              </a:clrFrom>
              <a:clrTo>
                <a:srgbClr val="C9E7B7">
                  <a:alpha val="0"/>
                </a:srgbClr>
              </a:clrTo>
            </a:clrChange>
          </a:blip>
          <a:stretch>
            <a:fillRect/>
          </a:stretch>
        </p:blipFill>
        <p:spPr>
          <a:xfrm>
            <a:off x="7222566" y="6049139"/>
            <a:ext cx="124463" cy="169598"/>
          </a:xfrm>
          <a:prstGeom prst="rect">
            <a:avLst/>
          </a:prstGeom>
          <a:noFill/>
        </p:spPr>
      </p:pic>
      <p:sp>
        <p:nvSpPr>
          <p:cNvPr id="156" name="Rectangle 155"/>
          <p:cNvSpPr/>
          <p:nvPr/>
        </p:nvSpPr>
        <p:spPr>
          <a:xfrm>
            <a:off x="6617274" y="5708056"/>
            <a:ext cx="723714" cy="271886"/>
          </a:xfrm>
          <a:prstGeom prst="rect">
            <a:avLst/>
          </a:prstGeom>
          <a:solidFill>
            <a:schemeClr val="accent2">
              <a:lumMod val="60000"/>
              <a:lumOff val="40000"/>
            </a:schemeClr>
          </a:solidFill>
          <a:ln w="57150">
            <a:solidFill>
              <a:srgbClr val="E50BB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700" dirty="0">
                <a:solidFill>
                  <a:prstClr val="black"/>
                </a:solidFill>
              </a:rPr>
              <a:t>MySQL DB Enterprise</a:t>
            </a:r>
          </a:p>
        </p:txBody>
      </p:sp>
      <p:pic>
        <p:nvPicPr>
          <p:cNvPr id="157" name="Picture 156"/>
          <p:cNvPicPr>
            <a:picLocks noChangeAspect="1"/>
          </p:cNvPicPr>
          <p:nvPr/>
        </p:nvPicPr>
        <p:blipFill>
          <a:blip r:embed="rId6">
            <a:clrChange>
              <a:clrFrom>
                <a:srgbClr val="C9E7B7"/>
              </a:clrFrom>
              <a:clrTo>
                <a:srgbClr val="C9E7B7">
                  <a:alpha val="0"/>
                </a:srgbClr>
              </a:clrTo>
            </a:clrChange>
          </a:blip>
          <a:stretch>
            <a:fillRect/>
          </a:stretch>
        </p:blipFill>
        <p:spPr>
          <a:xfrm>
            <a:off x="7216525" y="5727046"/>
            <a:ext cx="124463" cy="169598"/>
          </a:xfrm>
          <a:prstGeom prst="rect">
            <a:avLst/>
          </a:prstGeom>
          <a:noFill/>
        </p:spPr>
      </p:pic>
      <p:sp>
        <p:nvSpPr>
          <p:cNvPr id="158" name="Rectangle 157"/>
          <p:cNvSpPr/>
          <p:nvPr/>
        </p:nvSpPr>
        <p:spPr>
          <a:xfrm>
            <a:off x="5850039" y="6350006"/>
            <a:ext cx="723714" cy="271886"/>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VM Ware</a:t>
            </a:r>
          </a:p>
        </p:txBody>
      </p:sp>
      <p:pic>
        <p:nvPicPr>
          <p:cNvPr id="159" name="Picture 158"/>
          <p:cNvPicPr>
            <a:picLocks noChangeAspect="1"/>
          </p:cNvPicPr>
          <p:nvPr/>
        </p:nvPicPr>
        <p:blipFill>
          <a:blip r:embed="rId6">
            <a:clrChange>
              <a:clrFrom>
                <a:srgbClr val="C9E7B7"/>
              </a:clrFrom>
              <a:clrTo>
                <a:srgbClr val="C9E7B7">
                  <a:alpha val="0"/>
                </a:srgbClr>
              </a:clrTo>
            </a:clrChange>
          </a:blip>
          <a:stretch>
            <a:fillRect/>
          </a:stretch>
        </p:blipFill>
        <p:spPr>
          <a:xfrm>
            <a:off x="6449858" y="6376900"/>
            <a:ext cx="124463" cy="169598"/>
          </a:xfrm>
          <a:prstGeom prst="rect">
            <a:avLst/>
          </a:prstGeom>
          <a:noFill/>
        </p:spPr>
      </p:pic>
      <p:sp>
        <p:nvSpPr>
          <p:cNvPr id="160" name="Rectangle 159"/>
          <p:cNvSpPr/>
          <p:nvPr/>
        </p:nvSpPr>
        <p:spPr>
          <a:xfrm>
            <a:off x="5850148" y="6022527"/>
            <a:ext cx="723714" cy="271886"/>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Map Engine</a:t>
            </a:r>
          </a:p>
        </p:txBody>
      </p:sp>
      <p:pic>
        <p:nvPicPr>
          <p:cNvPr id="161" name="Picture 160"/>
          <p:cNvPicPr>
            <a:picLocks noChangeAspect="1"/>
          </p:cNvPicPr>
          <p:nvPr/>
        </p:nvPicPr>
        <p:blipFill>
          <a:blip r:embed="rId6">
            <a:clrChange>
              <a:clrFrom>
                <a:srgbClr val="C9E7B7"/>
              </a:clrFrom>
              <a:clrTo>
                <a:srgbClr val="C9E7B7">
                  <a:alpha val="0"/>
                </a:srgbClr>
              </a:clrTo>
            </a:clrChange>
          </a:blip>
          <a:stretch>
            <a:fillRect/>
          </a:stretch>
        </p:blipFill>
        <p:spPr>
          <a:xfrm>
            <a:off x="6449399" y="6041517"/>
            <a:ext cx="124463" cy="169598"/>
          </a:xfrm>
          <a:prstGeom prst="rect">
            <a:avLst/>
          </a:prstGeom>
          <a:noFill/>
        </p:spPr>
      </p:pic>
      <p:sp>
        <p:nvSpPr>
          <p:cNvPr id="162" name="Rectangle 161"/>
          <p:cNvSpPr/>
          <p:nvPr/>
        </p:nvSpPr>
        <p:spPr>
          <a:xfrm>
            <a:off x="4885252" y="5701854"/>
            <a:ext cx="717512" cy="261294"/>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700" dirty="0">
                <a:solidFill>
                  <a:prstClr val="black"/>
                </a:solidFill>
              </a:rPr>
              <a:t>Windows Server (14)</a:t>
            </a:r>
          </a:p>
        </p:txBody>
      </p:sp>
      <p:pic>
        <p:nvPicPr>
          <p:cNvPr id="163" name="Picture 162"/>
          <p:cNvPicPr>
            <a:picLocks noChangeAspect="1"/>
          </p:cNvPicPr>
          <p:nvPr/>
        </p:nvPicPr>
        <p:blipFill>
          <a:blip r:embed="rId6">
            <a:clrChange>
              <a:clrFrom>
                <a:srgbClr val="C9E7B7"/>
              </a:clrFrom>
              <a:clrTo>
                <a:srgbClr val="C9E7B7">
                  <a:alpha val="0"/>
                </a:srgbClr>
              </a:clrTo>
            </a:clrChange>
          </a:blip>
          <a:stretch>
            <a:fillRect/>
          </a:stretch>
        </p:blipFill>
        <p:spPr>
          <a:xfrm>
            <a:off x="5472587" y="5711867"/>
            <a:ext cx="130177" cy="177384"/>
          </a:xfrm>
          <a:prstGeom prst="rect">
            <a:avLst/>
          </a:prstGeom>
          <a:noFill/>
        </p:spPr>
      </p:pic>
      <p:sp>
        <p:nvSpPr>
          <p:cNvPr id="164" name="Rectangle 163"/>
          <p:cNvSpPr/>
          <p:nvPr/>
        </p:nvSpPr>
        <p:spPr>
          <a:xfrm>
            <a:off x="4878746" y="6009995"/>
            <a:ext cx="717512" cy="261294"/>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Backup Software</a:t>
            </a:r>
          </a:p>
        </p:txBody>
      </p:sp>
      <p:pic>
        <p:nvPicPr>
          <p:cNvPr id="165" name="Picture 164"/>
          <p:cNvPicPr>
            <a:picLocks noChangeAspect="1"/>
          </p:cNvPicPr>
          <p:nvPr/>
        </p:nvPicPr>
        <p:blipFill>
          <a:blip r:embed="rId6">
            <a:clrChange>
              <a:clrFrom>
                <a:srgbClr val="C9E7B7"/>
              </a:clrFrom>
              <a:clrTo>
                <a:srgbClr val="C9E7B7">
                  <a:alpha val="0"/>
                </a:srgbClr>
              </a:clrTo>
            </a:clrChange>
          </a:blip>
          <a:stretch>
            <a:fillRect/>
          </a:stretch>
        </p:blipFill>
        <p:spPr>
          <a:xfrm>
            <a:off x="5479367" y="6018384"/>
            <a:ext cx="123397" cy="168146"/>
          </a:xfrm>
          <a:prstGeom prst="rect">
            <a:avLst/>
          </a:prstGeom>
          <a:noFill/>
        </p:spPr>
      </p:pic>
      <p:sp>
        <p:nvSpPr>
          <p:cNvPr id="166" name="Rectangle 165"/>
          <p:cNvSpPr/>
          <p:nvPr/>
        </p:nvSpPr>
        <p:spPr>
          <a:xfrm>
            <a:off x="4882612" y="6338607"/>
            <a:ext cx="717512" cy="261294"/>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VM Ware</a:t>
            </a:r>
          </a:p>
        </p:txBody>
      </p:sp>
      <p:pic>
        <p:nvPicPr>
          <p:cNvPr id="167" name="Picture 166"/>
          <p:cNvPicPr>
            <a:picLocks noChangeAspect="1"/>
          </p:cNvPicPr>
          <p:nvPr/>
        </p:nvPicPr>
        <p:blipFill>
          <a:blip r:embed="rId6">
            <a:clrChange>
              <a:clrFrom>
                <a:srgbClr val="C9E7B7"/>
              </a:clrFrom>
              <a:clrTo>
                <a:srgbClr val="C9E7B7">
                  <a:alpha val="0"/>
                </a:srgbClr>
              </a:clrTo>
            </a:clrChange>
          </a:blip>
          <a:stretch>
            <a:fillRect/>
          </a:stretch>
        </p:blipFill>
        <p:spPr>
          <a:xfrm>
            <a:off x="5469947" y="6357296"/>
            <a:ext cx="130177" cy="177384"/>
          </a:xfrm>
          <a:prstGeom prst="rect">
            <a:avLst/>
          </a:prstGeom>
          <a:noFill/>
        </p:spPr>
      </p:pic>
      <p:grpSp>
        <p:nvGrpSpPr>
          <p:cNvPr id="168" name="Group 167"/>
          <p:cNvGrpSpPr/>
          <p:nvPr/>
        </p:nvGrpSpPr>
        <p:grpSpPr>
          <a:xfrm>
            <a:off x="5252210" y="1616981"/>
            <a:ext cx="756000" cy="504000"/>
            <a:chOff x="7843328" y="1646644"/>
            <a:chExt cx="1008000" cy="504000"/>
          </a:xfrm>
          <a:solidFill>
            <a:srgbClr val="99D19D"/>
          </a:solidFill>
        </p:grpSpPr>
        <p:sp>
          <p:nvSpPr>
            <p:cNvPr id="169" name="Rectangle 168"/>
            <p:cNvSpPr>
              <a:spLocks noChangeAspect="1"/>
            </p:cNvSpPr>
            <p:nvPr/>
          </p:nvSpPr>
          <p:spPr>
            <a:xfrm>
              <a:off x="7843328" y="1646644"/>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Router TIME</a:t>
              </a:r>
            </a:p>
          </p:txBody>
        </p:sp>
        <p:pic>
          <p:nvPicPr>
            <p:cNvPr id="170" name="Picture 169"/>
            <p:cNvPicPr>
              <a:picLocks noChangeAspect="1"/>
            </p:cNvPicPr>
            <p:nvPr/>
          </p:nvPicPr>
          <p:blipFill>
            <a:blip r:embed="rId4">
              <a:clrChange>
                <a:clrFrom>
                  <a:srgbClr val="C9E7B7"/>
                </a:clrFrom>
                <a:clrTo>
                  <a:srgbClr val="C9E7B7">
                    <a:alpha val="0"/>
                  </a:srgbClr>
                </a:clrTo>
              </a:clrChange>
            </a:blip>
            <a:stretch>
              <a:fillRect/>
            </a:stretch>
          </p:blipFill>
          <p:spPr>
            <a:xfrm>
              <a:off x="8672700" y="1646644"/>
              <a:ext cx="178628" cy="180000"/>
            </a:xfrm>
            <a:prstGeom prst="rect">
              <a:avLst/>
            </a:prstGeom>
            <a:grpFill/>
          </p:spPr>
        </p:pic>
      </p:grpSp>
      <p:grpSp>
        <p:nvGrpSpPr>
          <p:cNvPr id="171" name="Group 170"/>
          <p:cNvGrpSpPr/>
          <p:nvPr/>
        </p:nvGrpSpPr>
        <p:grpSpPr>
          <a:xfrm>
            <a:off x="4316525" y="1628856"/>
            <a:ext cx="756000" cy="504000"/>
            <a:chOff x="7843328" y="1646644"/>
            <a:chExt cx="1008000" cy="504000"/>
          </a:xfrm>
          <a:solidFill>
            <a:srgbClr val="99D19D"/>
          </a:solidFill>
        </p:grpSpPr>
        <p:sp>
          <p:nvSpPr>
            <p:cNvPr id="172" name="Rectangle 171"/>
            <p:cNvSpPr>
              <a:spLocks noChangeAspect="1"/>
            </p:cNvSpPr>
            <p:nvPr/>
          </p:nvSpPr>
          <p:spPr>
            <a:xfrm>
              <a:off x="7843328" y="1646644"/>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Router TM</a:t>
              </a:r>
            </a:p>
          </p:txBody>
        </p:sp>
        <p:pic>
          <p:nvPicPr>
            <p:cNvPr id="173" name="Picture 172"/>
            <p:cNvPicPr>
              <a:picLocks noChangeAspect="1"/>
            </p:cNvPicPr>
            <p:nvPr/>
          </p:nvPicPr>
          <p:blipFill>
            <a:blip r:embed="rId4">
              <a:clrChange>
                <a:clrFrom>
                  <a:srgbClr val="C9E7B7"/>
                </a:clrFrom>
                <a:clrTo>
                  <a:srgbClr val="C9E7B7">
                    <a:alpha val="0"/>
                  </a:srgbClr>
                </a:clrTo>
              </a:clrChange>
            </a:blip>
            <a:stretch>
              <a:fillRect/>
            </a:stretch>
          </p:blipFill>
          <p:spPr>
            <a:xfrm>
              <a:off x="8672700" y="1646644"/>
              <a:ext cx="178628" cy="180000"/>
            </a:xfrm>
            <a:prstGeom prst="rect">
              <a:avLst/>
            </a:prstGeom>
            <a:grpFill/>
          </p:spPr>
        </p:pic>
      </p:grpSp>
      <p:cxnSp>
        <p:nvCxnSpPr>
          <p:cNvPr id="174" name="Elbow Connector 60"/>
          <p:cNvCxnSpPr>
            <a:stCxn id="94" idx="2"/>
            <a:endCxn id="37" idx="0"/>
          </p:cNvCxnSpPr>
          <p:nvPr/>
        </p:nvCxnSpPr>
        <p:spPr>
          <a:xfrm flipH="1">
            <a:off x="4355421" y="3728989"/>
            <a:ext cx="2860" cy="2451798"/>
          </a:xfrm>
          <a:prstGeom prst="straightConnector1">
            <a:avLst/>
          </a:prstGeom>
          <a:ln w="19050"/>
        </p:spPr>
        <p:style>
          <a:lnRef idx="2">
            <a:schemeClr val="accent4"/>
          </a:lnRef>
          <a:fillRef idx="0">
            <a:schemeClr val="accent4"/>
          </a:fillRef>
          <a:effectRef idx="1">
            <a:schemeClr val="accent4"/>
          </a:effectRef>
          <a:fontRef idx="minor">
            <a:schemeClr val="tx1"/>
          </a:fontRef>
        </p:style>
      </p:cxnSp>
      <p:cxnSp>
        <p:nvCxnSpPr>
          <p:cNvPr id="175" name="Elbow Connector 174"/>
          <p:cNvCxnSpPr>
            <a:stCxn id="94" idx="2"/>
            <a:endCxn id="21" idx="0"/>
          </p:cNvCxnSpPr>
          <p:nvPr/>
        </p:nvCxnSpPr>
        <p:spPr>
          <a:xfrm rot="16200000" flipH="1">
            <a:off x="4149190" y="3938083"/>
            <a:ext cx="1282375" cy="864188"/>
          </a:xfrm>
          <a:prstGeom prst="bentConnector3">
            <a:avLst>
              <a:gd name="adj1" fmla="val 85190"/>
            </a:avLst>
          </a:prstGeom>
          <a:ln w="19050"/>
        </p:spPr>
        <p:style>
          <a:lnRef idx="2">
            <a:schemeClr val="accent4"/>
          </a:lnRef>
          <a:fillRef idx="0">
            <a:schemeClr val="accent4"/>
          </a:fillRef>
          <a:effectRef idx="1">
            <a:schemeClr val="accent4"/>
          </a:effectRef>
          <a:fontRef idx="minor">
            <a:schemeClr val="tx1"/>
          </a:fontRef>
        </p:style>
      </p:cxnSp>
      <p:grpSp>
        <p:nvGrpSpPr>
          <p:cNvPr id="176" name="Group 175"/>
          <p:cNvGrpSpPr/>
          <p:nvPr/>
        </p:nvGrpSpPr>
        <p:grpSpPr>
          <a:xfrm>
            <a:off x="2775566" y="5878902"/>
            <a:ext cx="756000" cy="396000"/>
            <a:chOff x="423395" y="5279278"/>
            <a:chExt cx="1008000" cy="396000"/>
          </a:xfrm>
        </p:grpSpPr>
        <p:sp>
          <p:nvSpPr>
            <p:cNvPr id="177" name="Rectangle 176"/>
            <p:cNvSpPr/>
            <p:nvPr/>
          </p:nvSpPr>
          <p:spPr>
            <a:xfrm>
              <a:off x="423395" y="5279278"/>
              <a:ext cx="1008000" cy="396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Microsoft Office Std. (6</a:t>
              </a:r>
              <a:r>
                <a:rPr lang="en-US" sz="900" dirty="0">
                  <a:solidFill>
                    <a:prstClr val="black"/>
                  </a:solidFill>
                </a:rPr>
                <a:t>)</a:t>
              </a:r>
            </a:p>
          </p:txBody>
        </p:sp>
        <p:pic>
          <p:nvPicPr>
            <p:cNvPr id="178" name="Picture 177"/>
            <p:cNvPicPr>
              <a:picLocks noChangeAspect="1"/>
            </p:cNvPicPr>
            <p:nvPr/>
          </p:nvPicPr>
          <p:blipFill>
            <a:blip r:embed="rId6">
              <a:clrChange>
                <a:clrFrom>
                  <a:srgbClr val="C9E7B7"/>
                </a:clrFrom>
                <a:clrTo>
                  <a:srgbClr val="C9E7B7">
                    <a:alpha val="0"/>
                  </a:srgbClr>
                </a:clrTo>
              </a:clrChange>
            </a:blip>
            <a:stretch>
              <a:fillRect/>
            </a:stretch>
          </p:blipFill>
          <p:spPr>
            <a:xfrm>
              <a:off x="1258595" y="5279278"/>
              <a:ext cx="172800" cy="176597"/>
            </a:xfrm>
            <a:prstGeom prst="rect">
              <a:avLst/>
            </a:prstGeom>
            <a:noFill/>
          </p:spPr>
        </p:pic>
      </p:grpSp>
      <p:sp>
        <p:nvSpPr>
          <p:cNvPr id="179" name="Rectangle 178"/>
          <p:cNvSpPr/>
          <p:nvPr/>
        </p:nvSpPr>
        <p:spPr>
          <a:xfrm>
            <a:off x="2777270" y="5430790"/>
            <a:ext cx="756000" cy="396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Windows 10(6)</a:t>
            </a:r>
          </a:p>
        </p:txBody>
      </p:sp>
      <p:pic>
        <p:nvPicPr>
          <p:cNvPr id="180" name="Picture 179"/>
          <p:cNvPicPr>
            <a:picLocks noChangeAspect="1"/>
          </p:cNvPicPr>
          <p:nvPr/>
        </p:nvPicPr>
        <p:blipFill>
          <a:blip r:embed="rId6">
            <a:clrChange>
              <a:clrFrom>
                <a:srgbClr val="C9E7B7"/>
              </a:clrFrom>
              <a:clrTo>
                <a:srgbClr val="C9E7B7">
                  <a:alpha val="0"/>
                </a:srgbClr>
              </a:clrTo>
            </a:clrChange>
          </a:blip>
          <a:stretch>
            <a:fillRect/>
          </a:stretch>
        </p:blipFill>
        <p:spPr>
          <a:xfrm>
            <a:off x="3403670" y="5430794"/>
            <a:ext cx="129600" cy="176597"/>
          </a:xfrm>
          <a:prstGeom prst="rect">
            <a:avLst/>
          </a:prstGeom>
          <a:noFill/>
        </p:spPr>
      </p:pic>
      <p:grpSp>
        <p:nvGrpSpPr>
          <p:cNvPr id="181" name="Group 180"/>
          <p:cNvGrpSpPr/>
          <p:nvPr/>
        </p:nvGrpSpPr>
        <p:grpSpPr>
          <a:xfrm>
            <a:off x="1765130" y="6227757"/>
            <a:ext cx="756000" cy="396000"/>
            <a:chOff x="321506" y="6074405"/>
            <a:chExt cx="1008000" cy="396000"/>
          </a:xfrm>
        </p:grpSpPr>
        <p:sp>
          <p:nvSpPr>
            <p:cNvPr id="182" name="Rectangle 181"/>
            <p:cNvSpPr/>
            <p:nvPr/>
          </p:nvSpPr>
          <p:spPr>
            <a:xfrm>
              <a:off x="321506" y="6074405"/>
              <a:ext cx="1008000" cy="396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Microsoft Office Std. (10)</a:t>
              </a:r>
            </a:p>
          </p:txBody>
        </p:sp>
        <p:pic>
          <p:nvPicPr>
            <p:cNvPr id="183" name="Picture 182"/>
            <p:cNvPicPr>
              <a:picLocks noChangeAspect="1"/>
            </p:cNvPicPr>
            <p:nvPr/>
          </p:nvPicPr>
          <p:blipFill>
            <a:blip r:embed="rId6">
              <a:clrChange>
                <a:clrFrom>
                  <a:srgbClr val="C9E7B7"/>
                </a:clrFrom>
                <a:clrTo>
                  <a:srgbClr val="C9E7B7">
                    <a:alpha val="0"/>
                  </a:srgbClr>
                </a:clrTo>
              </a:clrChange>
            </a:blip>
            <a:stretch>
              <a:fillRect/>
            </a:stretch>
          </p:blipFill>
          <p:spPr>
            <a:xfrm>
              <a:off x="1156706" y="6074405"/>
              <a:ext cx="172800" cy="176597"/>
            </a:xfrm>
            <a:prstGeom prst="rect">
              <a:avLst/>
            </a:prstGeom>
            <a:noFill/>
          </p:spPr>
        </p:pic>
      </p:grpSp>
      <p:cxnSp>
        <p:nvCxnSpPr>
          <p:cNvPr id="184" name="Elbow Connector 183"/>
          <p:cNvCxnSpPr>
            <a:stCxn id="172" idx="2"/>
            <a:endCxn id="103" idx="0"/>
          </p:cNvCxnSpPr>
          <p:nvPr/>
        </p:nvCxnSpPr>
        <p:spPr>
          <a:xfrm rot="16200000" flipH="1">
            <a:off x="4843776" y="1983605"/>
            <a:ext cx="433518" cy="732021"/>
          </a:xfrm>
          <a:prstGeom prst="bentConnector3">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185" name="Elbow Connector 94"/>
          <p:cNvCxnSpPr>
            <a:stCxn id="169" idx="2"/>
            <a:endCxn id="104" idx="0"/>
          </p:cNvCxnSpPr>
          <p:nvPr/>
        </p:nvCxnSpPr>
        <p:spPr>
          <a:xfrm>
            <a:off x="5630210" y="2120982"/>
            <a:ext cx="3220" cy="445393"/>
          </a:xfrm>
          <a:prstGeom prst="straightConnector1">
            <a:avLst/>
          </a:prstGeom>
          <a:ln w="19050"/>
        </p:spPr>
        <p:style>
          <a:lnRef idx="2">
            <a:schemeClr val="accent4"/>
          </a:lnRef>
          <a:fillRef idx="0">
            <a:schemeClr val="accent4"/>
          </a:fillRef>
          <a:effectRef idx="1">
            <a:schemeClr val="accent4"/>
          </a:effectRef>
          <a:fontRef idx="minor">
            <a:schemeClr val="tx1"/>
          </a:fontRef>
        </p:style>
      </p:cxnSp>
      <p:cxnSp>
        <p:nvCxnSpPr>
          <p:cNvPr id="186" name="Elbow Connector 185"/>
          <p:cNvCxnSpPr>
            <a:stCxn id="97" idx="2"/>
            <a:endCxn id="105" idx="0"/>
          </p:cNvCxnSpPr>
          <p:nvPr/>
        </p:nvCxnSpPr>
        <p:spPr>
          <a:xfrm rot="5400000">
            <a:off x="5959277" y="1996725"/>
            <a:ext cx="445393" cy="693907"/>
          </a:xfrm>
          <a:prstGeom prst="bentConnector3">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pic>
        <p:nvPicPr>
          <p:cNvPr id="187" name="Picture 186"/>
          <p:cNvPicPr>
            <a:picLocks/>
          </p:cNvPicPr>
          <p:nvPr/>
        </p:nvPicPr>
        <p:blipFill>
          <a:blip r:embed="rId4">
            <a:clrChange>
              <a:clrFrom>
                <a:srgbClr val="C9E7B7"/>
              </a:clrFrom>
              <a:clrTo>
                <a:srgbClr val="C9E7B7">
                  <a:alpha val="0"/>
                </a:srgbClr>
              </a:clrTo>
            </a:clrChange>
          </a:blip>
          <a:stretch>
            <a:fillRect/>
          </a:stretch>
        </p:blipFill>
        <p:spPr>
          <a:xfrm>
            <a:off x="7222791" y="4999489"/>
            <a:ext cx="135000" cy="180000"/>
          </a:xfrm>
          <a:prstGeom prst="rect">
            <a:avLst/>
          </a:prstGeom>
          <a:noFill/>
          <a:ln>
            <a:noFill/>
          </a:ln>
        </p:spPr>
      </p:pic>
      <p:cxnSp>
        <p:nvCxnSpPr>
          <p:cNvPr id="188" name="Elbow Connector 187"/>
          <p:cNvCxnSpPr>
            <a:stCxn id="113" idx="2"/>
            <a:endCxn id="149" idx="0"/>
          </p:cNvCxnSpPr>
          <p:nvPr/>
        </p:nvCxnSpPr>
        <p:spPr>
          <a:xfrm rot="16200000" flipH="1">
            <a:off x="5997933" y="3372595"/>
            <a:ext cx="188214" cy="937009"/>
          </a:xfrm>
          <a:prstGeom prst="bentConnector3">
            <a:avLst/>
          </a:prstGeom>
          <a:ln w="19050"/>
        </p:spPr>
        <p:style>
          <a:lnRef idx="2">
            <a:schemeClr val="accent4"/>
          </a:lnRef>
          <a:fillRef idx="0">
            <a:schemeClr val="accent4"/>
          </a:fillRef>
          <a:effectRef idx="1">
            <a:schemeClr val="accent4"/>
          </a:effectRef>
          <a:fontRef idx="minor">
            <a:schemeClr val="tx1"/>
          </a:fontRef>
        </p:style>
      </p:cxnSp>
      <p:cxnSp>
        <p:nvCxnSpPr>
          <p:cNvPr id="189" name="Straight Connector 188"/>
          <p:cNvCxnSpPr>
            <a:stCxn id="28" idx="2"/>
            <a:endCxn id="172" idx="0"/>
          </p:cNvCxnSpPr>
          <p:nvPr/>
        </p:nvCxnSpPr>
        <p:spPr>
          <a:xfrm>
            <a:off x="4694525" y="1124744"/>
            <a:ext cx="0" cy="504112"/>
          </a:xfrm>
          <a:prstGeom prst="line">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190" name="Straight Connector 189"/>
          <p:cNvCxnSpPr>
            <a:stCxn id="83" idx="2"/>
            <a:endCxn id="169" idx="0"/>
          </p:cNvCxnSpPr>
          <p:nvPr/>
        </p:nvCxnSpPr>
        <p:spPr>
          <a:xfrm>
            <a:off x="5630210" y="1124745"/>
            <a:ext cx="0" cy="492237"/>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191" name="Straight Connector 222"/>
          <p:cNvCxnSpPr>
            <a:stCxn id="47" idx="1"/>
            <a:endCxn id="110" idx="3"/>
          </p:cNvCxnSpPr>
          <p:nvPr/>
        </p:nvCxnSpPr>
        <p:spPr>
          <a:xfrm rot="10800000">
            <a:off x="7196090" y="2803071"/>
            <a:ext cx="510126" cy="626380"/>
          </a:xfrm>
          <a:prstGeom prst="bentConnector3">
            <a:avLst>
              <a:gd name="adj1" fmla="val 50000"/>
            </a:avLst>
          </a:prstGeom>
          <a:ln w="19050"/>
        </p:spPr>
        <p:style>
          <a:lnRef idx="2">
            <a:schemeClr val="accent4"/>
          </a:lnRef>
          <a:fillRef idx="0">
            <a:schemeClr val="accent4"/>
          </a:fillRef>
          <a:effectRef idx="1">
            <a:schemeClr val="accent4"/>
          </a:effectRef>
          <a:fontRef idx="minor">
            <a:schemeClr val="tx1"/>
          </a:fontRef>
        </p:style>
      </p:cxnSp>
      <p:sp>
        <p:nvSpPr>
          <p:cNvPr id="192" name="Rectangle 191"/>
          <p:cNvSpPr/>
          <p:nvPr/>
        </p:nvSpPr>
        <p:spPr>
          <a:xfrm>
            <a:off x="5845089" y="5710792"/>
            <a:ext cx="723714" cy="271886"/>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700" dirty="0">
                <a:solidFill>
                  <a:prstClr val="black"/>
                </a:solidFill>
              </a:rPr>
              <a:t>Windows Server (10)</a:t>
            </a:r>
          </a:p>
        </p:txBody>
      </p:sp>
      <p:pic>
        <p:nvPicPr>
          <p:cNvPr id="193" name="Picture 192"/>
          <p:cNvPicPr>
            <a:picLocks noChangeAspect="1"/>
          </p:cNvPicPr>
          <p:nvPr/>
        </p:nvPicPr>
        <p:blipFill>
          <a:blip r:embed="rId6">
            <a:clrChange>
              <a:clrFrom>
                <a:srgbClr val="C9E7B7"/>
              </a:clrFrom>
              <a:clrTo>
                <a:srgbClr val="C9E7B7">
                  <a:alpha val="0"/>
                </a:srgbClr>
              </a:clrTo>
            </a:clrChange>
          </a:blip>
          <a:stretch>
            <a:fillRect/>
          </a:stretch>
        </p:blipFill>
        <p:spPr>
          <a:xfrm>
            <a:off x="6437501" y="5730198"/>
            <a:ext cx="131302" cy="178917"/>
          </a:xfrm>
          <a:prstGeom prst="rect">
            <a:avLst/>
          </a:prstGeom>
          <a:noFill/>
        </p:spPr>
      </p:pic>
      <p:sp>
        <p:nvSpPr>
          <p:cNvPr id="194" name="Rectangle 193"/>
          <p:cNvSpPr/>
          <p:nvPr/>
        </p:nvSpPr>
        <p:spPr>
          <a:xfrm>
            <a:off x="5845089" y="5404116"/>
            <a:ext cx="723714" cy="271886"/>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Linux (1)</a:t>
            </a:r>
          </a:p>
        </p:txBody>
      </p:sp>
      <p:pic>
        <p:nvPicPr>
          <p:cNvPr id="195" name="Picture 194"/>
          <p:cNvPicPr>
            <a:picLocks noChangeAspect="1"/>
          </p:cNvPicPr>
          <p:nvPr/>
        </p:nvPicPr>
        <p:blipFill>
          <a:blip r:embed="rId6">
            <a:clrChange>
              <a:clrFrom>
                <a:srgbClr val="C9E7B7"/>
              </a:clrFrom>
              <a:clrTo>
                <a:srgbClr val="C9E7B7">
                  <a:alpha val="0"/>
                </a:srgbClr>
              </a:clrTo>
            </a:clrChange>
          </a:blip>
          <a:stretch>
            <a:fillRect/>
          </a:stretch>
        </p:blipFill>
        <p:spPr>
          <a:xfrm>
            <a:off x="6444340" y="5423106"/>
            <a:ext cx="124463" cy="169598"/>
          </a:xfrm>
          <a:prstGeom prst="rect">
            <a:avLst/>
          </a:prstGeom>
          <a:solidFill>
            <a:srgbClr val="99D19D"/>
          </a:solidFill>
        </p:spPr>
      </p:pic>
      <p:sp>
        <p:nvSpPr>
          <p:cNvPr id="196" name="Rectangle 195"/>
          <p:cNvSpPr/>
          <p:nvPr/>
        </p:nvSpPr>
        <p:spPr>
          <a:xfrm>
            <a:off x="4885252" y="5379801"/>
            <a:ext cx="723714" cy="271886"/>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Linux (1)</a:t>
            </a:r>
          </a:p>
        </p:txBody>
      </p:sp>
      <p:pic>
        <p:nvPicPr>
          <p:cNvPr id="197" name="Picture 196"/>
          <p:cNvPicPr>
            <a:picLocks noChangeAspect="1"/>
          </p:cNvPicPr>
          <p:nvPr/>
        </p:nvPicPr>
        <p:blipFill>
          <a:blip r:embed="rId6">
            <a:clrChange>
              <a:clrFrom>
                <a:srgbClr val="C9E7B7"/>
              </a:clrFrom>
              <a:clrTo>
                <a:srgbClr val="C9E7B7">
                  <a:alpha val="0"/>
                </a:srgbClr>
              </a:clrTo>
            </a:clrChange>
          </a:blip>
          <a:stretch>
            <a:fillRect/>
          </a:stretch>
        </p:blipFill>
        <p:spPr>
          <a:xfrm>
            <a:off x="5484503" y="5398791"/>
            <a:ext cx="124463" cy="169598"/>
          </a:xfrm>
          <a:prstGeom prst="rect">
            <a:avLst/>
          </a:prstGeom>
          <a:noFill/>
        </p:spPr>
      </p:pic>
      <p:cxnSp>
        <p:nvCxnSpPr>
          <p:cNvPr id="198" name="Straight Connector 201"/>
          <p:cNvCxnSpPr>
            <a:stCxn id="61" idx="2"/>
            <a:endCxn id="15" idx="0"/>
          </p:cNvCxnSpPr>
          <p:nvPr/>
        </p:nvCxnSpPr>
        <p:spPr>
          <a:xfrm rot="5400000">
            <a:off x="2189025" y="4463237"/>
            <a:ext cx="900123" cy="1010451"/>
          </a:xfrm>
          <a:prstGeom prst="bentConnector3">
            <a:avLst>
              <a:gd name="adj1" fmla="val 35891"/>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sp>
        <p:nvSpPr>
          <p:cNvPr id="199" name="TextBox 198"/>
          <p:cNvSpPr txBox="1"/>
          <p:nvPr/>
        </p:nvSpPr>
        <p:spPr>
          <a:xfrm>
            <a:off x="7713306" y="1638137"/>
            <a:ext cx="1256525" cy="246221"/>
          </a:xfrm>
          <a:prstGeom prst="rect">
            <a:avLst/>
          </a:prstGeom>
          <a:noFill/>
        </p:spPr>
        <p:txBody>
          <a:bodyPr wrap="square" rtlCol="0">
            <a:spAutoFit/>
          </a:bodyPr>
          <a:lstStyle/>
          <a:p>
            <a:pPr algn="ctr"/>
            <a:r>
              <a:rPr lang="en-GB" sz="1000" dirty="0">
                <a:solidFill>
                  <a:prstClr val="black"/>
                </a:solidFill>
              </a:rPr>
              <a:t>Leased Line</a:t>
            </a:r>
          </a:p>
        </p:txBody>
      </p:sp>
      <p:grpSp>
        <p:nvGrpSpPr>
          <p:cNvPr id="200" name="Group 199"/>
          <p:cNvGrpSpPr/>
          <p:nvPr/>
        </p:nvGrpSpPr>
        <p:grpSpPr>
          <a:xfrm>
            <a:off x="9353762" y="4986544"/>
            <a:ext cx="756000" cy="324000"/>
            <a:chOff x="10760506" y="3870310"/>
            <a:chExt cx="1008000" cy="324000"/>
          </a:xfrm>
        </p:grpSpPr>
        <p:sp>
          <p:nvSpPr>
            <p:cNvPr id="201" name="Rectangle 200"/>
            <p:cNvSpPr/>
            <p:nvPr/>
          </p:nvSpPr>
          <p:spPr>
            <a:xfrm>
              <a:off x="10760506" y="3870310"/>
              <a:ext cx="1008000" cy="324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700" dirty="0">
                  <a:solidFill>
                    <a:prstClr val="black"/>
                  </a:solidFill>
                </a:rPr>
                <a:t>MySQL DB Enterprise</a:t>
              </a:r>
            </a:p>
          </p:txBody>
        </p:sp>
        <p:pic>
          <p:nvPicPr>
            <p:cNvPr id="202" name="Picture 201"/>
            <p:cNvPicPr>
              <a:picLocks noChangeAspect="1"/>
            </p:cNvPicPr>
            <p:nvPr/>
          </p:nvPicPr>
          <p:blipFill>
            <a:blip r:embed="rId6">
              <a:clrChange>
                <a:clrFrom>
                  <a:srgbClr val="C9E7B7"/>
                </a:clrFrom>
                <a:clrTo>
                  <a:srgbClr val="C9E7B7">
                    <a:alpha val="0"/>
                  </a:srgbClr>
                </a:clrTo>
              </a:clrChange>
            </a:blip>
            <a:stretch>
              <a:fillRect/>
            </a:stretch>
          </p:blipFill>
          <p:spPr>
            <a:xfrm>
              <a:off x="11585626" y="3870310"/>
              <a:ext cx="182880" cy="186899"/>
            </a:xfrm>
            <a:prstGeom prst="rect">
              <a:avLst/>
            </a:prstGeom>
            <a:noFill/>
          </p:spPr>
        </p:pic>
      </p:grpSp>
      <p:sp>
        <p:nvSpPr>
          <p:cNvPr id="203" name="Rectangle 202"/>
          <p:cNvSpPr>
            <a:spLocks noChangeAspect="1"/>
          </p:cNvSpPr>
          <p:nvPr/>
        </p:nvSpPr>
        <p:spPr>
          <a:xfrm>
            <a:off x="8809339" y="1107313"/>
            <a:ext cx="241798" cy="161199"/>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900" dirty="0">
              <a:solidFill>
                <a:prstClr val="black"/>
              </a:solidFill>
            </a:endParaRPr>
          </a:p>
        </p:txBody>
      </p:sp>
      <p:sp>
        <p:nvSpPr>
          <p:cNvPr id="204" name="Rectangle 203"/>
          <p:cNvSpPr/>
          <p:nvPr/>
        </p:nvSpPr>
        <p:spPr>
          <a:xfrm rot="1448987">
            <a:off x="1479312" y="2680282"/>
            <a:ext cx="9173880" cy="923330"/>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rgbClr val="FF0000"/>
                </a:solidFill>
                <a:effectLst>
                  <a:outerShdw dist="38100" dir="2640000" algn="bl" rotWithShape="0">
                    <a:schemeClr val="accent1"/>
                  </a:outerShdw>
                </a:effectLst>
              </a:rPr>
              <a:t>CONTOH</a:t>
            </a:r>
          </a:p>
        </p:txBody>
      </p:sp>
      <p:sp>
        <p:nvSpPr>
          <p:cNvPr id="205" name="TextBox 204"/>
          <p:cNvSpPr txBox="1"/>
          <p:nvPr/>
        </p:nvSpPr>
        <p:spPr>
          <a:xfrm>
            <a:off x="149588" y="1053709"/>
            <a:ext cx="1331743" cy="3970318"/>
          </a:xfrm>
          <a:prstGeom prst="rect">
            <a:avLst/>
          </a:prstGeom>
          <a:noFill/>
        </p:spPr>
        <p:txBody>
          <a:bodyPr wrap="square" rtlCol="0">
            <a:spAutoFit/>
          </a:bodyPr>
          <a:lstStyle/>
          <a:p>
            <a:r>
              <a:rPr lang="en-US" sz="1400" dirty="0" err="1"/>
              <a:t>Simbol</a:t>
            </a:r>
            <a:r>
              <a:rPr lang="en-US" sz="1400" dirty="0"/>
              <a:t> yang </a:t>
            </a:r>
            <a:r>
              <a:rPr lang="en-US" sz="1400" dirty="0" err="1"/>
              <a:t>digunakan</a:t>
            </a:r>
            <a:r>
              <a:rPr lang="en-US" sz="1400" dirty="0"/>
              <a:t> </a:t>
            </a:r>
            <a:r>
              <a:rPr lang="en-US" sz="1400" dirty="0" err="1"/>
              <a:t>boleh</a:t>
            </a:r>
            <a:r>
              <a:rPr lang="en-US" sz="1400" dirty="0"/>
              <a:t> </a:t>
            </a:r>
            <a:r>
              <a:rPr lang="en-US" sz="1400" dirty="0" err="1"/>
              <a:t>rujuk</a:t>
            </a:r>
            <a:r>
              <a:rPr lang="en-US" sz="1400" dirty="0"/>
              <a:t> </a:t>
            </a:r>
            <a:r>
              <a:rPr lang="en-US" sz="1400" dirty="0" err="1"/>
              <a:t>kepada</a:t>
            </a:r>
            <a:r>
              <a:rPr lang="en-US" sz="1400" dirty="0"/>
              <a:t> </a:t>
            </a:r>
            <a:r>
              <a:rPr lang="en-US" sz="1400" dirty="0" err="1"/>
              <a:t>pautan</a:t>
            </a:r>
            <a:r>
              <a:rPr lang="en-US" sz="1400" dirty="0"/>
              <a:t> </a:t>
            </a:r>
            <a:r>
              <a:rPr lang="en-US" sz="1400" dirty="0" err="1"/>
              <a:t>dibawah</a:t>
            </a:r>
            <a:r>
              <a:rPr lang="en-US" sz="1400" dirty="0"/>
              <a:t>:</a:t>
            </a:r>
          </a:p>
          <a:p>
            <a:r>
              <a:rPr lang="ms-MY" sz="1400" dirty="0">
                <a:hlinkClick r:id="rId9"/>
              </a:rPr>
              <a:t>http://pubs.opengroup.org/architecture/archimate3-doc/</a:t>
            </a:r>
            <a:endParaRPr lang="ms-MY" sz="1400" dirty="0"/>
          </a:p>
          <a:p>
            <a:endParaRPr lang="en-US" sz="1400" dirty="0"/>
          </a:p>
          <a:p>
            <a:r>
              <a:rPr lang="en-US" sz="1400" dirty="0" err="1"/>
              <a:t>Rujuk</a:t>
            </a:r>
            <a:r>
              <a:rPr lang="en-US" sz="1400" dirty="0"/>
              <a:t> : Champion EA di </a:t>
            </a:r>
            <a:r>
              <a:rPr lang="en-US" sz="1400" dirty="0" err="1"/>
              <a:t>Kementerian</a:t>
            </a:r>
            <a:r>
              <a:rPr lang="en-US" sz="1400" dirty="0"/>
              <a:t>/ </a:t>
            </a:r>
            <a:r>
              <a:rPr lang="en-US" sz="1400" dirty="0" err="1"/>
              <a:t>Agensi</a:t>
            </a:r>
            <a:endParaRPr lang="ms-MY" sz="1400" dirty="0"/>
          </a:p>
          <a:p>
            <a:endParaRPr lang="ms-MY" sz="1400" dirty="0"/>
          </a:p>
          <a:p>
            <a:endParaRPr lang="en-US" sz="1400" dirty="0"/>
          </a:p>
          <a:p>
            <a:endParaRPr lang="ms-MY" sz="1400" dirty="0"/>
          </a:p>
          <a:p>
            <a:endParaRPr lang="ms-MY" sz="1400" dirty="0"/>
          </a:p>
        </p:txBody>
      </p:sp>
      <p:pic>
        <p:nvPicPr>
          <p:cNvPr id="207" name="Picture 206"/>
          <p:cNvPicPr>
            <a:picLocks/>
          </p:cNvPicPr>
          <p:nvPr/>
        </p:nvPicPr>
        <p:blipFill>
          <a:blip r:embed="rId2">
            <a:clrChange>
              <a:clrFrom>
                <a:srgbClr val="FFFFB5"/>
              </a:clrFrom>
              <a:clrTo>
                <a:srgbClr val="FFFFB5">
                  <a:alpha val="0"/>
                </a:srgbClr>
              </a:clrTo>
            </a:clrChange>
          </a:blip>
          <a:stretch>
            <a:fillRect/>
          </a:stretch>
        </p:blipFill>
        <p:spPr>
          <a:xfrm>
            <a:off x="7309567" y="4588997"/>
            <a:ext cx="107228" cy="190024"/>
          </a:xfrm>
          <a:prstGeom prst="rect">
            <a:avLst/>
          </a:prstGeom>
        </p:spPr>
      </p:pic>
      <p:pic>
        <p:nvPicPr>
          <p:cNvPr id="208" name="Picture 207"/>
          <p:cNvPicPr>
            <a:picLocks/>
          </p:cNvPicPr>
          <p:nvPr/>
        </p:nvPicPr>
        <p:blipFill>
          <a:blip r:embed="rId2">
            <a:clrChange>
              <a:clrFrom>
                <a:srgbClr val="FFFFB5"/>
              </a:clrFrom>
              <a:clrTo>
                <a:srgbClr val="FFFFB5">
                  <a:alpha val="0"/>
                </a:srgbClr>
              </a:clrTo>
            </a:clrChange>
          </a:blip>
          <a:stretch>
            <a:fillRect/>
          </a:stretch>
        </p:blipFill>
        <p:spPr>
          <a:xfrm>
            <a:off x="8472626" y="4837653"/>
            <a:ext cx="107228" cy="190024"/>
          </a:xfrm>
          <a:prstGeom prst="rect">
            <a:avLst/>
          </a:prstGeom>
        </p:spPr>
      </p:pic>
      <p:sp>
        <p:nvSpPr>
          <p:cNvPr id="209" name="Rectangle 208"/>
          <p:cNvSpPr/>
          <p:nvPr/>
        </p:nvSpPr>
        <p:spPr>
          <a:xfrm>
            <a:off x="10271257" y="301606"/>
            <a:ext cx="307391" cy="19069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10" name="Rectangle 209"/>
          <p:cNvSpPr/>
          <p:nvPr/>
        </p:nvSpPr>
        <p:spPr>
          <a:xfrm>
            <a:off x="10271256" y="828900"/>
            <a:ext cx="307391" cy="190692"/>
          </a:xfrm>
          <a:prstGeom prst="rect">
            <a:avLst/>
          </a:prstGeom>
          <a:noFill/>
          <a:ln w="381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11" name="Rectangle 210"/>
          <p:cNvSpPr/>
          <p:nvPr/>
        </p:nvSpPr>
        <p:spPr>
          <a:xfrm>
            <a:off x="10271256" y="1070185"/>
            <a:ext cx="307391" cy="190692"/>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12" name="Rectangle 211"/>
          <p:cNvSpPr/>
          <p:nvPr/>
        </p:nvSpPr>
        <p:spPr>
          <a:xfrm>
            <a:off x="10271256" y="561607"/>
            <a:ext cx="307391" cy="190692"/>
          </a:xfrm>
          <a:prstGeom prst="rect">
            <a:avLst/>
          </a:prstGeom>
          <a:noFill/>
          <a:ln w="38100">
            <a:solidFill>
              <a:srgbClr val="E50BB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3" name="Rectangle 2"/>
          <p:cNvSpPr/>
          <p:nvPr/>
        </p:nvSpPr>
        <p:spPr>
          <a:xfrm>
            <a:off x="9223726" y="300471"/>
            <a:ext cx="1423859" cy="954107"/>
          </a:xfrm>
          <a:prstGeom prst="rect">
            <a:avLst/>
          </a:prstGeom>
        </p:spPr>
        <p:txBody>
          <a:bodyPr wrap="square">
            <a:spAutoFit/>
          </a:bodyPr>
          <a:lstStyle/>
          <a:p>
            <a:r>
              <a:rPr lang="en-US" sz="800" dirty="0" err="1">
                <a:latin typeface="Arial" panose="020B0604020202020204" pitchFamily="34" charset="0"/>
                <a:cs typeface="Arial" panose="020B0604020202020204" pitchFamily="34" charset="0"/>
              </a:rPr>
              <a:t>Perolehan</a:t>
            </a:r>
            <a:r>
              <a:rPr lang="en-US" sz="800" dirty="0">
                <a:latin typeface="Arial" panose="020B0604020202020204" pitchFamily="34" charset="0"/>
                <a:cs typeface="Arial" panose="020B0604020202020204" pitchFamily="34" charset="0"/>
              </a:rPr>
              <a:t> Baharu</a:t>
            </a:r>
          </a:p>
          <a:p>
            <a:r>
              <a:rPr lang="en-US" sz="800" dirty="0">
                <a:latin typeface="Arial" panose="020B0604020202020204" pitchFamily="34" charset="0"/>
                <a:cs typeface="Arial" panose="020B0604020202020204" pitchFamily="34" charset="0"/>
              </a:rPr>
              <a:t> </a:t>
            </a:r>
          </a:p>
          <a:p>
            <a:r>
              <a:rPr lang="en-US" sz="800" dirty="0" err="1">
                <a:latin typeface="Arial" panose="020B0604020202020204" pitchFamily="34" charset="0"/>
                <a:cs typeface="Arial" panose="020B0604020202020204" pitchFamily="34" charset="0"/>
              </a:rPr>
              <a:t>Pembaharuan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Lesen</a:t>
            </a: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800" dirty="0" err="1">
                <a:latin typeface="Arial" panose="020B0604020202020204" pitchFamily="34" charset="0"/>
                <a:cs typeface="Arial" panose="020B0604020202020204" pitchFamily="34" charset="0"/>
              </a:rPr>
              <a:t>Penggantian</a:t>
            </a: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800" dirty="0" err="1">
                <a:latin typeface="Arial" panose="020B0604020202020204" pitchFamily="34" charset="0"/>
                <a:cs typeface="Arial" panose="020B0604020202020204" pitchFamily="34" charset="0"/>
              </a:rPr>
              <a:t>Naiktaraf</a:t>
            </a:r>
            <a:endParaRPr lang="ms-MY" sz="80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pPr>
              <a:defRPr/>
            </a:pPr>
            <a:fld id="{1B09AB17-F647-4A22-A4B0-5AFB6B343795}" type="slidenum">
              <a:rPr lang="ms-MY" smtClean="0"/>
              <a:pPr>
                <a:defRPr/>
              </a:pPr>
              <a:t>20</a:t>
            </a:fld>
            <a:endParaRPr lang="ms-MY"/>
          </a:p>
        </p:txBody>
      </p:sp>
    </p:spTree>
    <p:extLst>
      <p:ext uri="{BB962C8B-B14F-4D97-AF65-F5344CB8AC3E}">
        <p14:creationId xmlns:p14="http://schemas.microsoft.com/office/powerpoint/2010/main" val="213399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
            <a:ext cx="12204000" cy="432000"/>
          </a:xfrm>
          <a:ln>
            <a:solidFill>
              <a:schemeClr val="tx1"/>
            </a:solidFill>
          </a:ln>
        </p:spPr>
        <p:txBody>
          <a:bodyPr>
            <a:normAutofit/>
          </a:bodyPr>
          <a:lstStyle/>
          <a:p>
            <a:pPr marL="177800"/>
            <a:r>
              <a:rPr lang="ms-MY" sz="2400" b="1" dirty="0">
                <a:latin typeface="Arial" panose="020B0604020202020204" pitchFamily="34" charset="0"/>
                <a:cs typeface="Arial" panose="020B0604020202020204" pitchFamily="34" charset="0"/>
              </a:rPr>
              <a:t>FAEDAH</a:t>
            </a:r>
          </a:p>
        </p:txBody>
      </p:sp>
      <p:sp>
        <p:nvSpPr>
          <p:cNvPr id="9" name="Subtitle 2"/>
          <p:cNvSpPr txBox="1">
            <a:spLocks/>
          </p:cNvSpPr>
          <p:nvPr/>
        </p:nvSpPr>
        <p:spPr>
          <a:xfrm>
            <a:off x="139700" y="718220"/>
            <a:ext cx="11887200" cy="600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tx1"/>
              </a:buClr>
              <a:buSzPct val="73000"/>
            </a:pPr>
            <a:r>
              <a:rPr lang="en-US" sz="1400" dirty="0" err="1">
                <a:solidFill>
                  <a:schemeClr val="tx1"/>
                </a:solidFill>
                <a:latin typeface="Arial" panose="020B0604020202020204" pitchFamily="34" charset="0"/>
                <a:cs typeface="Arial" panose="020B0604020202020204" pitchFamily="34" charset="0"/>
              </a:rPr>
              <a:t>Senaraikan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faedah</a:t>
            </a: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90000"/>
              <a:buFont typeface="+mj-lt"/>
              <a:buAutoNum type="alphaLcParenR"/>
            </a:pPr>
            <a:r>
              <a:rPr lang="en-US" sz="1400" dirty="0">
                <a:solidFill>
                  <a:schemeClr val="tx1"/>
                </a:solidFill>
                <a:latin typeface="Arial" panose="020B0604020202020204" pitchFamily="34" charset="0"/>
                <a:cs typeface="Arial" panose="020B0604020202020204" pitchFamily="34" charset="0"/>
              </a:rPr>
              <a:t>e</a:t>
            </a:r>
          </a:p>
          <a:p>
            <a:pPr marL="342900" indent="-342900" algn="l">
              <a:buClr>
                <a:schemeClr val="tx1"/>
              </a:buClr>
              <a:buSzPct val="90000"/>
              <a:buFont typeface="+mj-lt"/>
              <a:buAutoNum type="alphaLcParenR"/>
            </a:pPr>
            <a:r>
              <a:rPr lang="en-US" sz="1400" dirty="0">
                <a:solidFill>
                  <a:schemeClr val="tx1"/>
                </a:solidFill>
                <a:latin typeface="Arial" panose="020B0604020202020204" pitchFamily="34" charset="0"/>
                <a:cs typeface="Arial" panose="020B0604020202020204" pitchFamily="34" charset="0"/>
              </a:rPr>
              <a:t>t</a:t>
            </a:r>
          </a:p>
          <a:p>
            <a:pPr marL="342900" indent="-342900" algn="l">
              <a:buClr>
                <a:schemeClr val="tx1"/>
              </a:buClr>
              <a:buSzPct val="90000"/>
              <a:buFont typeface="+mj-lt"/>
              <a:buAutoNum type="alphaLcParenR"/>
            </a:pPr>
            <a:r>
              <a:rPr lang="en-US" sz="1400" dirty="0">
                <a:solidFill>
                  <a:schemeClr val="tx1"/>
                </a:solidFill>
                <a:latin typeface="Arial" panose="020B0604020202020204" pitchFamily="34" charset="0"/>
                <a:cs typeface="Arial" panose="020B0604020202020204" pitchFamily="34" charset="0"/>
              </a:rPr>
              <a:t>c</a:t>
            </a: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21</a:t>
            </a:fld>
            <a:endParaRPr lang="ms-MY"/>
          </a:p>
        </p:txBody>
      </p:sp>
    </p:spTree>
    <p:extLst>
      <p:ext uri="{BB962C8B-B14F-4D97-AF65-F5344CB8AC3E}">
        <p14:creationId xmlns:p14="http://schemas.microsoft.com/office/powerpoint/2010/main" val="66836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0" y="724101"/>
            <a:ext cx="12204000" cy="95229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Masukkan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jadual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pelaksanaan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berdasarkan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fasa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pelaksanaan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projek</a:t>
            </a:r>
            <a:r>
              <a:rPr lang="en-US" sz="1400" dirty="0">
                <a:solidFill>
                  <a:schemeClr val="tx1"/>
                </a:solidFill>
                <a:latin typeface="Arial" panose="020B0604020202020204" pitchFamily="34" charset="0"/>
                <a:cs typeface="Arial" panose="020B0604020202020204" pitchFamily="34" charset="0"/>
              </a:rPr>
              <a:t> yang </a:t>
            </a:r>
            <a:r>
              <a:rPr lang="en-US" sz="1400" dirty="0" err="1">
                <a:solidFill>
                  <a:schemeClr val="tx1"/>
                </a:solidFill>
                <a:latin typeface="Arial" panose="020B0604020202020204" pitchFamily="34" charset="0"/>
                <a:cs typeface="Arial" panose="020B0604020202020204" pitchFamily="34" charset="0"/>
              </a:rPr>
              <a:t>meliputi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skop</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kerja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terlibat</a:t>
            </a: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Hendaklah</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letakkan</a:t>
            </a:r>
            <a:r>
              <a:rPr lang="en-US" sz="1400" dirty="0">
                <a:solidFill>
                  <a:schemeClr val="tx1"/>
                </a:solidFill>
                <a:latin typeface="Arial" panose="020B0604020202020204" pitchFamily="34" charset="0"/>
                <a:cs typeface="Arial" panose="020B0604020202020204" pitchFamily="34" charset="0"/>
              </a:rPr>
              <a:t> milestone </a:t>
            </a:r>
            <a:r>
              <a:rPr lang="en-US" sz="1400" dirty="0" err="1">
                <a:solidFill>
                  <a:schemeClr val="tx1"/>
                </a:solidFill>
                <a:latin typeface="Arial" panose="020B0604020202020204" pitchFamily="34" charset="0"/>
                <a:cs typeface="Arial" panose="020B0604020202020204" pitchFamily="34" charset="0"/>
              </a:rPr>
              <a:t>dan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jangkaan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siap</a:t>
            </a: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Jadual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pelaksanaan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hendaklah</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bermula</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dengan</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surat</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setuju</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terima</a:t>
            </a:r>
            <a:r>
              <a:rPr lang="en-US" sz="1400" dirty="0">
                <a:solidFill>
                  <a:srgbClr val="FF0000"/>
                </a:solidFill>
                <a:latin typeface="Arial" panose="020B0604020202020204" pitchFamily="34" charset="0"/>
                <a:cs typeface="Arial" panose="020B0604020202020204" pitchFamily="34" charset="0"/>
              </a:rPr>
              <a:t> (SST)/Kick off </a:t>
            </a:r>
            <a:r>
              <a:rPr lang="en-US" sz="1400" dirty="0" err="1">
                <a:solidFill>
                  <a:srgbClr val="FF0000"/>
                </a:solidFill>
                <a:latin typeface="Arial" panose="020B0604020202020204" pitchFamily="34" charset="0"/>
                <a:cs typeface="Arial" panose="020B0604020202020204" pitchFamily="34" charset="0"/>
              </a:rPr>
              <a:t>projek</a:t>
            </a:r>
            <a:endParaRPr lang="en-US" sz="1400" dirty="0">
              <a:solidFill>
                <a:srgbClr val="FF0000"/>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0" y="1"/>
            <a:ext cx="12204000" cy="432000"/>
          </a:xfrm>
          <a:ln>
            <a:solidFill>
              <a:schemeClr val="tx1"/>
            </a:solidFill>
          </a:ln>
        </p:spPr>
        <p:txBody>
          <a:bodyPr>
            <a:normAutofit/>
          </a:bodyPr>
          <a:lstStyle/>
          <a:p>
            <a:pPr marL="177800"/>
            <a:r>
              <a:rPr lang="ms-MY" sz="2400" b="1" dirty="0">
                <a:latin typeface="Arial" panose="020B0604020202020204" pitchFamily="34" charset="0"/>
                <a:cs typeface="Arial" panose="020B0604020202020204" pitchFamily="34" charset="0"/>
              </a:rPr>
              <a:t>JADUAL PELAKSANAAN</a:t>
            </a:r>
          </a:p>
        </p:txBody>
      </p:sp>
      <p:pic>
        <p:nvPicPr>
          <p:cNvPr id="7" name="Picture 6"/>
          <p:cNvPicPr>
            <a:picLocks noChangeAspect="1"/>
          </p:cNvPicPr>
          <p:nvPr/>
        </p:nvPicPr>
        <p:blipFill rotWithShape="1">
          <a:blip r:embed="rId3"/>
          <a:srcRect t="1701"/>
          <a:stretch/>
        </p:blipFill>
        <p:spPr>
          <a:xfrm>
            <a:off x="393700" y="1676400"/>
            <a:ext cx="10680700" cy="4970814"/>
          </a:xfrm>
          <a:prstGeom prst="rect">
            <a:avLst/>
          </a:prstGeom>
        </p:spPr>
      </p:pic>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22</a:t>
            </a:fld>
            <a:endParaRPr lang="ms-MY"/>
          </a:p>
        </p:txBody>
      </p:sp>
    </p:spTree>
    <p:extLst>
      <p:ext uri="{BB962C8B-B14F-4D97-AF65-F5344CB8AC3E}">
        <p14:creationId xmlns:p14="http://schemas.microsoft.com/office/powerpoint/2010/main" val="1689327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p:cNvSpPr>
          <p:nvPr/>
        </p:nvSpPr>
        <p:spPr>
          <a:xfrm>
            <a:off x="1524001" y="-27384"/>
            <a:ext cx="9143999" cy="7562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charset="0"/>
              <a:buNone/>
              <a:defRPr/>
            </a:pPr>
            <a:r>
              <a:rPr lang="en-US" b="1" dirty="0">
                <a:latin typeface="Arial" pitchFamily="34" charset="0"/>
                <a:ea typeface="ＭＳ Ｐゴシック" pitchFamily="34" charset="-128"/>
                <a:cs typeface="Arial" pitchFamily="34" charset="0"/>
              </a:rPr>
              <a:t>JADUAL PELAKSANAAN</a:t>
            </a:r>
            <a:endParaRPr lang="ms-MY" b="1" dirty="0">
              <a:latin typeface="Arial" pitchFamily="34" charset="0"/>
              <a:ea typeface="ＭＳ Ｐゴシック" pitchFamily="34" charset="-128"/>
              <a:cs typeface="Arial" pitchFamily="34" charset="0"/>
            </a:endParaRPr>
          </a:p>
        </p:txBody>
      </p:sp>
      <p:pic>
        <p:nvPicPr>
          <p:cNvPr id="8" name="Picture 7"/>
          <p:cNvPicPr>
            <a:picLocks noChangeAspect="1"/>
          </p:cNvPicPr>
          <p:nvPr/>
        </p:nvPicPr>
        <p:blipFill>
          <a:blip r:embed="rId4"/>
          <a:stretch>
            <a:fillRect/>
          </a:stretch>
        </p:blipFill>
        <p:spPr>
          <a:xfrm>
            <a:off x="1596008" y="6541750"/>
            <a:ext cx="179512" cy="239356"/>
          </a:xfrm>
          <a:prstGeom prst="rect">
            <a:avLst/>
          </a:prstGeom>
        </p:spPr>
      </p:pic>
      <p:sp>
        <p:nvSpPr>
          <p:cNvPr id="9" name="TextBox 8"/>
          <p:cNvSpPr txBox="1"/>
          <p:nvPr/>
        </p:nvSpPr>
        <p:spPr>
          <a:xfrm>
            <a:off x="1524000" y="6221361"/>
            <a:ext cx="2016224" cy="559746"/>
          </a:xfrm>
          <a:prstGeom prst="rect">
            <a:avLst/>
          </a:prstGeom>
          <a:noFill/>
          <a:ln>
            <a:solidFill>
              <a:schemeClr val="tx1"/>
            </a:solidFill>
          </a:ln>
        </p:spPr>
        <p:txBody>
          <a:bodyPr wrap="square" rtlCol="0">
            <a:noAutofit/>
          </a:bodyPr>
          <a:lstStyle/>
          <a:p>
            <a:r>
              <a:rPr lang="en-GB" sz="1000" b="1" dirty="0" err="1">
                <a:latin typeface="Arial" panose="020B0604020202020204" pitchFamily="34" charset="0"/>
                <a:cs typeface="Arial" panose="020B0604020202020204" pitchFamily="34" charset="0"/>
              </a:rPr>
              <a:t>Petunjuk</a:t>
            </a:r>
            <a:r>
              <a:rPr lang="en-GB" sz="1000" b="1" dirty="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pPr marL="450850" indent="-177800">
              <a:buFontTx/>
              <a:buChar char="-"/>
              <a:tabLst>
                <a:tab pos="450850" algn="l"/>
              </a:tabLst>
            </a:pPr>
            <a:r>
              <a:rPr lang="en-GB" sz="1000" dirty="0">
                <a:latin typeface="Arial" panose="020B0604020202020204" pitchFamily="34" charset="0"/>
                <a:cs typeface="Arial" panose="020B0604020202020204" pitchFamily="34" charset="0"/>
              </a:rPr>
              <a:t>Completed module</a:t>
            </a:r>
          </a:p>
        </p:txBody>
      </p:sp>
      <p:graphicFrame>
        <p:nvGraphicFramePr>
          <p:cNvPr id="3" name="Object 2"/>
          <p:cNvGraphicFramePr>
            <a:graphicFrameLocks noChangeAspect="1"/>
          </p:cNvGraphicFramePr>
          <p:nvPr>
            <p:extLst>
              <p:ext uri="{D42A27DB-BD31-4B8C-83A1-F6EECF244321}">
                <p14:modId xmlns:p14="http://schemas.microsoft.com/office/powerpoint/2010/main" val="3748678634"/>
              </p:ext>
            </p:extLst>
          </p:nvPr>
        </p:nvGraphicFramePr>
        <p:xfrm>
          <a:off x="152282" y="568637"/>
          <a:ext cx="5931018" cy="5492530"/>
        </p:xfrm>
        <a:graphic>
          <a:graphicData uri="http://schemas.openxmlformats.org/presentationml/2006/ole">
            <mc:AlternateContent xmlns:mc="http://schemas.openxmlformats.org/markup-compatibility/2006">
              <mc:Choice xmlns:v="urn:schemas-microsoft-com:vml" Requires="v">
                <p:oleObj spid="_x0000_s1348" name="Worksheet" r:id="rId5" imgW="11468019" imgH="5610402" progId="Excel.Sheet.12">
                  <p:embed/>
                </p:oleObj>
              </mc:Choice>
              <mc:Fallback>
                <p:oleObj name="Worksheet" r:id="rId5" imgW="11468019" imgH="5610402" progId="Excel.Sheet.12">
                  <p:embed/>
                  <p:pic>
                    <p:nvPicPr>
                      <p:cNvPr id="0" name=""/>
                      <p:cNvPicPr/>
                      <p:nvPr/>
                    </p:nvPicPr>
                    <p:blipFill>
                      <a:blip r:embed="rId6"/>
                      <a:stretch>
                        <a:fillRect/>
                      </a:stretch>
                    </p:blipFill>
                    <p:spPr>
                      <a:xfrm>
                        <a:off x="152282" y="568637"/>
                        <a:ext cx="5931018" cy="5492530"/>
                      </a:xfrm>
                      <a:prstGeom prst="rect">
                        <a:avLst/>
                      </a:prstGeom>
                      <a:ln w="12700">
                        <a:solidFill>
                          <a:schemeClr val="tx1"/>
                        </a:solidFill>
                      </a:ln>
                    </p:spPr>
                  </p:pic>
                </p:oleObj>
              </mc:Fallback>
            </mc:AlternateContent>
          </a:graphicData>
        </a:graphic>
      </p:graphicFrame>
      <p:sp>
        <p:nvSpPr>
          <p:cNvPr id="11" name="Rectangle 10"/>
          <p:cNvSpPr/>
          <p:nvPr/>
        </p:nvSpPr>
        <p:spPr>
          <a:xfrm>
            <a:off x="-69923" y="-188211"/>
            <a:ext cx="3690885" cy="923330"/>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rgbClr val="FF0000"/>
                </a:solidFill>
                <a:effectLst>
                  <a:outerShdw dist="38100" dir="2640000" algn="bl" rotWithShape="0">
                    <a:schemeClr val="accent1"/>
                  </a:outerShdw>
                </a:effectLst>
              </a:rPr>
              <a:t>CONTOH </a:t>
            </a:r>
          </a:p>
        </p:txBody>
      </p:sp>
      <p:sp>
        <p:nvSpPr>
          <p:cNvPr id="12"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ms-MY" dirty="0"/>
              <a:t>29</a:t>
            </a:r>
          </a:p>
        </p:txBody>
      </p:sp>
      <p:graphicFrame>
        <p:nvGraphicFramePr>
          <p:cNvPr id="13" name="Object 12"/>
          <p:cNvGraphicFramePr>
            <a:graphicFrameLocks noChangeAspect="1"/>
          </p:cNvGraphicFramePr>
          <p:nvPr>
            <p:extLst>
              <p:ext uri="{D42A27DB-BD31-4B8C-83A1-F6EECF244321}">
                <p14:modId xmlns:p14="http://schemas.microsoft.com/office/powerpoint/2010/main" val="121677968"/>
              </p:ext>
            </p:extLst>
          </p:nvPr>
        </p:nvGraphicFramePr>
        <p:xfrm>
          <a:off x="6403342" y="568637"/>
          <a:ext cx="5674358" cy="5544616"/>
        </p:xfrm>
        <a:graphic>
          <a:graphicData uri="http://schemas.openxmlformats.org/presentationml/2006/ole">
            <mc:AlternateContent xmlns:mc="http://schemas.openxmlformats.org/markup-compatibility/2006">
              <mc:Choice xmlns:v="urn:schemas-microsoft-com:vml" Requires="v">
                <p:oleObj spid="_x0000_s1349" name="Worksheet" r:id="rId7" imgW="11468019" imgH="6581896" progId="Excel.Sheet.12">
                  <p:embed/>
                </p:oleObj>
              </mc:Choice>
              <mc:Fallback>
                <p:oleObj name="Worksheet" r:id="rId7" imgW="11468019" imgH="6581896" progId="Excel.Sheet.12">
                  <p:embed/>
                  <p:pic>
                    <p:nvPicPr>
                      <p:cNvPr id="2" name="Object 1"/>
                      <p:cNvPicPr/>
                      <p:nvPr/>
                    </p:nvPicPr>
                    <p:blipFill>
                      <a:blip r:embed="rId8"/>
                      <a:stretch>
                        <a:fillRect/>
                      </a:stretch>
                    </p:blipFill>
                    <p:spPr>
                      <a:xfrm>
                        <a:off x="6403342" y="568637"/>
                        <a:ext cx="5674358" cy="5544616"/>
                      </a:xfrm>
                      <a:prstGeom prst="rect">
                        <a:avLst/>
                      </a:prstGeom>
                      <a:ln w="12700">
                        <a:solidFill>
                          <a:schemeClr val="tx1"/>
                        </a:solidFill>
                      </a:ln>
                    </p:spPr>
                  </p:pic>
                </p:oleObj>
              </mc:Fallback>
            </mc:AlternateContent>
          </a:graphicData>
        </a:graphic>
      </p:graphicFrame>
      <p:sp>
        <p:nvSpPr>
          <p:cNvPr id="2" name="Slide Number Placeholder 1"/>
          <p:cNvSpPr>
            <a:spLocks noGrp="1"/>
          </p:cNvSpPr>
          <p:nvPr>
            <p:ph type="sldNum" sz="quarter" idx="12"/>
          </p:nvPr>
        </p:nvSpPr>
        <p:spPr/>
        <p:txBody>
          <a:bodyPr/>
          <a:lstStyle/>
          <a:p>
            <a:fld id="{BA0703F6-9220-493B-BC25-87A499A6DF38}" type="slidenum">
              <a:rPr lang="ms-MY" smtClean="0"/>
              <a:t>23</a:t>
            </a:fld>
            <a:endParaRPr lang="ms-MY"/>
          </a:p>
        </p:txBody>
      </p:sp>
    </p:spTree>
    <p:extLst>
      <p:ext uri="{BB962C8B-B14F-4D97-AF65-F5344CB8AC3E}">
        <p14:creationId xmlns:p14="http://schemas.microsoft.com/office/powerpoint/2010/main" val="49700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
            <a:ext cx="12204000" cy="432000"/>
          </a:xfrm>
          <a:ln>
            <a:solidFill>
              <a:schemeClr val="tx1"/>
            </a:solidFill>
          </a:ln>
        </p:spPr>
        <p:txBody>
          <a:bodyPr>
            <a:normAutofit/>
          </a:bodyPr>
          <a:lstStyle/>
          <a:p>
            <a:pPr marL="177800"/>
            <a:r>
              <a:rPr lang="ms-MY" sz="2400" b="1" dirty="0">
                <a:latin typeface="Arial" panose="020B0604020202020204" pitchFamily="34" charset="0"/>
                <a:cs typeface="Arial" panose="020B0604020202020204" pitchFamily="34" charset="0"/>
              </a:rPr>
              <a:t>RINGKASAN PERUNTUKAN</a:t>
            </a:r>
          </a:p>
        </p:txBody>
      </p:sp>
      <p:graphicFrame>
        <p:nvGraphicFramePr>
          <p:cNvPr id="8" name="Table 7"/>
          <p:cNvGraphicFramePr>
            <a:graphicFrameLocks noGrp="1"/>
          </p:cNvGraphicFramePr>
          <p:nvPr>
            <p:extLst>
              <p:ext uri="{D42A27DB-BD31-4B8C-83A1-F6EECF244321}">
                <p14:modId xmlns:p14="http://schemas.microsoft.com/office/powerpoint/2010/main" val="1707450761"/>
              </p:ext>
            </p:extLst>
          </p:nvPr>
        </p:nvGraphicFramePr>
        <p:xfrm>
          <a:off x="698499" y="758056"/>
          <a:ext cx="10668001" cy="5230840"/>
        </p:xfrm>
        <a:graphic>
          <a:graphicData uri="http://schemas.openxmlformats.org/drawingml/2006/table">
            <a:tbl>
              <a:tblPr firstRow="1" bandRow="1">
                <a:tableStyleId>{5C22544A-7EE6-4342-B048-85BDC9FD1C3A}</a:tableStyleId>
              </a:tblPr>
              <a:tblGrid>
                <a:gridCol w="664602">
                  <a:extLst>
                    <a:ext uri="{9D8B030D-6E8A-4147-A177-3AD203B41FA5}">
                      <a16:colId xmlns:a16="http://schemas.microsoft.com/office/drawing/2014/main" val="20000"/>
                    </a:ext>
                  </a:extLst>
                </a:gridCol>
                <a:gridCol w="6447398">
                  <a:extLst>
                    <a:ext uri="{9D8B030D-6E8A-4147-A177-3AD203B41FA5}">
                      <a16:colId xmlns:a16="http://schemas.microsoft.com/office/drawing/2014/main" val="20001"/>
                    </a:ext>
                  </a:extLst>
                </a:gridCol>
                <a:gridCol w="3556001">
                  <a:extLst>
                    <a:ext uri="{9D8B030D-6E8A-4147-A177-3AD203B41FA5}">
                      <a16:colId xmlns:a16="http://schemas.microsoft.com/office/drawing/2014/main" val="20002"/>
                    </a:ext>
                  </a:extLst>
                </a:gridCol>
              </a:tblGrid>
              <a:tr h="370840">
                <a:tc>
                  <a:txBody>
                    <a:bodyPr/>
                    <a:lstStyle/>
                    <a:p>
                      <a:pPr algn="ctr"/>
                      <a:r>
                        <a:rPr lang="en-US" sz="1400" dirty="0">
                          <a:solidFill>
                            <a:schemeClr val="bg1"/>
                          </a:solidFill>
                          <a:latin typeface="Arial" panose="020B0604020202020204" pitchFamily="34" charset="0"/>
                          <a:cs typeface="Arial" panose="020B0604020202020204" pitchFamily="34" charset="0"/>
                        </a:rPr>
                        <a:t>BIL.</a:t>
                      </a:r>
                      <a:endParaRPr lang="ms-MY" sz="1400" dirty="0">
                        <a:solidFill>
                          <a:schemeClr val="bg1"/>
                        </a:solidFill>
                        <a:latin typeface="Arial" panose="020B0604020202020204" pitchFamily="34" charset="0"/>
                        <a:cs typeface="Arial" panose="020B0604020202020204" pitchFamily="34" charset="0"/>
                      </a:endParaRPr>
                    </a:p>
                  </a:txBody>
                  <a:tcPr marL="91448" marR="91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PERKARA</a:t>
                      </a:r>
                      <a:endParaRPr lang="ms-MY" sz="1400" dirty="0">
                        <a:solidFill>
                          <a:schemeClr val="bg1"/>
                        </a:solidFill>
                        <a:latin typeface="Arial" panose="020B0604020202020204" pitchFamily="34" charset="0"/>
                        <a:cs typeface="Arial" panose="020B0604020202020204" pitchFamily="34" charset="0"/>
                      </a:endParaRPr>
                    </a:p>
                  </a:txBody>
                  <a:tcPr marL="91448" marR="91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KOS (RM)</a:t>
                      </a:r>
                      <a:endParaRPr lang="ms-MY" sz="1400" dirty="0">
                        <a:solidFill>
                          <a:schemeClr val="bg1"/>
                        </a:solidFill>
                        <a:latin typeface="Arial" panose="020B0604020202020204" pitchFamily="34" charset="0"/>
                        <a:cs typeface="Arial" panose="020B0604020202020204" pitchFamily="34" charset="0"/>
                      </a:endParaRPr>
                    </a:p>
                  </a:txBody>
                  <a:tcPr marL="91448" marR="91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40000">
                <a:tc>
                  <a:txBody>
                    <a:bodyPr/>
                    <a:lstStyle/>
                    <a:p>
                      <a:pPr algn="ctr"/>
                      <a:r>
                        <a:rPr lang="en-US" sz="1400" dirty="0">
                          <a:latin typeface="Arial" panose="020B0604020202020204" pitchFamily="34" charset="0"/>
                          <a:cs typeface="Arial" panose="020B0604020202020204" pitchFamily="34" charset="0"/>
                        </a:rPr>
                        <a:t>A.</a:t>
                      </a:r>
                      <a:endParaRPr lang="ms-MY" sz="1400"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err="1">
                          <a:latin typeface="Arial" panose="020B0604020202020204" pitchFamily="34" charset="0"/>
                          <a:cs typeface="Arial" panose="020B0604020202020204" pitchFamily="34" charset="0"/>
                        </a:rPr>
                        <a:t>Perkakasan</a:t>
                      </a:r>
                      <a:endParaRPr lang="ms-MY" sz="1400"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algn="ctr"/>
                      <a:r>
                        <a:rPr lang="ms-MY" sz="1400" dirty="0">
                          <a:latin typeface="Arial" panose="020B0604020202020204" pitchFamily="34" charset="0"/>
                          <a:cs typeface="Arial" panose="020B0604020202020204" pitchFamily="34" charset="0"/>
                        </a:rPr>
                        <a:t>B.</a:t>
                      </a: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1400" dirty="0">
                          <a:latin typeface="Arial" panose="020B0604020202020204" pitchFamily="34" charset="0"/>
                          <a:cs typeface="Arial" panose="020B0604020202020204" pitchFamily="34" charset="0"/>
                        </a:rPr>
                        <a:t>Pembangunan</a:t>
                      </a:r>
                      <a:r>
                        <a:rPr lang="ms-MY" sz="1400" baseline="0" dirty="0">
                          <a:latin typeface="Arial" panose="020B0604020202020204" pitchFamily="34" charset="0"/>
                          <a:cs typeface="Arial" panose="020B0604020202020204" pitchFamily="34" charset="0"/>
                        </a:rPr>
                        <a:t> Sistem Aplikasi</a:t>
                      </a:r>
                      <a:endParaRPr lang="ms-MY" sz="1400"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algn="ctr"/>
                      <a:r>
                        <a:rPr lang="en-US" sz="1400" dirty="0">
                          <a:latin typeface="Arial" panose="020B0604020202020204" pitchFamily="34" charset="0"/>
                          <a:cs typeface="Arial" panose="020B0604020202020204" pitchFamily="34" charset="0"/>
                        </a:rPr>
                        <a:t>C.</a:t>
                      </a:r>
                      <a:endParaRPr lang="ms-MY" sz="1400"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err="1">
                          <a:latin typeface="Arial" panose="020B0604020202020204" pitchFamily="34" charset="0"/>
                          <a:cs typeface="Arial" panose="020B0604020202020204" pitchFamily="34" charset="0"/>
                        </a:rPr>
                        <a:t>Perisian</a:t>
                      </a:r>
                      <a:endParaRPr lang="ms-MY" sz="1400"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algn="ctr"/>
                      <a:r>
                        <a:rPr lang="ms-MY" sz="1400" dirty="0">
                          <a:latin typeface="Arial" panose="020B0604020202020204" pitchFamily="34" charset="0"/>
                          <a:cs typeface="Arial" panose="020B0604020202020204" pitchFamily="34" charset="0"/>
                        </a:rPr>
                        <a:t>D.</a:t>
                      </a: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1400" dirty="0">
                          <a:latin typeface="Arial" panose="020B0604020202020204" pitchFamily="34" charset="0"/>
                          <a:cs typeface="Arial" panose="020B0604020202020204" pitchFamily="34" charset="0"/>
                        </a:rPr>
                        <a:t>Rangkaian</a:t>
                      </a: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00">
                <a:tc>
                  <a:txBody>
                    <a:bodyPr/>
                    <a:lstStyle/>
                    <a:p>
                      <a:pPr algn="ctr"/>
                      <a:r>
                        <a:rPr lang="ms-MY" sz="1400" dirty="0">
                          <a:latin typeface="Arial" panose="020B0604020202020204" pitchFamily="34" charset="0"/>
                          <a:cs typeface="Arial" panose="020B0604020202020204" pitchFamily="34" charset="0"/>
                        </a:rPr>
                        <a:t>E.</a:t>
                      </a: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Perkhidmatan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termasuk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latihan</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sewaan</a:t>
                      </a:r>
                      <a:r>
                        <a:rPr lang="en-US" sz="1400" dirty="0">
                          <a:latin typeface="Arial" panose="020B0604020202020204" pitchFamily="34" charset="0"/>
                          <a:cs typeface="Arial" panose="020B0604020202020204" pitchFamily="34" charset="0"/>
                        </a:rPr>
                        <a:t>)</a:t>
                      </a:r>
                      <a:endParaRPr lang="ms-MY" sz="1400"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p>
                      <a:pPr algn="ctr"/>
                      <a:r>
                        <a:rPr lang="en-US" sz="1400" dirty="0">
                          <a:latin typeface="Arial" panose="020B0604020202020204" pitchFamily="34" charset="0"/>
                          <a:cs typeface="Arial" panose="020B0604020202020204" pitchFamily="34" charset="0"/>
                        </a:rPr>
                        <a:t>F.</a:t>
                      </a:r>
                      <a:endParaRPr lang="ms-MY" sz="1400"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1400" dirty="0">
                          <a:latin typeface="Arial" panose="020B0604020202020204" pitchFamily="34" charset="0"/>
                          <a:cs typeface="Arial" panose="020B0604020202020204" pitchFamily="34" charset="0"/>
                        </a:rPr>
                        <a:t>Lain-lain</a:t>
                      </a: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0000">
                <a:tc>
                  <a:txBody>
                    <a:bodyPr/>
                    <a:lstStyle/>
                    <a:p>
                      <a:endParaRPr lang="ms-MY" sz="1400" dirty="0">
                        <a:latin typeface="Arial" panose="020B0604020202020204" pitchFamily="34" charset="0"/>
                        <a:cs typeface="Arial" panose="020B0604020202020204" pitchFamily="34" charset="0"/>
                      </a:endParaRPr>
                    </a:p>
                  </a:txBody>
                  <a:tcPr marL="91448" marR="91448">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1" dirty="0">
                          <a:latin typeface="Arial" panose="020B0604020202020204" pitchFamily="34" charset="0"/>
                          <a:cs typeface="Arial" panose="020B0604020202020204" pitchFamily="34" charset="0"/>
                        </a:rPr>
                        <a:t>JUMLAH</a:t>
                      </a:r>
                      <a:endParaRPr lang="ms-MY" sz="1400" b="1" dirty="0">
                        <a:latin typeface="Arial" panose="020B0604020202020204" pitchFamily="34" charset="0"/>
                        <a:cs typeface="Arial" panose="020B0604020202020204" pitchFamily="34" charset="0"/>
                      </a:endParaRPr>
                    </a:p>
                  </a:txBody>
                  <a:tcPr marL="91448" marR="9144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XXX,XXX.XX</a:t>
                      </a:r>
                      <a:endParaRPr lang="ms-MY" sz="14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540000">
                <a:tc>
                  <a:txBody>
                    <a:bodyPr/>
                    <a:lstStyle/>
                    <a:p>
                      <a:endParaRPr lang="ms-MY" sz="1400" dirty="0">
                        <a:latin typeface="Arial" panose="020B0604020202020204" pitchFamily="34" charset="0"/>
                        <a:cs typeface="Arial" panose="020B0604020202020204" pitchFamily="34" charset="0"/>
                      </a:endParaRPr>
                    </a:p>
                  </a:txBody>
                  <a:tcPr marL="91448" marR="91448">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ms-MY" sz="1400" b="1" i="1" dirty="0">
                          <a:latin typeface="Arial" panose="020B0604020202020204" pitchFamily="34" charset="0"/>
                          <a:cs typeface="Arial" panose="020B0604020202020204" pitchFamily="34" charset="0"/>
                        </a:rPr>
                        <a:t>SST TAX</a:t>
                      </a:r>
                    </a:p>
                  </a:txBody>
                  <a:tcPr marL="91448" marR="9144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XXX,XXX.XX</a:t>
                      </a:r>
                      <a:endParaRPr lang="ms-MY" sz="14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78736960"/>
                  </a:ext>
                </a:extLst>
              </a:tr>
              <a:tr h="540000">
                <a:tc>
                  <a:txBody>
                    <a:bodyPr/>
                    <a:lstStyle/>
                    <a:p>
                      <a:endParaRPr lang="ms-MY" sz="1400" dirty="0">
                        <a:solidFill>
                          <a:schemeClr val="bg1"/>
                        </a:solidFill>
                        <a:latin typeface="Arial" panose="020B0604020202020204" pitchFamily="34" charset="0"/>
                        <a:cs typeface="Arial" panose="020B0604020202020204" pitchFamily="34" charset="0"/>
                      </a:endParaRPr>
                    </a:p>
                  </a:txBody>
                  <a:tcPr marL="91448" marR="91448">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r"/>
                      <a:r>
                        <a:rPr lang="ms-MY" sz="1400" b="1" dirty="0">
                          <a:solidFill>
                            <a:schemeClr val="bg1"/>
                          </a:solidFill>
                          <a:latin typeface="Arial" panose="020B0604020202020204" pitchFamily="34" charset="0"/>
                          <a:cs typeface="Arial" panose="020B0604020202020204" pitchFamily="34" charset="0"/>
                        </a:rPr>
                        <a:t>JUMLAH KESELURUHAN</a:t>
                      </a:r>
                    </a:p>
                  </a:txBody>
                  <a:tcPr marL="91448" marR="9144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XXX,XXX.XX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540563102"/>
                  </a:ext>
                </a:extLst>
              </a:tr>
            </a:tbl>
          </a:graphicData>
        </a:graphic>
      </p:graphicFrame>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24</a:t>
            </a:fld>
            <a:endParaRPr lang="ms-MY"/>
          </a:p>
        </p:txBody>
      </p:sp>
    </p:spTree>
    <p:extLst>
      <p:ext uri="{BB962C8B-B14F-4D97-AF65-F5344CB8AC3E}">
        <p14:creationId xmlns:p14="http://schemas.microsoft.com/office/powerpoint/2010/main" val="2723930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 y="746909"/>
            <a:ext cx="11874500" cy="5232202"/>
          </a:xfrm>
          <a:prstGeom prst="rect">
            <a:avLst/>
          </a:prstGeom>
        </p:spPr>
        <p:txBody>
          <a:bodyPr wrap="square">
            <a:spAutoFit/>
          </a:bodyPr>
          <a:lstStyle/>
          <a:p>
            <a:pPr algn="just"/>
            <a:endParaRPr lang="ms-MY" sz="1200" b="0" i="0" u="none" strike="noStrike" baseline="0" dirty="0">
              <a:solidFill>
                <a:srgbClr val="000000"/>
              </a:solidFill>
              <a:latin typeface="Arial" panose="020B0604020202020204" pitchFamily="34" charset="0"/>
            </a:endParaRPr>
          </a:p>
          <a:p>
            <a:pPr marL="342900" indent="-342900" algn="just">
              <a:buFont typeface="+mj-lt"/>
              <a:buAutoNum type="arabicPeriod"/>
            </a:pPr>
            <a:r>
              <a:rPr lang="ms-MY" sz="1400" b="1" i="0" u="none" strike="noStrike" baseline="0" dirty="0">
                <a:solidFill>
                  <a:srgbClr val="000000"/>
                </a:solidFill>
                <a:latin typeface="Arial" panose="020B0604020202020204" pitchFamily="34" charset="0"/>
              </a:rPr>
              <a:t>Pembangunan Sistem Aplikasi </a:t>
            </a:r>
            <a:r>
              <a:rPr lang="ms-MY" sz="1400" b="0" i="0" u="none" strike="noStrike" baseline="0" dirty="0">
                <a:solidFill>
                  <a:srgbClr val="000000"/>
                </a:solidFill>
                <a:latin typeface="Arial" panose="020B0604020202020204" pitchFamily="34" charset="0"/>
              </a:rPr>
              <a:t>yang dimaksudkan merangkumi pembangunan sistem aplikasi menggunakan perisian pembangunan, </a:t>
            </a:r>
            <a:r>
              <a:rPr lang="ms-MY" sz="1400" b="0" i="1" u="none" strike="noStrike" baseline="0" dirty="0">
                <a:solidFill>
                  <a:srgbClr val="000000"/>
                </a:solidFill>
                <a:latin typeface="Arial" panose="020B0604020202020204" pitchFamily="34" charset="0"/>
              </a:rPr>
              <a:t>customization </a:t>
            </a:r>
            <a:r>
              <a:rPr lang="ms-MY" sz="1400" b="0" i="0" u="none" strike="noStrike" baseline="0" dirty="0">
                <a:solidFill>
                  <a:srgbClr val="000000"/>
                </a:solidFill>
                <a:latin typeface="Arial" panose="020B0604020202020204" pitchFamily="34" charset="0"/>
              </a:rPr>
              <a:t>dan/atau integrasi; </a:t>
            </a:r>
          </a:p>
          <a:p>
            <a:pPr marL="342900" indent="-342900" algn="just">
              <a:buFont typeface="+mj-lt"/>
              <a:buAutoNum type="arabicPeriod"/>
            </a:pPr>
            <a:endParaRPr lang="ms-MY" sz="1400" b="0" i="0" u="none" strike="noStrike" baseline="0" dirty="0">
              <a:solidFill>
                <a:srgbClr val="000000"/>
              </a:solidFill>
              <a:latin typeface="Arial" panose="020B0604020202020204" pitchFamily="34" charset="0"/>
            </a:endParaRPr>
          </a:p>
          <a:p>
            <a:pPr marL="342900" indent="-342900" algn="just">
              <a:buFont typeface="+mj-lt"/>
              <a:buAutoNum type="arabicPeriod"/>
            </a:pPr>
            <a:r>
              <a:rPr lang="ms-MY" sz="1400" b="1" i="0" u="none" strike="noStrike" baseline="0" dirty="0">
                <a:latin typeface="Arial" panose="020B0604020202020204" pitchFamily="34" charset="0"/>
              </a:rPr>
              <a:t>Perkakasan ICT </a:t>
            </a:r>
            <a:r>
              <a:rPr lang="ms-MY" sz="1400" b="0" i="0" u="none" strike="noStrike" baseline="0" dirty="0">
                <a:latin typeface="Arial" panose="020B0604020202020204" pitchFamily="34" charset="0"/>
              </a:rPr>
              <a:t>yang dimaksudkan merangkumi semua jenis perkakasan atau peranti elektronik yang diperlukan untuk melaksanakan sesuatu projek ICT, iaitu peralatan input/output (contoh: pencetak</a:t>
            </a:r>
            <a:r>
              <a:rPr lang="ms-MY" sz="1400" b="0" i="1" u="none" strike="noStrike" baseline="0" dirty="0">
                <a:latin typeface="Arial" panose="020B0604020202020204" pitchFamily="34" charset="0"/>
              </a:rPr>
              <a:t>, </a:t>
            </a:r>
            <a:r>
              <a:rPr lang="ms-MY" sz="1400" b="0" i="0" u="none" strike="noStrike" baseline="0" dirty="0">
                <a:latin typeface="Arial" panose="020B0604020202020204" pitchFamily="34" charset="0"/>
              </a:rPr>
              <a:t>pengimbas, alat baca biometrik</a:t>
            </a:r>
            <a:r>
              <a:rPr lang="ms-MY" sz="1400" b="0" i="1" u="none" strike="noStrike" baseline="0" dirty="0">
                <a:latin typeface="Arial" panose="020B0604020202020204" pitchFamily="34" charset="0"/>
              </a:rPr>
              <a:t>, </a:t>
            </a:r>
            <a:r>
              <a:rPr lang="ms-MY" sz="1400" b="0" i="0" u="none" strike="noStrike" baseline="0" dirty="0">
                <a:latin typeface="Arial" panose="020B0604020202020204" pitchFamily="34" charset="0"/>
              </a:rPr>
              <a:t>Suara Melalui IP (VoIP), pemprosesan, storan data, multimedia, [contoh: persidangan video (video conferencing)], perkakasan komunikasi mudah alih [contoh: jalur lebar tanpa wayar (wireless broadband)] dan perkakasan komunikasi berteknologi tinggi (contoh: radar, satelit); </a:t>
            </a:r>
          </a:p>
          <a:p>
            <a:pPr marL="342900" indent="-342900" algn="just">
              <a:buFont typeface="+mj-lt"/>
              <a:buAutoNum type="arabicPeriod"/>
            </a:pPr>
            <a:endParaRPr lang="ms-MY" sz="1400" b="0" i="0" u="none" strike="noStrike" baseline="0" dirty="0">
              <a:latin typeface="Arial" panose="020B0604020202020204" pitchFamily="34" charset="0"/>
            </a:endParaRPr>
          </a:p>
          <a:p>
            <a:pPr marL="342900" indent="-342900" algn="just">
              <a:buFont typeface="+mj-lt"/>
              <a:buAutoNum type="arabicPeriod"/>
            </a:pPr>
            <a:r>
              <a:rPr lang="ms-MY" sz="1400" b="1" i="0" u="none" strike="noStrike" baseline="0" dirty="0">
                <a:latin typeface="Arial" panose="020B0604020202020204" pitchFamily="34" charset="0"/>
              </a:rPr>
              <a:t>Perisian ICT </a:t>
            </a:r>
            <a:r>
              <a:rPr lang="ms-MY" sz="1400" b="0" i="0" u="none" strike="noStrike" baseline="0" dirty="0">
                <a:latin typeface="Arial" panose="020B0604020202020204" pitchFamily="34" charset="0"/>
              </a:rPr>
              <a:t>yang dimaksudkan merangkumi semua jenis perisian sistem, perisian aplikasi dan lesen perisian (pembelian dan pembaharuan). Perisian sistem merangkumi sistem operasi, pangkalan data dan perisian bagi membangunkan sistem. Perisian aplikasi ialah perisian yang digunakan untuk menyokong kerja-kerja harian dalam urusan pengurusan dan pentadbiran pejabat serta pengajaran dan pembelajaran; </a:t>
            </a:r>
          </a:p>
          <a:p>
            <a:pPr marL="342900" indent="-342900" algn="just">
              <a:buFont typeface="+mj-lt"/>
              <a:buAutoNum type="arabicPeriod"/>
            </a:pPr>
            <a:endParaRPr lang="ms-MY" sz="1400" b="0" i="0" u="none" strike="noStrike" baseline="0" dirty="0">
              <a:latin typeface="Arial" panose="020B0604020202020204" pitchFamily="34" charset="0"/>
            </a:endParaRPr>
          </a:p>
          <a:p>
            <a:pPr marL="342900" indent="-342900" algn="just">
              <a:buFont typeface="+mj-lt"/>
              <a:buAutoNum type="arabicPeriod"/>
            </a:pPr>
            <a:r>
              <a:rPr lang="ms-MY" sz="1400" b="1" i="0" u="none" strike="noStrike" baseline="0" dirty="0">
                <a:latin typeface="Arial" panose="020B0604020202020204" pitchFamily="34" charset="0"/>
              </a:rPr>
              <a:t>Rangkaian ICT </a:t>
            </a:r>
            <a:r>
              <a:rPr lang="ms-MY" sz="1400" b="0" i="0" u="none" strike="noStrike" baseline="0" dirty="0">
                <a:latin typeface="Arial" panose="020B0604020202020204" pitchFamily="34" charset="0"/>
              </a:rPr>
              <a:t>yang dimaksudkan merangkumi perolehan perkakasan, perolehan perisian dan perolehan perkhidmatan bagi menyediakan kemudahan rangkaian luas [Wide Area Network (WAN)], rangkaian setempat [Local Area Network (LAN)] dan rangkaian tanpa wayar; </a:t>
            </a:r>
          </a:p>
          <a:p>
            <a:pPr marL="342900" indent="-342900" algn="just">
              <a:buFont typeface="+mj-lt"/>
              <a:buAutoNum type="arabicPeriod"/>
            </a:pPr>
            <a:endParaRPr lang="ms-MY" sz="1400" b="0" i="0" u="none" strike="noStrike" baseline="0" dirty="0">
              <a:latin typeface="Arial" panose="020B0604020202020204" pitchFamily="34" charset="0"/>
            </a:endParaRPr>
          </a:p>
          <a:p>
            <a:pPr marL="342900" indent="-342900" algn="just">
              <a:buFont typeface="+mj-lt"/>
              <a:buAutoNum type="arabicPeriod"/>
            </a:pPr>
            <a:r>
              <a:rPr lang="ms-MY" sz="1400" b="1" i="0" u="none" strike="noStrike" baseline="0" dirty="0">
                <a:latin typeface="Arial" panose="020B0604020202020204" pitchFamily="34" charset="0"/>
              </a:rPr>
              <a:t>Perkhidmatan</a:t>
            </a:r>
            <a:r>
              <a:rPr lang="ms-MY" sz="1400" b="1" i="0" u="none" strike="noStrike" dirty="0">
                <a:latin typeface="Arial" panose="020B0604020202020204" pitchFamily="34" charset="0"/>
              </a:rPr>
              <a:t> </a:t>
            </a:r>
            <a:r>
              <a:rPr lang="ms-MY" sz="1400" b="0" i="0" u="none" strike="noStrike" baseline="0" dirty="0">
                <a:latin typeface="Arial" panose="020B0604020202020204" pitchFamily="34" charset="0"/>
              </a:rPr>
              <a:t>yang dimaksudkan merangkumi semua jenis perkhidmatan teknikal yang diperoleh daripada syarikat perunding swasta, kontraktor dan syarikat-syarikat lain yang berkaitan. Antara contoh perkhidmatan ICT termasuklah instalasi dan konfigurasi perkakasan, pemasangan sistem, pengurusan perubahan (CM), latihan dan pemindahan teknologi (TOT), pejabat pengurusan projek (PMO), pengurusan data (migrasi, pemurnian, kunci masuk, pemulihan, penukaran), perkhidmatan keselamatan ICT, sewaan perkakasan, perkhidmatan pengehosan (hosting), migrasi sistem, langganan maklumat dalam talian dan seumpamanya;</a:t>
            </a:r>
            <a:r>
              <a:rPr lang="ms-MY" sz="1400" b="0" i="0" u="none" strike="noStrike" dirty="0">
                <a:latin typeface="Arial" panose="020B0604020202020204" pitchFamily="34" charset="0"/>
              </a:rPr>
              <a:t> dan</a:t>
            </a:r>
          </a:p>
          <a:p>
            <a:pPr marL="342900" indent="-342900" algn="just">
              <a:buFont typeface="+mj-lt"/>
              <a:buAutoNum type="arabicPeriod"/>
            </a:pPr>
            <a:endParaRPr lang="ms-MY" sz="1400" b="0" i="0" u="none" strike="noStrike" baseline="0" dirty="0">
              <a:latin typeface="Arial" panose="020B0604020202020204" pitchFamily="34" charset="0"/>
            </a:endParaRPr>
          </a:p>
          <a:p>
            <a:pPr marL="342900" indent="-342900" algn="just">
              <a:buFont typeface="+mj-lt"/>
              <a:buAutoNum type="arabicPeriod"/>
            </a:pPr>
            <a:r>
              <a:rPr lang="en-US" sz="1400" b="1" dirty="0">
                <a:latin typeface="Arial" panose="020B0604020202020204" pitchFamily="34" charset="0"/>
              </a:rPr>
              <a:t>Lain-Lain</a:t>
            </a:r>
            <a:r>
              <a:rPr lang="en-US" sz="1400" dirty="0">
                <a:latin typeface="Arial" panose="020B0604020202020204" pitchFamily="34" charset="0"/>
              </a:rPr>
              <a:t> yang </a:t>
            </a:r>
            <a:r>
              <a:rPr lang="en-US" sz="1400" dirty="0" err="1">
                <a:latin typeface="Arial" panose="020B0604020202020204" pitchFamily="34" charset="0"/>
              </a:rPr>
              <a:t>dimaksudkan</a:t>
            </a:r>
            <a:r>
              <a:rPr lang="en-US" sz="1400" dirty="0">
                <a:latin typeface="Arial" panose="020B0604020202020204" pitchFamily="34" charset="0"/>
              </a:rPr>
              <a:t> </a:t>
            </a:r>
            <a:r>
              <a:rPr lang="en-US" sz="1400" dirty="0" err="1">
                <a:latin typeface="Arial" panose="020B0604020202020204" pitchFamily="34" charset="0"/>
              </a:rPr>
              <a:t>merangkumi</a:t>
            </a:r>
            <a:r>
              <a:rPr lang="en-US" sz="1400" dirty="0">
                <a:latin typeface="Arial" panose="020B0604020202020204" pitchFamily="34" charset="0"/>
              </a:rPr>
              <a:t> </a:t>
            </a:r>
            <a:r>
              <a:rPr lang="en-US" sz="1400" dirty="0" err="1">
                <a:latin typeface="Arial" panose="020B0604020202020204" pitchFamily="34" charset="0"/>
              </a:rPr>
              <a:t>jenis</a:t>
            </a:r>
            <a:r>
              <a:rPr lang="en-US" sz="1400" dirty="0">
                <a:latin typeface="Arial" panose="020B0604020202020204" pitchFamily="34" charset="0"/>
              </a:rPr>
              <a:t> </a:t>
            </a:r>
            <a:r>
              <a:rPr lang="en-US" sz="1400" dirty="0" err="1">
                <a:latin typeface="Arial" panose="020B0604020202020204" pitchFamily="34" charset="0"/>
              </a:rPr>
              <a:t>perkhidmatan</a:t>
            </a:r>
            <a:r>
              <a:rPr lang="en-US" sz="1400" dirty="0">
                <a:latin typeface="Arial" panose="020B0604020202020204" pitchFamily="34" charset="0"/>
              </a:rPr>
              <a:t> yang </a:t>
            </a:r>
            <a:r>
              <a:rPr lang="en-US" sz="1400" dirty="0" err="1">
                <a:latin typeface="Arial" panose="020B0604020202020204" pitchFamily="34" charset="0"/>
              </a:rPr>
              <a:t>bukan</a:t>
            </a:r>
            <a:r>
              <a:rPr lang="en-US" sz="1400" dirty="0">
                <a:latin typeface="Arial" panose="020B0604020202020204" pitchFamily="34" charset="0"/>
              </a:rPr>
              <a:t> ICT. Antara </a:t>
            </a:r>
            <a:r>
              <a:rPr lang="en-US" sz="1400" dirty="0" err="1">
                <a:latin typeface="Arial" panose="020B0604020202020204" pitchFamily="34" charset="0"/>
              </a:rPr>
              <a:t>contoh</a:t>
            </a:r>
            <a:r>
              <a:rPr lang="en-US" sz="1400" dirty="0">
                <a:latin typeface="Arial" panose="020B0604020202020204" pitchFamily="34" charset="0"/>
              </a:rPr>
              <a:t> </a:t>
            </a:r>
            <a:r>
              <a:rPr lang="en-US" sz="1400" dirty="0" err="1">
                <a:latin typeface="Arial" panose="020B0604020202020204" pitchFamily="34" charset="0"/>
              </a:rPr>
              <a:t>adalah</a:t>
            </a:r>
            <a:r>
              <a:rPr lang="en-US" sz="1400" dirty="0">
                <a:latin typeface="Arial" panose="020B0604020202020204" pitchFamily="34" charset="0"/>
              </a:rPr>
              <a:t> </a:t>
            </a:r>
            <a:r>
              <a:rPr lang="en-US" sz="1400" dirty="0" err="1">
                <a:latin typeface="Arial" panose="020B0604020202020204" pitchFamily="34" charset="0"/>
              </a:rPr>
              <a:t>pengubahsuaian</a:t>
            </a:r>
            <a:r>
              <a:rPr lang="en-US" sz="1400" dirty="0">
                <a:latin typeface="Arial" panose="020B0604020202020204" pitchFamily="34" charset="0"/>
              </a:rPr>
              <a:t> </a:t>
            </a:r>
            <a:r>
              <a:rPr lang="en-US" sz="1400" dirty="0" err="1">
                <a:latin typeface="Arial" panose="020B0604020202020204" pitchFamily="34" charset="0"/>
              </a:rPr>
              <a:t>bilik</a:t>
            </a:r>
            <a:r>
              <a:rPr lang="en-US" sz="1400" dirty="0">
                <a:latin typeface="Arial" panose="020B0604020202020204" pitchFamily="34" charset="0"/>
              </a:rPr>
              <a:t> server, </a:t>
            </a:r>
            <a:r>
              <a:rPr lang="en-US" sz="1400" dirty="0" err="1">
                <a:latin typeface="Arial" panose="020B0604020202020204" pitchFamily="34" charset="0"/>
              </a:rPr>
              <a:t>perolehan</a:t>
            </a:r>
            <a:r>
              <a:rPr lang="en-US" sz="1400" dirty="0">
                <a:latin typeface="Arial" panose="020B0604020202020204" pitchFamily="34" charset="0"/>
              </a:rPr>
              <a:t> </a:t>
            </a:r>
            <a:r>
              <a:rPr lang="en-US" sz="1400" dirty="0" err="1">
                <a:latin typeface="Arial" panose="020B0604020202020204" pitchFamily="34" charset="0"/>
              </a:rPr>
              <a:t>meja</a:t>
            </a:r>
            <a:r>
              <a:rPr lang="en-US" sz="1400" dirty="0">
                <a:latin typeface="Arial" panose="020B0604020202020204" pitchFamily="34" charset="0"/>
              </a:rPr>
              <a:t> </a:t>
            </a:r>
            <a:r>
              <a:rPr lang="en-US" sz="1400" dirty="0" err="1">
                <a:latin typeface="Arial" panose="020B0604020202020204" pitchFamily="34" charset="0"/>
              </a:rPr>
              <a:t>komputer</a:t>
            </a:r>
            <a:r>
              <a:rPr lang="en-US" sz="1400" dirty="0">
                <a:latin typeface="Arial" panose="020B0604020202020204" pitchFamily="34" charset="0"/>
              </a:rPr>
              <a:t>, mechanical and electrical (</a:t>
            </a:r>
            <a:r>
              <a:rPr lang="en-US" sz="1400" dirty="0" err="1">
                <a:latin typeface="Arial" panose="020B0604020202020204" pitchFamily="34" charset="0"/>
              </a:rPr>
              <a:t>m&amp;e</a:t>
            </a:r>
            <a:r>
              <a:rPr lang="en-US" sz="1400" dirty="0">
                <a:latin typeface="Arial" panose="020B0604020202020204" pitchFamily="34" charset="0"/>
              </a:rPr>
              <a:t>), </a:t>
            </a:r>
            <a:r>
              <a:rPr lang="en-US" sz="1400" dirty="0" err="1">
                <a:latin typeface="Arial" panose="020B0604020202020204" pitchFamily="34" charset="0"/>
              </a:rPr>
              <a:t>aircond</a:t>
            </a:r>
            <a:r>
              <a:rPr lang="en-US" sz="1400" dirty="0">
                <a:latin typeface="Arial" panose="020B0604020202020204" pitchFamily="34" charset="0"/>
              </a:rPr>
              <a:t> dan </a:t>
            </a:r>
            <a:r>
              <a:rPr lang="en-US" sz="1400" dirty="0" err="1">
                <a:latin typeface="Arial" panose="020B0604020202020204" pitchFamily="34" charset="0"/>
              </a:rPr>
              <a:t>seumpamanya</a:t>
            </a:r>
            <a:r>
              <a:rPr lang="en-US" sz="1400" dirty="0">
                <a:latin typeface="Arial" panose="020B0604020202020204" pitchFamily="34" charset="0"/>
              </a:rPr>
              <a:t>.</a:t>
            </a:r>
            <a:endParaRPr lang="ms-MY" sz="1400" b="0" i="0" u="none" strike="noStrike" baseline="0" dirty="0">
              <a:latin typeface="Arial" panose="020B0604020202020204" pitchFamily="34" charset="0"/>
            </a:endParaRPr>
          </a:p>
        </p:txBody>
      </p:sp>
      <p:sp>
        <p:nvSpPr>
          <p:cNvPr id="5" name="Title 4"/>
          <p:cNvSpPr>
            <a:spLocks noGrp="1"/>
          </p:cNvSpPr>
          <p:nvPr>
            <p:ph type="title" idx="4294967295"/>
          </p:nvPr>
        </p:nvSpPr>
        <p:spPr>
          <a:xfrm>
            <a:off x="0" y="0"/>
            <a:ext cx="12204000" cy="432000"/>
          </a:xfrm>
        </p:spPr>
        <p:txBody>
          <a:bodyPr>
            <a:normAutofit/>
          </a:bodyPr>
          <a:lstStyle/>
          <a:p>
            <a:pPr marL="177800"/>
            <a:r>
              <a:rPr lang="en-MY" sz="2400" b="1" dirty="0">
                <a:latin typeface="Arial" panose="020B0604020202020204" pitchFamily="34" charset="0"/>
                <a:cs typeface="Arial" panose="020B0604020202020204" pitchFamily="34" charset="0"/>
              </a:rPr>
              <a:t>PENERANGAN</a:t>
            </a:r>
            <a:r>
              <a:rPr lang="en-MY" sz="2400" b="1" baseline="0" dirty="0">
                <a:latin typeface="Arial" panose="020B0604020202020204" pitchFamily="34" charset="0"/>
                <a:cs typeface="Arial" panose="020B0604020202020204" pitchFamily="34" charset="0"/>
              </a:rPr>
              <a:t> MAKLUMAT PERUNTUKAN</a:t>
            </a:r>
            <a:endParaRPr lang="ms-MY" sz="2400" b="1"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1B09AB17-F647-4A22-A4B0-5AFB6B343795}" type="slidenum">
              <a:rPr lang="ms-MY" smtClean="0"/>
              <a:pPr>
                <a:defRPr/>
              </a:pPr>
              <a:t>25</a:t>
            </a:fld>
            <a:endParaRPr lang="ms-MY"/>
          </a:p>
        </p:txBody>
      </p:sp>
    </p:spTree>
    <p:extLst>
      <p:ext uri="{BB962C8B-B14F-4D97-AF65-F5344CB8AC3E}">
        <p14:creationId xmlns:p14="http://schemas.microsoft.com/office/powerpoint/2010/main" val="1080325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12204000" cy="432000"/>
          </a:xfrm>
          <a:ln>
            <a:solidFill>
              <a:schemeClr val="tx1"/>
            </a:solidFill>
          </a:ln>
        </p:spPr>
        <p:txBody>
          <a:bodyPr>
            <a:normAutofit/>
          </a:bodyPr>
          <a:lstStyle/>
          <a:p>
            <a:pPr marL="177800"/>
            <a:r>
              <a:rPr lang="ms-MY" sz="2400" b="1" dirty="0">
                <a:latin typeface="Arial" panose="020B0604020202020204" pitchFamily="34" charset="0"/>
                <a:cs typeface="Arial" panose="020B0604020202020204" pitchFamily="34" charset="0"/>
              </a:rPr>
              <a:t>PERINCIAN A :</a:t>
            </a:r>
            <a:r>
              <a:rPr lang="ms-MY" sz="2400" b="1" baseline="0" dirty="0">
                <a:latin typeface="Arial" panose="020B0604020202020204" pitchFamily="34" charset="0"/>
                <a:cs typeface="Arial" panose="020B0604020202020204" pitchFamily="34" charset="0"/>
              </a:rPr>
              <a:t> PERKAKASAN</a:t>
            </a:r>
            <a:endParaRPr lang="ms-MY" sz="2400" b="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788896719"/>
              </p:ext>
            </p:extLst>
          </p:nvPr>
        </p:nvGraphicFramePr>
        <p:xfrm>
          <a:off x="0" y="521939"/>
          <a:ext cx="12192001" cy="2987630"/>
        </p:xfrm>
        <a:graphic>
          <a:graphicData uri="http://schemas.openxmlformats.org/drawingml/2006/table">
            <a:tbl>
              <a:tblPr firstRow="1" bandRow="1">
                <a:tableStyleId>{5C22544A-7EE6-4342-B048-85BDC9FD1C3A}</a:tableStyleId>
              </a:tblPr>
              <a:tblGrid>
                <a:gridCol w="545464">
                  <a:extLst>
                    <a:ext uri="{9D8B030D-6E8A-4147-A177-3AD203B41FA5}">
                      <a16:colId xmlns:a16="http://schemas.microsoft.com/office/drawing/2014/main" val="2081028044"/>
                    </a:ext>
                  </a:extLst>
                </a:gridCol>
                <a:gridCol w="5166494">
                  <a:extLst>
                    <a:ext uri="{9D8B030D-6E8A-4147-A177-3AD203B41FA5}">
                      <a16:colId xmlns:a16="http://schemas.microsoft.com/office/drawing/2014/main" val="3527918145"/>
                    </a:ext>
                  </a:extLst>
                </a:gridCol>
                <a:gridCol w="1042803">
                  <a:extLst>
                    <a:ext uri="{9D8B030D-6E8A-4147-A177-3AD203B41FA5}">
                      <a16:colId xmlns:a16="http://schemas.microsoft.com/office/drawing/2014/main" val="816569459"/>
                    </a:ext>
                  </a:extLst>
                </a:gridCol>
                <a:gridCol w="1445342">
                  <a:extLst>
                    <a:ext uri="{9D8B030D-6E8A-4147-A177-3AD203B41FA5}">
                      <a16:colId xmlns:a16="http://schemas.microsoft.com/office/drawing/2014/main" val="1153881170"/>
                    </a:ext>
                  </a:extLst>
                </a:gridCol>
                <a:gridCol w="1544304">
                  <a:extLst>
                    <a:ext uri="{9D8B030D-6E8A-4147-A177-3AD203B41FA5}">
                      <a16:colId xmlns:a16="http://schemas.microsoft.com/office/drawing/2014/main" val="2648891772"/>
                    </a:ext>
                  </a:extLst>
                </a:gridCol>
                <a:gridCol w="2447594">
                  <a:extLst>
                    <a:ext uri="{9D8B030D-6E8A-4147-A177-3AD203B41FA5}">
                      <a16:colId xmlns:a16="http://schemas.microsoft.com/office/drawing/2014/main" val="2486757787"/>
                    </a:ext>
                  </a:extLst>
                </a:gridCol>
              </a:tblGrid>
              <a:tr h="0">
                <a:tc>
                  <a:txBody>
                    <a:bodyPr/>
                    <a:lstStyle/>
                    <a:p>
                      <a:pPr marL="90170"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BIL.</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PERKARA</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26670"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KUANTITI</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ea typeface="Times New Roman"/>
                          <a:cs typeface="Arial" panose="020B0604020202020204" pitchFamily="34" charset="0"/>
                        </a:rPr>
                        <a:t>CATATAN</a:t>
                      </a: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979898952"/>
                  </a:ext>
                </a:extLst>
              </a:tr>
              <a:tr h="0">
                <a:tc>
                  <a:txBody>
                    <a:bodyPr/>
                    <a:lstStyle/>
                    <a:p>
                      <a:pPr algn="ctr"/>
                      <a:r>
                        <a:rPr lang="en-MY" sz="1200" b="1" dirty="0">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4">
                  <a:txBody>
                    <a:bodyPr/>
                    <a:lstStyle/>
                    <a:p>
                      <a:r>
                        <a:rPr lang="en-MY" sz="1200" b="1" dirty="0">
                          <a:latin typeface="Arial" panose="020B0604020202020204" pitchFamily="34" charset="0"/>
                          <a:cs typeface="Arial" panose="020B0604020202020204" pitchFamily="34" charset="0"/>
                        </a:rPr>
                        <a:t>PERKAKASAN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MY"/>
                    </a:p>
                  </a:txBody>
                  <a:tcPr/>
                </a:tc>
                <a:tc hMerge="1">
                  <a:txBody>
                    <a:bodyPr/>
                    <a:lstStyle/>
                    <a:p>
                      <a:endParaRPr lang="ms-MY"/>
                    </a:p>
                  </a:txBody>
                  <a:tcPr/>
                </a:tc>
                <a:tc hMerge="1">
                  <a:txBody>
                    <a:bodyPr/>
                    <a:lstStyle/>
                    <a:p>
                      <a:endParaRPr lang="ms-MY"/>
                    </a:p>
                  </a:txBody>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1064056"/>
                  </a:ext>
                </a:extLst>
              </a:tr>
              <a:tr h="370840">
                <a:tc>
                  <a:txBody>
                    <a:bodyPr/>
                    <a:lstStyle/>
                    <a:p>
                      <a:pPr algn="ctr"/>
                      <a:r>
                        <a:rPr lang="en-MY" sz="120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r>
                        <a:rPr lang="ms-MY" sz="1200" dirty="0">
                          <a:solidFill>
                            <a:schemeClr val="tx1"/>
                          </a:solidFill>
                          <a:effectLst/>
                          <a:latin typeface="Arial" panose="020B0604020202020204" pitchFamily="34" charset="0"/>
                          <a:ea typeface="Times New Roman"/>
                          <a:cs typeface="Arial" panose="020B0604020202020204" pitchFamily="34" charset="0"/>
                        </a:rPr>
                        <a:t>ITEM</a:t>
                      </a:r>
                    </a:p>
                    <a:p>
                      <a:pPr marL="88900" indent="-88900" fontAlgn="ctr">
                        <a:lnSpc>
                          <a:spcPts val="1510"/>
                        </a:lnSpc>
                        <a:spcAft>
                          <a:spcPts val="0"/>
                        </a:spcAft>
                        <a:buFont typeface="Wingdings" panose="05000000000000000000" pitchFamily="2" charset="2"/>
                        <a:buChar char="§"/>
                      </a:pPr>
                      <a:r>
                        <a:rPr lang="ms-MY" sz="1200" baseline="0" dirty="0">
                          <a:solidFill>
                            <a:schemeClr val="tx1"/>
                          </a:solidFill>
                          <a:effectLst/>
                          <a:latin typeface="Arial" panose="020B0604020202020204" pitchFamily="34" charset="0"/>
                          <a:ea typeface="Times New Roman"/>
                          <a:cs typeface="Arial" panose="020B0604020202020204" pitchFamily="34" charset="0"/>
                        </a:rPr>
                        <a:t>Senaraikan spesifikasi utama perkakasan</a:t>
                      </a:r>
                    </a:p>
                    <a:p>
                      <a:pPr marL="88900" marR="0" lvl="0" indent="-88900" algn="l" defTabSz="914400" rtl="0" eaLnBrk="1" fontAlgn="ctr" latinLnBrk="0" hangingPunct="1">
                        <a:lnSpc>
                          <a:spcPts val="1510"/>
                        </a:lnSpc>
                        <a:spcBef>
                          <a:spcPts val="0"/>
                        </a:spcBef>
                        <a:spcAft>
                          <a:spcPts val="0"/>
                        </a:spcAft>
                        <a:buClrTx/>
                        <a:buSzTx/>
                        <a:buFont typeface="Wingdings" panose="05000000000000000000" pitchFamily="2" charset="2"/>
                        <a:buChar char="§"/>
                        <a:tabLst/>
                        <a:defRPr/>
                      </a:pPr>
                      <a:r>
                        <a:rPr lang="ms-MY" sz="1200" baseline="0" dirty="0">
                          <a:solidFill>
                            <a:schemeClr val="tx1"/>
                          </a:solidFill>
                          <a:effectLst/>
                          <a:latin typeface="Arial" panose="020B0604020202020204" pitchFamily="34" charset="0"/>
                          <a:ea typeface="Times New Roman"/>
                          <a:cs typeface="Arial" panose="020B0604020202020204" pitchFamily="34" charset="0"/>
                        </a:rPr>
                        <a:t>Senaraikan spesifikasi utama perkakasan</a:t>
                      </a:r>
                    </a:p>
                    <a:p>
                      <a:pPr marL="88900" indent="-88900" fontAlgn="ctr">
                        <a:lnSpc>
                          <a:spcPts val="1510"/>
                        </a:lnSpc>
                        <a:spcAft>
                          <a:spcPts val="0"/>
                        </a:spcAft>
                        <a:buFont typeface="Wingdings" panose="05000000000000000000" pitchFamily="2" charset="2"/>
                        <a:buChar char="§"/>
                      </a:pPr>
                      <a:endParaRPr lang="ms-MY" sz="1200" baseline="0" dirty="0">
                        <a:solidFill>
                          <a:schemeClr val="tx1"/>
                        </a:solidFill>
                        <a:effectLst/>
                        <a:latin typeface="Arial" panose="020B0604020202020204" pitchFamily="34" charset="0"/>
                        <a:ea typeface="Times New Roman"/>
                        <a:cs typeface="Arial" panose="020B0604020202020204" pitchFamily="34" charset="0"/>
                      </a:endParaRPr>
                    </a:p>
                    <a:p>
                      <a:pPr marL="285750" indent="-285750" fontAlgn="ctr">
                        <a:lnSpc>
                          <a:spcPts val="1510"/>
                        </a:lnSpc>
                        <a:spcAft>
                          <a:spcPts val="0"/>
                        </a:spcAft>
                        <a:buFont typeface="Wingdings" panose="05000000000000000000" pitchFamily="2" charset="2"/>
                        <a:buChar char="§"/>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r>
                        <a:rPr lang="ms-MY" sz="1200" baseline="0" dirty="0">
                          <a:solidFill>
                            <a:schemeClr val="tx1"/>
                          </a:solidFill>
                          <a:effectLst/>
                          <a:latin typeface="Arial" panose="020B0604020202020204" pitchFamily="34" charset="0"/>
                          <a:ea typeface="Times New Roman"/>
                          <a:cs typeface="Arial" panose="020B0604020202020204" pitchFamily="34" charset="0"/>
                        </a:rPr>
                        <a:t>Senaraikan justifikasi &amp; lokasi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689731"/>
                  </a:ext>
                </a:extLst>
              </a:tr>
              <a:tr h="370840">
                <a:tc>
                  <a:txBody>
                    <a:bodyPr/>
                    <a:lstStyle/>
                    <a:p>
                      <a:pPr algn="ctr"/>
                      <a:r>
                        <a:rPr lang="en-MY" sz="12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4918622"/>
                  </a:ext>
                </a:extLst>
              </a:tr>
              <a:tr h="271176">
                <a:tc>
                  <a:txBody>
                    <a:bodyPr/>
                    <a:lstStyle/>
                    <a:p>
                      <a:pPr algn="ctr"/>
                      <a:r>
                        <a:rPr lang="en-MY" sz="12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spcAft>
                          <a:spcPts val="0"/>
                        </a:spcAft>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9613589"/>
                  </a:ext>
                </a:extLst>
              </a:tr>
              <a:tr h="370840">
                <a:tc>
                  <a:txBody>
                    <a:bodyPr/>
                    <a:lstStyle/>
                    <a:p>
                      <a:pPr algn="ctr"/>
                      <a:r>
                        <a:rPr lang="en-MY" sz="120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5068289"/>
                  </a:ext>
                </a:extLst>
              </a:tr>
              <a:tr h="360000">
                <a:tc gridSpan="4">
                  <a:txBody>
                    <a:bodyPr/>
                    <a:lstStyle/>
                    <a:p>
                      <a:pPr algn="r">
                        <a:spcAft>
                          <a:spcPts val="0"/>
                        </a:spcAft>
                      </a:pPr>
                      <a:r>
                        <a:rPr lang="en-US" sz="1200" b="1" kern="1200" dirty="0">
                          <a:solidFill>
                            <a:schemeClr val="tx1"/>
                          </a:solidFill>
                          <a:effectLst/>
                          <a:latin typeface="Arial" panose="020B0604020202020204" pitchFamily="34" charset="0"/>
                          <a:cs typeface="Arial" panose="020B0604020202020204" pitchFamily="34" charset="0"/>
                        </a:rPr>
                        <a:t>JUMLAH (A)</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MY"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MY"/>
                    </a:p>
                  </a:txBody>
                  <a:tcPr/>
                </a:tc>
                <a:tc hMerge="1">
                  <a:txBody>
                    <a:bodyPr/>
                    <a:lstStyle/>
                    <a:p>
                      <a:endParaRPr lang="ms-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XXX,XXX.XX</a:t>
                      </a:r>
                      <a:endParaRPr lang="ms-MY"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17760113"/>
                  </a:ext>
                </a:extLst>
              </a:tr>
            </a:tbl>
          </a:graphicData>
        </a:graphic>
      </p:graphicFrame>
      <p:pic>
        <p:nvPicPr>
          <p:cNvPr id="6" name="Picture 5"/>
          <p:cNvPicPr>
            <a:picLocks noChangeAspect="1"/>
          </p:cNvPicPr>
          <p:nvPr/>
        </p:nvPicPr>
        <p:blipFill>
          <a:blip r:embed="rId3"/>
          <a:stretch>
            <a:fillRect/>
          </a:stretch>
        </p:blipFill>
        <p:spPr>
          <a:xfrm>
            <a:off x="2311401" y="3599508"/>
            <a:ext cx="7746998" cy="3276600"/>
          </a:xfrm>
          <a:prstGeom prst="rect">
            <a:avLst/>
          </a:prstGeom>
        </p:spPr>
      </p:pic>
      <p:sp>
        <p:nvSpPr>
          <p:cNvPr id="11" name="Slide Number Placeholder 10"/>
          <p:cNvSpPr>
            <a:spLocks noGrp="1"/>
          </p:cNvSpPr>
          <p:nvPr>
            <p:ph type="sldNum" sz="quarter" idx="12"/>
          </p:nvPr>
        </p:nvSpPr>
        <p:spPr/>
        <p:txBody>
          <a:bodyPr/>
          <a:lstStyle/>
          <a:p>
            <a:pPr>
              <a:defRPr/>
            </a:pPr>
            <a:fld id="{1B09AB17-F647-4A22-A4B0-5AFB6B343795}" type="slidenum">
              <a:rPr lang="ms-MY" smtClean="0"/>
              <a:pPr>
                <a:defRPr/>
              </a:pPr>
              <a:t>26</a:t>
            </a:fld>
            <a:endParaRPr lang="ms-MY"/>
          </a:p>
        </p:txBody>
      </p:sp>
    </p:spTree>
    <p:extLst>
      <p:ext uri="{BB962C8B-B14F-4D97-AF65-F5344CB8AC3E}">
        <p14:creationId xmlns:p14="http://schemas.microsoft.com/office/powerpoint/2010/main" val="2636092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204000" cy="432000"/>
          </a:xfrm>
          <a:ln>
            <a:solidFill>
              <a:schemeClr val="tx1"/>
            </a:solidFill>
          </a:ln>
        </p:spPr>
        <p:txBody>
          <a:bodyPr>
            <a:normAutofit/>
          </a:bodyPr>
          <a:lstStyle/>
          <a:p>
            <a:pPr marL="177800"/>
            <a:r>
              <a:rPr lang="ms-MY" sz="2400" b="1" dirty="0">
                <a:latin typeface="Arial" panose="020B0604020202020204" pitchFamily="34" charset="0"/>
                <a:cs typeface="Arial" panose="020B0604020202020204" pitchFamily="34" charset="0"/>
              </a:rPr>
              <a:t>PERINCIAN B : PEMBANGUNAN</a:t>
            </a:r>
            <a:r>
              <a:rPr lang="ms-MY" sz="2400" b="1" baseline="0" dirty="0">
                <a:latin typeface="Arial" panose="020B0604020202020204" pitchFamily="34" charset="0"/>
                <a:cs typeface="Arial" panose="020B0604020202020204" pitchFamily="34" charset="0"/>
              </a:rPr>
              <a:t> SISTEM APLIKASI</a:t>
            </a:r>
            <a:endParaRPr lang="ms-MY" sz="24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9678443"/>
              </p:ext>
            </p:extLst>
          </p:nvPr>
        </p:nvGraphicFramePr>
        <p:xfrm>
          <a:off x="0" y="535396"/>
          <a:ext cx="12192000" cy="2529704"/>
        </p:xfrm>
        <a:graphic>
          <a:graphicData uri="http://schemas.openxmlformats.org/drawingml/2006/table">
            <a:tbl>
              <a:tblPr firstRow="1" firstCol="1" bandRow="1">
                <a:tableStyleId>{5C22544A-7EE6-4342-B048-85BDC9FD1C3A}</a:tableStyleId>
              </a:tblPr>
              <a:tblGrid>
                <a:gridCol w="436408">
                  <a:extLst>
                    <a:ext uri="{9D8B030D-6E8A-4147-A177-3AD203B41FA5}">
                      <a16:colId xmlns:a16="http://schemas.microsoft.com/office/drawing/2014/main" val="20000"/>
                    </a:ext>
                  </a:extLst>
                </a:gridCol>
                <a:gridCol w="3522005">
                  <a:extLst>
                    <a:ext uri="{9D8B030D-6E8A-4147-A177-3AD203B41FA5}">
                      <a16:colId xmlns:a16="http://schemas.microsoft.com/office/drawing/2014/main" val="20001"/>
                    </a:ext>
                  </a:extLst>
                </a:gridCol>
                <a:gridCol w="1633562">
                  <a:extLst>
                    <a:ext uri="{9D8B030D-6E8A-4147-A177-3AD203B41FA5}">
                      <a16:colId xmlns:a16="http://schemas.microsoft.com/office/drawing/2014/main" val="20002"/>
                    </a:ext>
                  </a:extLst>
                </a:gridCol>
                <a:gridCol w="1287491">
                  <a:extLst>
                    <a:ext uri="{9D8B030D-6E8A-4147-A177-3AD203B41FA5}">
                      <a16:colId xmlns:a16="http://schemas.microsoft.com/office/drawing/2014/main" val="20003"/>
                    </a:ext>
                  </a:extLst>
                </a:gridCol>
                <a:gridCol w="1365198">
                  <a:extLst>
                    <a:ext uri="{9D8B030D-6E8A-4147-A177-3AD203B41FA5}">
                      <a16:colId xmlns:a16="http://schemas.microsoft.com/office/drawing/2014/main" val="20004"/>
                    </a:ext>
                  </a:extLst>
                </a:gridCol>
                <a:gridCol w="1973668">
                  <a:extLst>
                    <a:ext uri="{9D8B030D-6E8A-4147-A177-3AD203B41FA5}">
                      <a16:colId xmlns:a16="http://schemas.microsoft.com/office/drawing/2014/main" val="20005"/>
                    </a:ext>
                  </a:extLst>
                </a:gridCol>
                <a:gridCol w="1973668">
                  <a:extLst>
                    <a:ext uri="{9D8B030D-6E8A-4147-A177-3AD203B41FA5}">
                      <a16:colId xmlns:a16="http://schemas.microsoft.com/office/drawing/2014/main" val="868914344"/>
                    </a:ext>
                  </a:extLst>
                </a:gridCol>
              </a:tblGrid>
              <a:tr h="0">
                <a:tc rowSpan="2">
                  <a:txBody>
                    <a:bodyPr/>
                    <a:lstStyle/>
                    <a:p>
                      <a:pPr marL="90170"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BIL.</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rowSpan="2">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PERKARA</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gridSpan="2">
                  <a:txBody>
                    <a:bodyPr/>
                    <a:lstStyle/>
                    <a:p>
                      <a:pPr marL="26670" algn="ctr">
                        <a:lnSpc>
                          <a:spcPct val="100000"/>
                        </a:lnSpc>
                        <a:spcAft>
                          <a:spcPts val="0"/>
                        </a:spcAft>
                      </a:pPr>
                      <a:r>
                        <a:rPr lang="ms-MY" sz="1200">
                          <a:solidFill>
                            <a:schemeClr val="bg1"/>
                          </a:solidFill>
                          <a:effectLst/>
                          <a:latin typeface="Arial" panose="020B0604020202020204" pitchFamily="34" charset="0"/>
                          <a:ea typeface="Times New Roman"/>
                          <a:cs typeface="Arial" panose="020B0604020202020204" pitchFamily="34" charset="0"/>
                        </a:rPr>
                        <a:t>MAN DAYS</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hMerge="1">
                  <a:txBody>
                    <a:bodyPr/>
                    <a:lstStyle/>
                    <a:p>
                      <a:endParaRPr lang="en-US"/>
                    </a:p>
                  </a:txBody>
                  <a:tcPr/>
                </a:tc>
                <a:tc rowSpan="2">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HARGA </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SEUNIT (RM)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rowSpan="2">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rowSpan="2">
                  <a:txBody>
                    <a:bodyPr/>
                    <a:lstStyle/>
                    <a:p>
                      <a:pPr algn="ctr">
                        <a:lnSpc>
                          <a:spcPct val="100000"/>
                        </a:lnSpc>
                        <a:spcAft>
                          <a:spcPts val="0"/>
                        </a:spcAft>
                      </a:pPr>
                      <a:r>
                        <a:rPr lang="en-MY" sz="1200" dirty="0">
                          <a:solidFill>
                            <a:schemeClr val="bg1"/>
                          </a:solidFill>
                          <a:effectLst/>
                          <a:latin typeface="Arial" panose="020B0604020202020204" pitchFamily="34" charset="0"/>
                          <a:ea typeface="Times New Roman"/>
                          <a:cs typeface="Arial" panose="020B0604020202020204" pitchFamily="34" charset="0"/>
                        </a:rPr>
                        <a:t>CATATAN</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0">
                <a:tc vMerge="1">
                  <a:txBody>
                    <a:bodyPr/>
                    <a:lstStyle/>
                    <a:p>
                      <a:pPr marL="90170" algn="ctr">
                        <a:lnSpc>
                          <a:spcPct val="100000"/>
                        </a:lnSpc>
                        <a:spcAft>
                          <a:spcPts val="0"/>
                        </a:spcAft>
                      </a:pPr>
                      <a:endParaRPr lang="ms-MY"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vMerge="1">
                  <a:txBody>
                    <a:bodyPr/>
                    <a:lstStyle/>
                    <a:p>
                      <a:pPr algn="ctr">
                        <a:lnSpc>
                          <a:spcPct val="100000"/>
                        </a:lnSpc>
                        <a:spcAft>
                          <a:spcPts val="0"/>
                        </a:spcAft>
                      </a:pPr>
                      <a:endParaRPr lang="ms-MY"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a:txBody>
                    <a:bodyPr/>
                    <a:lstStyle/>
                    <a:p>
                      <a:pPr marL="26670" algn="ctr">
                        <a:lnSpc>
                          <a:spcPct val="100000"/>
                        </a:lnSpc>
                        <a:spcAft>
                          <a:spcPts val="0"/>
                        </a:spcAft>
                      </a:pPr>
                      <a:r>
                        <a:rPr lang="ms-MY" sz="1200" b="1" dirty="0">
                          <a:solidFill>
                            <a:schemeClr val="bg1"/>
                          </a:solidFill>
                          <a:effectLst/>
                          <a:latin typeface="Arial" panose="020B0604020202020204" pitchFamily="34" charset="0"/>
                          <a:ea typeface="Times New Roman"/>
                          <a:cs typeface="Arial" panose="020B0604020202020204" pitchFamily="34" charset="0"/>
                        </a:rPr>
                        <a:t>BIL.</a:t>
                      </a:r>
                      <a:r>
                        <a:rPr lang="ms-MY" sz="1200" b="1" baseline="0" dirty="0">
                          <a:solidFill>
                            <a:schemeClr val="bg1"/>
                          </a:solidFill>
                          <a:effectLst/>
                          <a:latin typeface="Arial" panose="020B0604020202020204" pitchFamily="34" charset="0"/>
                          <a:ea typeface="Times New Roman"/>
                          <a:cs typeface="Arial" panose="020B0604020202020204" pitchFamily="34" charset="0"/>
                        </a:rPr>
                        <a:t> PEKERJA</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26670"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BIL. HARI</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vMerge="1">
                  <a:txBody>
                    <a:bodyPr/>
                    <a:lstStyle/>
                    <a:p>
                      <a:endParaRPr lang="en-US"/>
                    </a:p>
                  </a:txBody>
                  <a:tcPr/>
                </a:tc>
                <a:tc vMerge="1">
                  <a:txBody>
                    <a:bodyPr/>
                    <a:lstStyle/>
                    <a:p>
                      <a:pPr algn="ctr">
                        <a:lnSpc>
                          <a:spcPct val="100000"/>
                        </a:lnSpc>
                        <a:spcAft>
                          <a:spcPts val="0"/>
                        </a:spcAft>
                      </a:pPr>
                      <a:endParaRPr lang="ms-MY" sz="16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solidFill>
                      <a:srgbClr val="00B0F0"/>
                    </a:solidFill>
                  </a:tcPr>
                </a:tc>
                <a:tc vMerge="1">
                  <a:txBody>
                    <a:bodyPr/>
                    <a:lstStyle/>
                    <a:p>
                      <a:endParaRPr lang="ms-MY"/>
                    </a:p>
                  </a:txBody>
                  <a:tcPr/>
                </a:tc>
                <a:extLst>
                  <a:ext uri="{0D108BD9-81ED-4DB2-BD59-A6C34878D82A}">
                    <a16:rowId xmlns:a16="http://schemas.microsoft.com/office/drawing/2014/main" val="10001"/>
                  </a:ext>
                </a:extLst>
              </a:tr>
              <a:tr h="270420">
                <a:tc>
                  <a:txBody>
                    <a:bodyPr/>
                    <a:lstStyle/>
                    <a:p>
                      <a:pPr algn="ctr" fontAlgn="ctr">
                        <a:lnSpc>
                          <a:spcPts val="1570"/>
                        </a:lnSpc>
                        <a:spcAft>
                          <a:spcPts val="0"/>
                        </a:spcAft>
                      </a:pPr>
                      <a:r>
                        <a:rPr lang="en-MY" sz="1200" kern="1200" dirty="0">
                          <a:solidFill>
                            <a:schemeClr val="tx1"/>
                          </a:solidFill>
                          <a:effectLst/>
                          <a:latin typeface="Arial" panose="020B0604020202020204" pitchFamily="34" charset="0"/>
                          <a:ea typeface="Times New Roman"/>
                          <a:cs typeface="Arial" panose="020B0604020202020204" pitchFamily="34" charset="0"/>
                        </a:rPr>
                        <a:t>(B)</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5">
                  <a:txBody>
                    <a:bodyPr/>
                    <a:lstStyle/>
                    <a:p>
                      <a:pPr marL="0" marR="0" indent="0" algn="l" defTabSz="914400" rtl="0" eaLnBrk="1" fontAlgn="ctr" latinLnBrk="0" hangingPunct="1">
                        <a:lnSpc>
                          <a:spcPts val="1570"/>
                        </a:lnSpc>
                        <a:spcBef>
                          <a:spcPts val="0"/>
                        </a:spcBef>
                        <a:spcAft>
                          <a:spcPts val="0"/>
                        </a:spcAft>
                        <a:buClrTx/>
                        <a:buSzTx/>
                        <a:buFontTx/>
                        <a:buNone/>
                        <a:tabLst/>
                        <a:defRPr/>
                      </a:pPr>
                      <a:r>
                        <a:rPr lang="en-MY" sz="1200" b="1" kern="1200" dirty="0">
                          <a:solidFill>
                            <a:schemeClr val="tx1"/>
                          </a:solidFill>
                          <a:effectLst/>
                          <a:latin typeface="Arial" panose="020B0604020202020204" pitchFamily="34" charset="0"/>
                          <a:ea typeface="Times New Roman"/>
                          <a:cs typeface="Arial" panose="020B0604020202020204" pitchFamily="34" charset="0"/>
                        </a:rPr>
                        <a:t> PEMBANGUNAN SISTEM APLIKASI</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ms-MY" dirty="0"/>
                    </a:p>
                  </a:txBody>
                  <a:tcPr/>
                </a:tc>
                <a:tc>
                  <a:txBody>
                    <a:bodyPr/>
                    <a:lstStyle/>
                    <a:p>
                      <a:pPr marL="0" marR="0" indent="0" algn="l" defTabSz="914400" rtl="0" eaLnBrk="1" fontAlgn="ctr" latinLnBrk="0" hangingPunct="1">
                        <a:lnSpc>
                          <a:spcPts val="1570"/>
                        </a:lnSpc>
                        <a:spcBef>
                          <a:spcPts val="0"/>
                        </a:spcBef>
                        <a:spcAft>
                          <a:spcPts val="0"/>
                        </a:spcAft>
                        <a:buClrTx/>
                        <a:buSzTx/>
                        <a:buFontTx/>
                        <a:buNone/>
                        <a:tabLst/>
                        <a:defRPr/>
                      </a:pP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53363">
                <a:tc>
                  <a:txBody>
                    <a:bodyPr/>
                    <a:lstStyle/>
                    <a:p>
                      <a:pPr algn="ctr" fontAlgn="ctr">
                        <a:lnSpc>
                          <a:spcPts val="1570"/>
                        </a:lnSpc>
                        <a:spcAft>
                          <a:spcPts val="0"/>
                        </a:spcAft>
                      </a:pPr>
                      <a:r>
                        <a:rPr lang="en-MY" sz="1400" b="0" kern="1200" dirty="0">
                          <a:solidFill>
                            <a:schemeClr val="tx1"/>
                          </a:solidFill>
                          <a:effectLst/>
                          <a:latin typeface="Arial" panose="020B0604020202020204" pitchFamily="34" charset="0"/>
                          <a:ea typeface="Times New Roman"/>
                          <a:cs typeface="Arial" panose="020B0604020202020204" pitchFamily="34" charset="0"/>
                        </a:rPr>
                        <a:t>1.</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70"/>
                        </a:lnSpc>
                        <a:spcAft>
                          <a:spcPts val="0"/>
                        </a:spcAft>
                      </a:pP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0" dirty="0">
                          <a:solidFill>
                            <a:schemeClr val="tx1"/>
                          </a:solidFill>
                          <a:latin typeface="Arial" panose="020B0604020202020204" pitchFamily="34" charset="0"/>
                          <a:cs typeface="Arial" panose="020B0604020202020204" pitchFamily="34" charset="0"/>
                        </a:rPr>
                        <a:t>XX</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0" dirty="0">
                          <a:solidFill>
                            <a:schemeClr val="tx1"/>
                          </a:solidFill>
                          <a:latin typeface="Arial" panose="020B0604020202020204" pitchFamily="34" charset="0"/>
                          <a:cs typeface="Arial" panose="020B0604020202020204" pitchFamily="34" charset="0"/>
                        </a:rPr>
                        <a:t>XX</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9018">
                <a:tc>
                  <a:txBody>
                    <a:bodyPr/>
                    <a:lstStyle/>
                    <a:p>
                      <a:pPr algn="ctr" fontAlgn="ctr">
                        <a:lnSpc>
                          <a:spcPts val="1570"/>
                        </a:lnSpc>
                        <a:spcAft>
                          <a:spcPts val="0"/>
                        </a:spcAft>
                      </a:pPr>
                      <a:r>
                        <a:rPr lang="en-MY" sz="1400" b="0" kern="1200" dirty="0">
                          <a:solidFill>
                            <a:schemeClr val="tx1"/>
                          </a:solidFill>
                          <a:effectLst/>
                          <a:latin typeface="Arial" panose="020B0604020202020204" pitchFamily="34" charset="0"/>
                          <a:ea typeface="Times New Roman"/>
                          <a:cs typeface="Arial" panose="020B0604020202020204" pitchFamily="34" charset="0"/>
                        </a:rPr>
                        <a:t>2.</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70"/>
                        </a:lnSpc>
                        <a:spcAft>
                          <a:spcPts val="0"/>
                        </a:spcAft>
                      </a:pP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0" dirty="0">
                          <a:solidFill>
                            <a:schemeClr val="tx1"/>
                          </a:solidFill>
                          <a:latin typeface="Arial" panose="020B0604020202020204" pitchFamily="34" charset="0"/>
                          <a:cs typeface="Arial" panose="020B0604020202020204" pitchFamily="34" charset="0"/>
                        </a:rPr>
                        <a:t>XX</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0" dirty="0">
                          <a:solidFill>
                            <a:schemeClr val="tx1"/>
                          </a:solidFill>
                          <a:latin typeface="Arial" panose="020B0604020202020204" pitchFamily="34" charset="0"/>
                          <a:cs typeface="Arial" panose="020B0604020202020204" pitchFamily="34" charset="0"/>
                        </a:rPr>
                        <a:t>XX</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8768">
                <a:tc>
                  <a:txBody>
                    <a:bodyPr/>
                    <a:lstStyle/>
                    <a:p>
                      <a:pPr algn="ctr" fontAlgn="ctr">
                        <a:lnSpc>
                          <a:spcPts val="1570"/>
                        </a:lnSpc>
                        <a:spcAft>
                          <a:spcPts val="0"/>
                        </a:spcAft>
                      </a:pPr>
                      <a:r>
                        <a:rPr lang="en-MY" sz="1400" b="0" kern="1200" dirty="0">
                          <a:solidFill>
                            <a:schemeClr val="tx1"/>
                          </a:solidFill>
                          <a:effectLst/>
                          <a:latin typeface="Arial" panose="020B0604020202020204" pitchFamily="34" charset="0"/>
                          <a:ea typeface="Times New Roman"/>
                          <a:cs typeface="Arial" panose="020B0604020202020204" pitchFamily="34" charset="0"/>
                        </a:rPr>
                        <a:t>3.</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70"/>
                        </a:lnSpc>
                        <a:spcAft>
                          <a:spcPts val="0"/>
                        </a:spcAft>
                      </a:pP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0" dirty="0">
                          <a:solidFill>
                            <a:schemeClr val="tx1"/>
                          </a:solidFill>
                          <a:latin typeface="Arial" panose="020B0604020202020204" pitchFamily="34" charset="0"/>
                          <a:cs typeface="Arial" panose="020B0604020202020204" pitchFamily="34" charset="0"/>
                        </a:rPr>
                        <a:t>XX</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0" dirty="0">
                          <a:solidFill>
                            <a:schemeClr val="tx1"/>
                          </a:solidFill>
                          <a:latin typeface="Arial" panose="020B0604020202020204" pitchFamily="34" charset="0"/>
                          <a:cs typeface="Arial" panose="020B0604020202020204" pitchFamily="34" charset="0"/>
                        </a:rPr>
                        <a:t>XX</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9018">
                <a:tc>
                  <a:txBody>
                    <a:bodyPr/>
                    <a:lstStyle/>
                    <a:p>
                      <a:pPr algn="ctr" fontAlgn="ctr">
                        <a:lnSpc>
                          <a:spcPts val="1570"/>
                        </a:lnSpc>
                        <a:spcAft>
                          <a:spcPts val="0"/>
                        </a:spcAft>
                      </a:pPr>
                      <a:r>
                        <a:rPr lang="en-MY" sz="1400" b="0" kern="1200" dirty="0">
                          <a:solidFill>
                            <a:schemeClr val="tx1"/>
                          </a:solidFill>
                          <a:effectLst/>
                          <a:latin typeface="Arial" panose="020B0604020202020204" pitchFamily="34" charset="0"/>
                          <a:ea typeface="Times New Roman"/>
                          <a:cs typeface="Arial" panose="020B0604020202020204" pitchFamily="34" charset="0"/>
                        </a:rPr>
                        <a:t>4.</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70"/>
                        </a:lnSpc>
                        <a:spcAft>
                          <a:spcPts val="0"/>
                        </a:spcAft>
                      </a:pPr>
                      <a:endParaRPr lang="ms-MY" sz="1400" b="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0" dirty="0">
                          <a:solidFill>
                            <a:schemeClr val="tx1"/>
                          </a:solidFill>
                          <a:latin typeface="Arial" panose="020B0604020202020204" pitchFamily="34" charset="0"/>
                          <a:cs typeface="Arial" panose="020B0604020202020204" pitchFamily="34" charset="0"/>
                        </a:rPr>
                        <a:t>XX</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0" dirty="0">
                          <a:solidFill>
                            <a:schemeClr val="tx1"/>
                          </a:solidFill>
                          <a:latin typeface="Arial" panose="020B0604020202020204" pitchFamily="34" charset="0"/>
                          <a:cs typeface="Arial" panose="020B0604020202020204" pitchFamily="34" charset="0"/>
                        </a:rPr>
                        <a:t>XX</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400" b="0" kern="1200" dirty="0">
                          <a:solidFill>
                            <a:schemeClr val="tx1"/>
                          </a:solidFill>
                          <a:effectLst/>
                          <a:latin typeface="Arial" panose="020B0604020202020204" pitchFamily="34" charset="0"/>
                          <a:ea typeface="Times New Roman"/>
                          <a:cs typeface="Arial" panose="020B0604020202020204" pitchFamily="34" charset="0"/>
                        </a:rPr>
                        <a:t>5.</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ms-MY" sz="1400" b="0">
                        <a:solidFill>
                          <a:schemeClr val="tx1"/>
                        </a:solidFill>
                        <a:effectLst/>
                        <a:latin typeface="Arial" panose="020B0604020202020204" pitchFamily="34" charset="0"/>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0" dirty="0">
                          <a:solidFill>
                            <a:schemeClr val="tx1"/>
                          </a:solidFill>
                          <a:latin typeface="Arial" panose="020B0604020202020204" pitchFamily="34" charset="0"/>
                          <a:cs typeface="Arial" panose="020B0604020202020204" pitchFamily="34" charset="0"/>
                        </a:rPr>
                        <a:t>XX</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0" dirty="0">
                          <a:solidFill>
                            <a:schemeClr val="tx1"/>
                          </a:solidFill>
                          <a:latin typeface="Arial" panose="020B0604020202020204" pitchFamily="34" charset="0"/>
                          <a:cs typeface="Arial" panose="020B0604020202020204" pitchFamily="34" charset="0"/>
                        </a:rPr>
                        <a:t>XX</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00">
                <a:tc gridSpan="5">
                  <a:txBody>
                    <a:bodyPr/>
                    <a:lstStyle/>
                    <a:p>
                      <a:pPr algn="r">
                        <a:spcAft>
                          <a:spcPts val="0"/>
                        </a:spcAft>
                      </a:pPr>
                      <a:r>
                        <a:rPr lang="en-US" sz="1400" b="1" kern="1200" dirty="0">
                          <a:solidFill>
                            <a:schemeClr val="tx1"/>
                          </a:solidFill>
                          <a:effectLst/>
                          <a:latin typeface="Arial" panose="020B0604020202020204" pitchFamily="34" charset="0"/>
                          <a:cs typeface="Arial" panose="020B0604020202020204" pitchFamily="34" charset="0"/>
                        </a:rPr>
                        <a:t>JUMLAH (B)</a:t>
                      </a:r>
                      <a:r>
                        <a:rPr lang="en-US" sz="1400" b="1" kern="1200" baseline="0" dirty="0">
                          <a:solidFill>
                            <a:schemeClr val="tx1"/>
                          </a:solidFill>
                          <a:effectLst/>
                          <a:latin typeface="Arial" panose="020B0604020202020204" pitchFamily="34" charset="0"/>
                          <a:cs typeface="Arial" panose="020B0604020202020204" pitchFamily="34" charset="0"/>
                        </a:rPr>
                        <a:t> </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r">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XXX,XXX.XX</a:t>
                      </a:r>
                      <a:endParaRPr lang="ms-MY"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27</a:t>
            </a:fld>
            <a:endParaRPr lang="ms-MY"/>
          </a:p>
        </p:txBody>
      </p:sp>
    </p:spTree>
    <p:extLst>
      <p:ext uri="{BB962C8B-B14F-4D97-AF65-F5344CB8AC3E}">
        <p14:creationId xmlns:p14="http://schemas.microsoft.com/office/powerpoint/2010/main" val="841615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22475267"/>
              </p:ext>
            </p:extLst>
          </p:nvPr>
        </p:nvGraphicFramePr>
        <p:xfrm>
          <a:off x="1465384" y="1408089"/>
          <a:ext cx="9443247" cy="2813917"/>
        </p:xfrm>
        <a:graphic>
          <a:graphicData uri="http://schemas.openxmlformats.org/drawingml/2006/table">
            <a:tbl>
              <a:tblPr firstRow="1" firstCol="1" bandRow="1">
                <a:tableStyleId>{5C22544A-7EE6-4342-B048-85BDC9FD1C3A}</a:tableStyleId>
              </a:tblPr>
              <a:tblGrid>
                <a:gridCol w="911521">
                  <a:extLst>
                    <a:ext uri="{9D8B030D-6E8A-4147-A177-3AD203B41FA5}">
                      <a16:colId xmlns:a16="http://schemas.microsoft.com/office/drawing/2014/main" val="20000"/>
                    </a:ext>
                  </a:extLst>
                </a:gridCol>
                <a:gridCol w="2933649">
                  <a:extLst>
                    <a:ext uri="{9D8B030D-6E8A-4147-A177-3AD203B41FA5}">
                      <a16:colId xmlns:a16="http://schemas.microsoft.com/office/drawing/2014/main" val="20001"/>
                    </a:ext>
                  </a:extLst>
                </a:gridCol>
                <a:gridCol w="1652954">
                  <a:extLst>
                    <a:ext uri="{9D8B030D-6E8A-4147-A177-3AD203B41FA5}">
                      <a16:colId xmlns:a16="http://schemas.microsoft.com/office/drawing/2014/main" val="20002"/>
                    </a:ext>
                  </a:extLst>
                </a:gridCol>
                <a:gridCol w="1688123">
                  <a:extLst>
                    <a:ext uri="{9D8B030D-6E8A-4147-A177-3AD203B41FA5}">
                      <a16:colId xmlns:a16="http://schemas.microsoft.com/office/drawing/2014/main" val="20003"/>
                    </a:ext>
                  </a:extLst>
                </a:gridCol>
                <a:gridCol w="2257000">
                  <a:extLst>
                    <a:ext uri="{9D8B030D-6E8A-4147-A177-3AD203B41FA5}">
                      <a16:colId xmlns:a16="http://schemas.microsoft.com/office/drawing/2014/main" val="20005"/>
                    </a:ext>
                  </a:extLst>
                </a:gridCol>
              </a:tblGrid>
              <a:tr h="515915">
                <a:tc>
                  <a:txBody>
                    <a:bodyPr/>
                    <a:lstStyle/>
                    <a:p>
                      <a:pPr marL="90170"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BIL.</a:t>
                      </a:r>
                      <a:endParaRPr lang="ms-MY" sz="14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a:txBody>
                    <a:bodyPr/>
                    <a:lstStyle/>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PERKARA</a:t>
                      </a:r>
                      <a:endParaRPr lang="ms-MY" sz="14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a:txBody>
                    <a:bodyPr/>
                    <a:lstStyle/>
                    <a:p>
                      <a:pPr marL="26670"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HARI</a:t>
                      </a:r>
                      <a:endParaRPr lang="ms-MY" sz="14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a:txBody>
                    <a:bodyPr/>
                    <a:lstStyle/>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(RM)</a:t>
                      </a:r>
                      <a:endParaRPr lang="ms-MY" sz="140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solidFill>
                      <a:srgbClr val="00B0F0"/>
                    </a:solidFill>
                  </a:tcPr>
                </a:tc>
                <a:tc>
                  <a:txBody>
                    <a:bodyPr/>
                    <a:lstStyle/>
                    <a:p>
                      <a:pPr algn="ctr">
                        <a:lnSpc>
                          <a:spcPct val="100000"/>
                        </a:lnSpc>
                        <a:spcAft>
                          <a:spcPts val="0"/>
                        </a:spcAft>
                      </a:pPr>
                      <a:r>
                        <a:rPr lang="ms-MY" sz="1400" dirty="0">
                          <a:solidFill>
                            <a:schemeClr val="tx1"/>
                          </a:solidFill>
                          <a:effectLst/>
                          <a:latin typeface="Arial" panose="020B0604020202020204" pitchFamily="34" charset="0"/>
                          <a:ea typeface="Times New Roman"/>
                          <a:cs typeface="Arial" panose="020B0604020202020204" pitchFamily="34" charset="0"/>
                        </a:rPr>
                        <a:t>PERATUSAN KOS </a:t>
                      </a:r>
                      <a:r>
                        <a:rPr lang="ms-MY" sz="1400" baseline="0" dirty="0">
                          <a:solidFill>
                            <a:schemeClr val="tx1"/>
                          </a:solidFill>
                          <a:effectLst/>
                          <a:latin typeface="Arial" panose="020B0604020202020204" pitchFamily="34" charset="0"/>
                          <a:ea typeface="Times New Roman"/>
                          <a:cs typeface="Arial" panose="020B0604020202020204" pitchFamily="34" charset="0"/>
                        </a:rPr>
                        <a:t>PEMBANGUNAN (%)</a:t>
                      </a:r>
                      <a:endParaRPr lang="ms-MY" sz="140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solidFill>
                      <a:srgbClr val="00B0F0"/>
                    </a:solidFill>
                  </a:tcPr>
                </a:tc>
                <a:extLst>
                  <a:ext uri="{0D108BD9-81ED-4DB2-BD59-A6C34878D82A}">
                    <a16:rowId xmlns:a16="http://schemas.microsoft.com/office/drawing/2014/main" val="10000"/>
                  </a:ext>
                </a:extLst>
              </a:tr>
              <a:tr h="255199">
                <a:tc gridSpan="4">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400" kern="1200" dirty="0">
                          <a:solidFill>
                            <a:schemeClr val="tx1"/>
                          </a:solidFill>
                          <a:effectLst/>
                          <a:latin typeface="Arial" panose="020B0604020202020204" pitchFamily="34" charset="0"/>
                          <a:cs typeface="Arial" panose="020B0604020202020204" pitchFamily="34" charset="0"/>
                        </a:rPr>
                        <a:t>(B) PEMBANGUNAN SISTEM APLIKASI</a:t>
                      </a:r>
                      <a:endParaRPr lang="en-MY" sz="1400" b="0" kern="1200" dirty="0">
                        <a:solidFill>
                          <a:schemeClr val="dk1"/>
                        </a:solidFill>
                        <a:latin typeface="Arial" panose="020B0604020202020204" pitchFamily="34" charset="0"/>
                        <a:ea typeface="+mn-ea"/>
                        <a:cs typeface="Arial" panose="020B0604020202020204" pitchFamily="34" charset="0"/>
                      </a:endParaRPr>
                    </a:p>
                  </a:txBody>
                  <a:tcPr marL="7142" marR="7142" marT="7144" marB="0" anchor="ctr">
                    <a:solidFill>
                      <a:srgbClr val="00B0F0"/>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40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solidFill>
                      <a:srgbClr val="00B0F0"/>
                    </a:solidFill>
                  </a:tcPr>
                </a:tc>
                <a:extLst>
                  <a:ext uri="{0D108BD9-81ED-4DB2-BD59-A6C34878D82A}">
                    <a16:rowId xmlns:a16="http://schemas.microsoft.com/office/drawing/2014/main" val="10001"/>
                  </a:ext>
                </a:extLst>
              </a:tr>
              <a:tr h="242010">
                <a:tc>
                  <a:txBody>
                    <a:bodyPr/>
                    <a:lstStyle/>
                    <a:p>
                      <a:pPr algn="ctr" fontAlgn="ctr">
                        <a:spcAft>
                          <a:spcPts val="0"/>
                        </a:spcAft>
                      </a:pPr>
                      <a:r>
                        <a:rPr lang="ms-MY" sz="1400" b="0" dirty="0">
                          <a:solidFill>
                            <a:schemeClr val="tx1"/>
                          </a:solidFill>
                          <a:effectLst/>
                          <a:latin typeface="Arial" panose="020B0604020202020204" pitchFamily="34" charset="0"/>
                          <a:ea typeface="Times New Roman"/>
                          <a:cs typeface="Arial" panose="020B0604020202020204" pitchFamily="34" charset="0"/>
                        </a:rPr>
                        <a:t>1.</a:t>
                      </a:r>
                    </a:p>
                  </a:txBody>
                  <a:tcPr marL="7142" marR="7142" marT="7144" marB="0" anchor="ctr">
                    <a:solidFill>
                      <a:srgbClr val="00B0F0"/>
                    </a:solidFill>
                  </a:tcPr>
                </a:tc>
                <a:tc>
                  <a:txBody>
                    <a:bodyPr/>
                    <a:lstStyle/>
                    <a:p>
                      <a:pPr marL="0" indent="0">
                        <a:lnSpc>
                          <a:spcPct val="100000"/>
                        </a:lnSpc>
                        <a:spcBef>
                          <a:spcPts val="0"/>
                        </a:spcBef>
                        <a:spcAft>
                          <a:spcPts val="0"/>
                        </a:spcAft>
                        <a:buFont typeface="Arial" panose="020B0604020202020204" pitchFamily="34" charset="0"/>
                        <a:buNone/>
                      </a:pPr>
                      <a:r>
                        <a:rPr lang="en-US" sz="1400" b="1" baseline="0" dirty="0">
                          <a:solidFill>
                            <a:schemeClr val="tx1"/>
                          </a:solidFill>
                          <a:effectLst/>
                          <a:latin typeface="Arial" panose="020B0604020202020204" pitchFamily="34" charset="0"/>
                          <a:ea typeface="Calibri"/>
                          <a:cs typeface="Arial" panose="020B0604020202020204" pitchFamily="34" charset="0"/>
                        </a:rPr>
                        <a:t>Analysis</a:t>
                      </a:r>
                    </a:p>
                  </a:txBody>
                  <a:tcPr marL="51435" marR="51435" marT="0" marB="0" anchor="ctr"/>
                </a:tc>
                <a:tc>
                  <a:txBody>
                    <a:bodyPr/>
                    <a:lstStyle/>
                    <a:p>
                      <a:pPr algn="ctr"/>
                      <a:r>
                        <a:rPr lang="en-GB" sz="1400" dirty="0">
                          <a:latin typeface="Arial" panose="020B0604020202020204" pitchFamily="34" charset="0"/>
                          <a:cs typeface="Arial" panose="020B0604020202020204" pitchFamily="34" charset="0"/>
                        </a:rPr>
                        <a:t>xx</a:t>
                      </a:r>
                    </a:p>
                  </a:txBody>
                  <a:tcPr marL="0" marR="0" marT="0" marB="0" anchor="ctr"/>
                </a:tc>
                <a:tc>
                  <a:txBody>
                    <a:bodyPr/>
                    <a:lstStyle/>
                    <a:p>
                      <a:pPr algn="ctr"/>
                      <a:r>
                        <a:rPr lang="en-GB" sz="1400">
                          <a:latin typeface="Arial" panose="020B0604020202020204" pitchFamily="34" charset="0"/>
                          <a:cs typeface="Arial" panose="020B0604020202020204" pitchFamily="34" charset="0"/>
                        </a:rPr>
                        <a:t>950,000.00</a:t>
                      </a:r>
                      <a:endParaRPr lang="en-GB" sz="1400" dirty="0">
                        <a:latin typeface="Arial" panose="020B0604020202020204" pitchFamily="34" charset="0"/>
                        <a:cs typeface="Arial" panose="020B0604020202020204" pitchFamily="34" charset="0"/>
                      </a:endParaRPr>
                    </a:p>
                  </a:txBody>
                  <a:tcPr marL="0" marR="0" marT="0" marB="0" anchor="ctr"/>
                </a:tc>
                <a:tc>
                  <a:txBody>
                    <a:bodyPr/>
                    <a:lstStyle/>
                    <a:p>
                      <a:pPr algn="ctr">
                        <a:lnSpc>
                          <a:spcPct val="115000"/>
                        </a:lnSpc>
                        <a:spcBef>
                          <a:spcPts val="300"/>
                        </a:spcBef>
                        <a:spcAft>
                          <a:spcPts val="300"/>
                        </a:spcAft>
                      </a:pPr>
                      <a:r>
                        <a:rPr lang="en-US" sz="1400" dirty="0">
                          <a:solidFill>
                            <a:srgbClr val="FF0000"/>
                          </a:solidFill>
                          <a:effectLst/>
                          <a:latin typeface="Arial" panose="020B0604020202020204" pitchFamily="34" charset="0"/>
                          <a:ea typeface="Calibri"/>
                          <a:cs typeface="Arial" panose="020B0604020202020204" pitchFamily="34" charset="0"/>
                        </a:rPr>
                        <a:t>19.0 </a:t>
                      </a:r>
                      <a:endParaRPr lang="en-MY" sz="1400" dirty="0">
                        <a:solidFill>
                          <a:srgbClr val="FF0000"/>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240631">
                <a:tc>
                  <a:txBody>
                    <a:bodyPr/>
                    <a:lstStyle/>
                    <a:p>
                      <a:pPr algn="ctr" fontAlgn="ctr">
                        <a:spcAft>
                          <a:spcPts val="0"/>
                        </a:spcAft>
                      </a:pPr>
                      <a:r>
                        <a:rPr lang="ms-MY" sz="1400" b="0" dirty="0">
                          <a:solidFill>
                            <a:schemeClr val="tx1"/>
                          </a:solidFill>
                          <a:effectLst/>
                          <a:latin typeface="Arial" panose="020B0604020202020204" pitchFamily="34" charset="0"/>
                          <a:ea typeface="Times New Roman"/>
                          <a:cs typeface="Arial" panose="020B0604020202020204" pitchFamily="34" charset="0"/>
                        </a:rPr>
                        <a:t>2.</a:t>
                      </a:r>
                    </a:p>
                  </a:txBody>
                  <a:tcPr marL="7142" marR="7142" marT="7144" marB="0" anchor="ctr">
                    <a:solidFill>
                      <a:srgbClr val="00B0F0"/>
                    </a:solidFill>
                  </a:tcPr>
                </a:tc>
                <a:tc>
                  <a:txBody>
                    <a:bodyPr/>
                    <a:lstStyle/>
                    <a:p>
                      <a:pPr marL="0" indent="0">
                        <a:lnSpc>
                          <a:spcPct val="100000"/>
                        </a:lnSpc>
                        <a:spcBef>
                          <a:spcPts val="0"/>
                        </a:spcBef>
                        <a:spcAft>
                          <a:spcPts val="0"/>
                        </a:spcAft>
                        <a:buFont typeface="Arial" panose="020B0604020202020204" pitchFamily="34" charset="0"/>
                        <a:buNone/>
                      </a:pPr>
                      <a:r>
                        <a:rPr lang="en-US" sz="1400" b="1" baseline="0" dirty="0">
                          <a:solidFill>
                            <a:schemeClr val="tx1"/>
                          </a:solidFill>
                          <a:effectLst/>
                          <a:latin typeface="Arial" panose="020B0604020202020204" pitchFamily="34" charset="0"/>
                          <a:ea typeface="Calibri"/>
                          <a:cs typeface="Arial" panose="020B0604020202020204" pitchFamily="34" charset="0"/>
                        </a:rPr>
                        <a:t>Design</a:t>
                      </a:r>
                    </a:p>
                  </a:txBody>
                  <a:tcPr marL="51435" marR="51435" marT="0" marB="0" anchor="ctr"/>
                </a:tc>
                <a:tc>
                  <a:txBody>
                    <a:bodyPr/>
                    <a:lstStyle/>
                    <a:p>
                      <a:pPr algn="ctr"/>
                      <a:r>
                        <a:rPr lang="en-GB" sz="1400" dirty="0">
                          <a:latin typeface="Arial" panose="020B0604020202020204" pitchFamily="34" charset="0"/>
                          <a:cs typeface="Arial" panose="020B0604020202020204" pitchFamily="34" charset="0"/>
                        </a:rPr>
                        <a:t>xx</a:t>
                      </a:r>
                    </a:p>
                  </a:txBody>
                  <a:tcPr marL="0" marR="0" marT="0" marB="0" anchor="ctr"/>
                </a:tc>
                <a:tc>
                  <a:txBody>
                    <a:bodyPr/>
                    <a:lstStyle/>
                    <a:p>
                      <a:pPr algn="ctr"/>
                      <a:r>
                        <a:rPr lang="en-GB" sz="1400">
                          <a:latin typeface="Arial" panose="020B0604020202020204" pitchFamily="34" charset="0"/>
                          <a:cs typeface="Arial" panose="020B0604020202020204" pitchFamily="34" charset="0"/>
                        </a:rPr>
                        <a:t>1,795,000.00</a:t>
                      </a:r>
                      <a:endParaRPr lang="en-GB" sz="1400" dirty="0">
                        <a:latin typeface="Arial" panose="020B0604020202020204" pitchFamily="34" charset="0"/>
                        <a:cs typeface="Arial" panose="020B0604020202020204" pitchFamily="34" charset="0"/>
                      </a:endParaRPr>
                    </a:p>
                  </a:txBody>
                  <a:tcPr marL="0" marR="0" marT="0" marB="0" anchor="ctr"/>
                </a:tc>
                <a:tc>
                  <a:txBody>
                    <a:bodyPr/>
                    <a:lstStyle/>
                    <a:p>
                      <a:pPr algn="ctr">
                        <a:lnSpc>
                          <a:spcPct val="115000"/>
                        </a:lnSpc>
                        <a:spcBef>
                          <a:spcPts val="300"/>
                        </a:spcBef>
                        <a:spcAft>
                          <a:spcPts val="300"/>
                        </a:spcAft>
                      </a:pPr>
                      <a:r>
                        <a:rPr lang="en-US" sz="1400" dirty="0">
                          <a:solidFill>
                            <a:srgbClr val="FF0000"/>
                          </a:solidFill>
                          <a:effectLst/>
                          <a:latin typeface="Arial" panose="020B0604020202020204" pitchFamily="34" charset="0"/>
                          <a:ea typeface="Calibri"/>
                          <a:cs typeface="Arial" panose="020B0604020202020204" pitchFamily="34" charset="0"/>
                        </a:rPr>
                        <a:t>35.9</a:t>
                      </a:r>
                      <a:endParaRPr lang="en-MY" sz="1400" dirty="0">
                        <a:solidFill>
                          <a:srgbClr val="FF0000"/>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03"/>
                  </a:ext>
                </a:extLst>
              </a:tr>
              <a:tr h="272716">
                <a:tc>
                  <a:txBody>
                    <a:bodyPr/>
                    <a:lstStyle/>
                    <a:p>
                      <a:pPr algn="ctr" fontAlgn="ctr">
                        <a:spcAft>
                          <a:spcPts val="0"/>
                        </a:spcAft>
                      </a:pPr>
                      <a:r>
                        <a:rPr lang="ms-MY" sz="1400" b="0" dirty="0">
                          <a:solidFill>
                            <a:schemeClr val="tx1"/>
                          </a:solidFill>
                          <a:effectLst/>
                          <a:latin typeface="Arial" panose="020B0604020202020204" pitchFamily="34" charset="0"/>
                          <a:ea typeface="Times New Roman"/>
                          <a:cs typeface="Arial" panose="020B0604020202020204" pitchFamily="34" charset="0"/>
                        </a:rPr>
                        <a:t>3.</a:t>
                      </a:r>
                    </a:p>
                  </a:txBody>
                  <a:tcPr marL="7142" marR="7142" marT="7144" marB="0" anchor="ctr">
                    <a:solidFill>
                      <a:srgbClr val="00B0F0"/>
                    </a:solidFill>
                  </a:tcPr>
                </a:tc>
                <a:tc>
                  <a:txBody>
                    <a:bodyPr/>
                    <a:lstStyle/>
                    <a:p>
                      <a:pPr marL="0" indent="0">
                        <a:lnSpc>
                          <a:spcPct val="100000"/>
                        </a:lnSpc>
                        <a:spcBef>
                          <a:spcPts val="0"/>
                        </a:spcBef>
                        <a:spcAft>
                          <a:spcPts val="0"/>
                        </a:spcAft>
                        <a:buFont typeface="Arial" panose="020B0604020202020204" pitchFamily="34" charset="0"/>
                        <a:buNone/>
                      </a:pPr>
                      <a:r>
                        <a:rPr lang="en-US" sz="1400" b="1" baseline="0" dirty="0">
                          <a:solidFill>
                            <a:schemeClr val="tx1"/>
                          </a:solidFill>
                          <a:effectLst/>
                          <a:latin typeface="Arial" panose="020B0604020202020204" pitchFamily="34" charset="0"/>
                          <a:ea typeface="Calibri"/>
                          <a:cs typeface="Arial" panose="020B0604020202020204" pitchFamily="34" charset="0"/>
                        </a:rPr>
                        <a:t>Coding </a:t>
                      </a:r>
                    </a:p>
                  </a:txBody>
                  <a:tcPr marL="51435" marR="51435" marT="0" marB="0" anchor="ctr"/>
                </a:tc>
                <a:tc>
                  <a:txBody>
                    <a:bodyPr/>
                    <a:lstStyle/>
                    <a:p>
                      <a:pPr algn="ctr"/>
                      <a:r>
                        <a:rPr lang="en-GB" sz="1400" dirty="0">
                          <a:latin typeface="Arial" panose="020B0604020202020204" pitchFamily="34" charset="0"/>
                          <a:cs typeface="Arial" panose="020B0604020202020204" pitchFamily="34" charset="0"/>
                        </a:rPr>
                        <a:t>xx</a:t>
                      </a:r>
                    </a:p>
                  </a:txBody>
                  <a:tcPr marL="0" marR="0" marT="0" marB="0" anchor="ctr"/>
                </a:tc>
                <a:tc>
                  <a:txBody>
                    <a:bodyPr/>
                    <a:lstStyle/>
                    <a:p>
                      <a:pPr algn="ctr"/>
                      <a:r>
                        <a:rPr lang="en-GB" sz="1400">
                          <a:latin typeface="Arial" panose="020B0604020202020204" pitchFamily="34" charset="0"/>
                          <a:cs typeface="Arial" panose="020B0604020202020204" pitchFamily="34" charset="0"/>
                        </a:rPr>
                        <a:t>935,000.00</a:t>
                      </a:r>
                      <a:endParaRPr lang="en-GB" sz="1400" dirty="0">
                        <a:latin typeface="Arial" panose="020B0604020202020204" pitchFamily="34" charset="0"/>
                        <a:cs typeface="Arial" panose="020B0604020202020204" pitchFamily="34" charset="0"/>
                      </a:endParaRPr>
                    </a:p>
                  </a:txBody>
                  <a:tcPr marL="0" marR="0" marT="0" marB="0" anchor="ctr"/>
                </a:tc>
                <a:tc>
                  <a:txBody>
                    <a:bodyPr/>
                    <a:lstStyle/>
                    <a:p>
                      <a:pPr algn="ctr">
                        <a:lnSpc>
                          <a:spcPct val="115000"/>
                        </a:lnSpc>
                        <a:spcBef>
                          <a:spcPts val="300"/>
                        </a:spcBef>
                        <a:spcAft>
                          <a:spcPts val="300"/>
                        </a:spcAft>
                      </a:pPr>
                      <a:r>
                        <a:rPr lang="en-US" sz="1400" dirty="0">
                          <a:solidFill>
                            <a:srgbClr val="FF0000"/>
                          </a:solidFill>
                          <a:effectLst/>
                          <a:latin typeface="Arial" panose="020B0604020202020204" pitchFamily="34" charset="0"/>
                          <a:ea typeface="Calibri"/>
                          <a:cs typeface="Arial" panose="020B0604020202020204" pitchFamily="34" charset="0"/>
                        </a:rPr>
                        <a:t>18.7</a:t>
                      </a:r>
                      <a:endParaRPr lang="en-MY" sz="1400" dirty="0">
                        <a:solidFill>
                          <a:srgbClr val="FF0000"/>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r h="272716">
                <a:tc>
                  <a:txBody>
                    <a:bodyPr/>
                    <a:lstStyle/>
                    <a:p>
                      <a:pPr algn="ctr" fontAlgn="ctr">
                        <a:spcAft>
                          <a:spcPts val="0"/>
                        </a:spcAft>
                      </a:pPr>
                      <a:r>
                        <a:rPr lang="en-US" sz="1400" b="0" dirty="0">
                          <a:solidFill>
                            <a:schemeClr val="tx1"/>
                          </a:solidFill>
                          <a:effectLst/>
                          <a:latin typeface="Arial" panose="020B0604020202020204" pitchFamily="34" charset="0"/>
                          <a:ea typeface="Times New Roman"/>
                          <a:cs typeface="Arial" panose="020B0604020202020204" pitchFamily="34" charset="0"/>
                        </a:rPr>
                        <a:t>4.</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solidFill>
                      <a:srgbClr val="00B0F0"/>
                    </a:solidFill>
                  </a:tcPr>
                </a:tc>
                <a:tc>
                  <a:txBody>
                    <a:bodyPr/>
                    <a:lstStyle/>
                    <a:p>
                      <a:pPr marL="0" indent="0">
                        <a:lnSpc>
                          <a:spcPct val="100000"/>
                        </a:lnSpc>
                        <a:spcBef>
                          <a:spcPts val="0"/>
                        </a:spcBef>
                        <a:spcAft>
                          <a:spcPts val="0"/>
                        </a:spcAft>
                        <a:buFont typeface="Arial" panose="020B0604020202020204" pitchFamily="34" charset="0"/>
                        <a:buNone/>
                      </a:pPr>
                      <a:r>
                        <a:rPr lang="en-US" sz="1400" b="1" baseline="0" dirty="0">
                          <a:solidFill>
                            <a:schemeClr val="tx1"/>
                          </a:solidFill>
                          <a:effectLst/>
                          <a:latin typeface="Arial" panose="020B0604020202020204" pitchFamily="34" charset="0"/>
                          <a:ea typeface="Calibri"/>
                          <a:cs typeface="Arial" panose="020B0604020202020204" pitchFamily="34" charset="0"/>
                        </a:rPr>
                        <a:t>* Integration</a:t>
                      </a:r>
                    </a:p>
                  </a:txBody>
                  <a:tcPr marL="51435" marR="51435" marT="0" marB="0" anchor="ctr"/>
                </a:tc>
                <a:tc>
                  <a:txBody>
                    <a:bodyPr/>
                    <a:lstStyle/>
                    <a:p>
                      <a:pPr algn="ctr"/>
                      <a:r>
                        <a:rPr lang="en-GB" sz="1400" dirty="0">
                          <a:latin typeface="Arial" panose="020B0604020202020204" pitchFamily="34" charset="0"/>
                          <a:cs typeface="Arial" panose="020B0604020202020204" pitchFamily="34" charset="0"/>
                        </a:rPr>
                        <a:t>xx</a:t>
                      </a:r>
                    </a:p>
                  </a:txBody>
                  <a:tcPr marL="0" marR="0" marT="0" marB="0" anchor="ctr"/>
                </a:tc>
                <a:tc>
                  <a:txBody>
                    <a:bodyPr/>
                    <a:lstStyle/>
                    <a:p>
                      <a:pPr algn="ctr"/>
                      <a:r>
                        <a:rPr lang="en-GB" sz="1400">
                          <a:latin typeface="Arial" panose="020B0604020202020204" pitchFamily="34" charset="0"/>
                          <a:cs typeface="Arial" panose="020B0604020202020204" pitchFamily="34" charset="0"/>
                        </a:rPr>
                        <a:t>0</a:t>
                      </a:r>
                      <a:endParaRPr lang="en-GB" sz="1400" dirty="0">
                        <a:latin typeface="Arial" panose="020B0604020202020204" pitchFamily="34" charset="0"/>
                        <a:cs typeface="Arial" panose="020B0604020202020204" pitchFamily="34" charset="0"/>
                      </a:endParaRPr>
                    </a:p>
                  </a:txBody>
                  <a:tcPr marL="0" marR="0" marT="0" marB="0" anchor="ctr"/>
                </a:tc>
                <a:tc>
                  <a:txBody>
                    <a:bodyPr/>
                    <a:lstStyle/>
                    <a:p>
                      <a:pPr algn="ctr">
                        <a:lnSpc>
                          <a:spcPct val="115000"/>
                        </a:lnSpc>
                        <a:spcBef>
                          <a:spcPts val="300"/>
                        </a:spcBef>
                        <a:spcAft>
                          <a:spcPts val="300"/>
                        </a:spcAft>
                      </a:pPr>
                      <a:r>
                        <a:rPr lang="en-MY" sz="1400">
                          <a:solidFill>
                            <a:srgbClr val="FF0000"/>
                          </a:solidFill>
                          <a:effectLst/>
                          <a:latin typeface="Arial" panose="020B0604020202020204" pitchFamily="34" charset="0"/>
                          <a:ea typeface="Calibri"/>
                          <a:cs typeface="Arial" panose="020B0604020202020204" pitchFamily="34" charset="0"/>
                        </a:rPr>
                        <a:t>*0.0</a:t>
                      </a:r>
                      <a:endParaRPr lang="en-MY" sz="1400" dirty="0">
                        <a:solidFill>
                          <a:srgbClr val="FF0000"/>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05"/>
                  </a:ext>
                </a:extLst>
              </a:tr>
              <a:tr h="0">
                <a:tc>
                  <a:txBody>
                    <a:bodyPr/>
                    <a:lstStyle/>
                    <a:p>
                      <a:pPr algn="ctr" fontAlgn="ctr">
                        <a:spcAft>
                          <a:spcPts val="0"/>
                        </a:spcAft>
                      </a:pPr>
                      <a:r>
                        <a:rPr lang="ms-MY" sz="1400" b="0" dirty="0">
                          <a:solidFill>
                            <a:schemeClr val="tx1"/>
                          </a:solidFill>
                          <a:effectLst/>
                          <a:latin typeface="Arial" panose="020B0604020202020204" pitchFamily="34" charset="0"/>
                          <a:ea typeface="Times New Roman"/>
                          <a:cs typeface="Arial" panose="020B0604020202020204" pitchFamily="34" charset="0"/>
                        </a:rPr>
                        <a:t>5.</a:t>
                      </a:r>
                    </a:p>
                  </a:txBody>
                  <a:tcPr marL="7142" marR="7142" marT="7144" marB="0" anchor="ctr">
                    <a:solidFill>
                      <a:srgbClr val="00B0F0"/>
                    </a:solidFill>
                  </a:tcPr>
                </a:tc>
                <a:tc>
                  <a:txBody>
                    <a:bodyPr/>
                    <a:lstStyle/>
                    <a:p>
                      <a:pPr marL="0" indent="0">
                        <a:lnSpc>
                          <a:spcPct val="100000"/>
                        </a:lnSpc>
                        <a:spcBef>
                          <a:spcPts val="0"/>
                        </a:spcBef>
                        <a:spcAft>
                          <a:spcPts val="0"/>
                        </a:spcAft>
                        <a:buFont typeface="Arial" panose="020B0604020202020204" pitchFamily="34" charset="0"/>
                        <a:buNone/>
                      </a:pPr>
                      <a:r>
                        <a:rPr lang="en-US" sz="1400" b="1" baseline="0" dirty="0">
                          <a:solidFill>
                            <a:schemeClr val="tx1"/>
                          </a:solidFill>
                          <a:effectLst/>
                          <a:latin typeface="Arial" panose="020B0604020202020204" pitchFamily="34" charset="0"/>
                          <a:ea typeface="Calibri"/>
                          <a:cs typeface="Arial" panose="020B0604020202020204" pitchFamily="34" charset="0"/>
                        </a:rPr>
                        <a:t>Testing</a:t>
                      </a:r>
                    </a:p>
                  </a:txBody>
                  <a:tcPr marL="51435" marR="51435" marT="0" marB="0" anchor="ctr"/>
                </a:tc>
                <a:tc>
                  <a:txBody>
                    <a:bodyPr/>
                    <a:lstStyle/>
                    <a:p>
                      <a:pPr algn="ctr"/>
                      <a:r>
                        <a:rPr lang="en-GB" sz="1400" dirty="0">
                          <a:latin typeface="Arial" panose="020B0604020202020204" pitchFamily="34" charset="0"/>
                          <a:cs typeface="Arial" panose="020B0604020202020204" pitchFamily="34" charset="0"/>
                        </a:rPr>
                        <a:t>xx</a:t>
                      </a:r>
                    </a:p>
                  </a:txBody>
                  <a:tcPr marL="0" marR="0" marT="0" marB="0" anchor="ctr"/>
                </a:tc>
                <a:tc>
                  <a:txBody>
                    <a:bodyPr/>
                    <a:lstStyle/>
                    <a:p>
                      <a:pPr algn="ctr"/>
                      <a:r>
                        <a:rPr lang="en-GB" sz="1400">
                          <a:latin typeface="Arial" panose="020B0604020202020204" pitchFamily="34" charset="0"/>
                          <a:cs typeface="Arial" panose="020B0604020202020204" pitchFamily="34" charset="0"/>
                        </a:rPr>
                        <a:t>1,140,000.00</a:t>
                      </a:r>
                      <a:endParaRPr lang="en-GB" sz="1400" dirty="0">
                        <a:latin typeface="Arial" panose="020B0604020202020204" pitchFamily="34" charset="0"/>
                        <a:cs typeface="Arial" panose="020B0604020202020204" pitchFamily="34" charset="0"/>
                      </a:endParaRPr>
                    </a:p>
                  </a:txBody>
                  <a:tcPr marL="0" marR="0" marT="0" marB="0" anchor="ctr"/>
                </a:tc>
                <a:tc>
                  <a:txBody>
                    <a:bodyPr/>
                    <a:lstStyle/>
                    <a:p>
                      <a:pPr algn="ctr">
                        <a:lnSpc>
                          <a:spcPct val="115000"/>
                        </a:lnSpc>
                        <a:spcBef>
                          <a:spcPts val="300"/>
                        </a:spcBef>
                        <a:spcAft>
                          <a:spcPts val="300"/>
                        </a:spcAft>
                      </a:pPr>
                      <a:r>
                        <a:rPr lang="en-US" sz="1400" dirty="0">
                          <a:solidFill>
                            <a:srgbClr val="FF0000"/>
                          </a:solidFill>
                          <a:effectLst/>
                          <a:latin typeface="Arial" panose="020B0604020202020204" pitchFamily="34" charset="0"/>
                          <a:ea typeface="Calibri"/>
                          <a:cs typeface="Arial" panose="020B0604020202020204" pitchFamily="34" charset="0"/>
                        </a:rPr>
                        <a:t>22.8</a:t>
                      </a:r>
                      <a:endParaRPr lang="en-MY" sz="1400" dirty="0">
                        <a:solidFill>
                          <a:srgbClr val="FF0000"/>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06"/>
                  </a:ext>
                </a:extLst>
              </a:tr>
              <a:tr h="0">
                <a:tc>
                  <a:txBody>
                    <a:bodyPr/>
                    <a:lstStyle/>
                    <a:p>
                      <a:pPr algn="ctr" fontAlgn="ctr">
                        <a:spcAft>
                          <a:spcPts val="0"/>
                        </a:spcAft>
                      </a:pPr>
                      <a:r>
                        <a:rPr lang="ms-MY" sz="1400" b="0" dirty="0">
                          <a:solidFill>
                            <a:schemeClr val="tx1"/>
                          </a:solidFill>
                          <a:effectLst/>
                          <a:latin typeface="Arial" panose="020B0604020202020204" pitchFamily="34" charset="0"/>
                          <a:ea typeface="Times New Roman"/>
                          <a:cs typeface="Arial" panose="020B0604020202020204" pitchFamily="34" charset="0"/>
                        </a:rPr>
                        <a:t>6.</a:t>
                      </a:r>
                    </a:p>
                  </a:txBody>
                  <a:tcPr marL="7142" marR="7142" marT="7144" marB="0" anchor="ctr">
                    <a:solidFill>
                      <a:srgbClr val="00B0F0"/>
                    </a:solidFill>
                  </a:tcPr>
                </a:tc>
                <a:tc>
                  <a:txBody>
                    <a:bodyPr/>
                    <a:lstStyle/>
                    <a:p>
                      <a:pPr marL="0" indent="0">
                        <a:lnSpc>
                          <a:spcPct val="100000"/>
                        </a:lnSpc>
                        <a:spcBef>
                          <a:spcPts val="0"/>
                        </a:spcBef>
                        <a:spcAft>
                          <a:spcPts val="0"/>
                        </a:spcAft>
                        <a:buFont typeface="Arial" panose="020B0604020202020204" pitchFamily="34" charset="0"/>
                        <a:buNone/>
                      </a:pPr>
                      <a:r>
                        <a:rPr lang="en-US" sz="1400" b="1" baseline="0" dirty="0">
                          <a:solidFill>
                            <a:schemeClr val="tx1"/>
                          </a:solidFill>
                          <a:effectLst/>
                          <a:latin typeface="Arial" panose="020B0604020202020204" pitchFamily="34" charset="0"/>
                          <a:ea typeface="Calibri"/>
                          <a:cs typeface="Arial" panose="020B0604020202020204" pitchFamily="34" charset="0"/>
                        </a:rPr>
                        <a:t>Implementation</a:t>
                      </a:r>
                    </a:p>
                  </a:txBody>
                  <a:tcPr marL="51435" marR="51435" marT="0" marB="0" anchor="ctr"/>
                </a:tc>
                <a:tc>
                  <a:txBody>
                    <a:bodyPr/>
                    <a:lstStyle/>
                    <a:p>
                      <a:pPr algn="ctr"/>
                      <a:r>
                        <a:rPr lang="en-GB" sz="1400" dirty="0">
                          <a:latin typeface="Arial" panose="020B0604020202020204" pitchFamily="34" charset="0"/>
                          <a:cs typeface="Arial" panose="020B0604020202020204" pitchFamily="34" charset="0"/>
                        </a:rPr>
                        <a:t>xx</a:t>
                      </a:r>
                    </a:p>
                  </a:txBody>
                  <a:tcPr marL="0" marR="0" marT="0" marB="0" anchor="ctr"/>
                </a:tc>
                <a:tc>
                  <a:txBody>
                    <a:bodyPr/>
                    <a:lstStyle/>
                    <a:p>
                      <a:pPr algn="ctr"/>
                      <a:r>
                        <a:rPr lang="en-GB" sz="1400">
                          <a:latin typeface="Arial" panose="020B0604020202020204" pitchFamily="34" charset="0"/>
                          <a:cs typeface="Arial" panose="020B0604020202020204" pitchFamily="34" charset="0"/>
                        </a:rPr>
                        <a:t>180,000.00</a:t>
                      </a:r>
                      <a:endParaRPr lang="en-GB" sz="1400" dirty="0">
                        <a:latin typeface="Arial" panose="020B0604020202020204" pitchFamily="34" charset="0"/>
                        <a:cs typeface="Arial" panose="020B0604020202020204" pitchFamily="34" charset="0"/>
                      </a:endParaRPr>
                    </a:p>
                  </a:txBody>
                  <a:tcPr marL="0" marR="0" marT="0" marB="0" anchor="ctr"/>
                </a:tc>
                <a:tc>
                  <a:txBody>
                    <a:bodyPr/>
                    <a:lstStyle/>
                    <a:p>
                      <a:pPr algn="ctr">
                        <a:lnSpc>
                          <a:spcPct val="115000"/>
                        </a:lnSpc>
                        <a:spcBef>
                          <a:spcPts val="300"/>
                        </a:spcBef>
                        <a:spcAft>
                          <a:spcPts val="300"/>
                        </a:spcAft>
                      </a:pPr>
                      <a:r>
                        <a:rPr lang="en-US" sz="1400" dirty="0">
                          <a:solidFill>
                            <a:srgbClr val="FF0000"/>
                          </a:solidFill>
                          <a:effectLst/>
                          <a:latin typeface="Arial" panose="020B0604020202020204" pitchFamily="34" charset="0"/>
                          <a:ea typeface="Calibri"/>
                          <a:cs typeface="Arial" panose="020B0604020202020204" pitchFamily="34" charset="0"/>
                        </a:rPr>
                        <a:t>3.6</a:t>
                      </a:r>
                      <a:endParaRPr lang="en-MY" sz="1400" dirty="0">
                        <a:solidFill>
                          <a:srgbClr val="FF0000"/>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07"/>
                  </a:ext>
                </a:extLst>
              </a:tr>
              <a:tr h="515915">
                <a:tc>
                  <a:txBody>
                    <a:bodyPr/>
                    <a:lstStyle/>
                    <a:p>
                      <a:pPr algn="ctr" fontAlgn="ctr">
                        <a:spcAft>
                          <a:spcPts val="0"/>
                        </a:spcAft>
                      </a:pP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solidFill>
                      <a:srgbClr val="00B0F0"/>
                    </a:solid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effectLst/>
                          <a:latin typeface="Arial" panose="020B0604020202020204" pitchFamily="34" charset="0"/>
                          <a:ea typeface="Calibri"/>
                          <a:cs typeface="Arial" panose="020B0604020202020204" pitchFamily="34" charset="0"/>
                        </a:rPr>
                        <a:t>JUMLAH KESELURUHAN </a:t>
                      </a:r>
                      <a:r>
                        <a:rPr lang="en-MY" sz="1400" b="1" kern="1200" dirty="0">
                          <a:solidFill>
                            <a:schemeClr val="tx1"/>
                          </a:solidFill>
                          <a:effectLst/>
                          <a:latin typeface="Arial" panose="020B0604020202020204" pitchFamily="34" charset="0"/>
                          <a:cs typeface="Arial" panose="020B0604020202020204" pitchFamily="34" charset="0"/>
                        </a:rPr>
                        <a:t>(B) PEMBANGUNAN SISTEM</a:t>
                      </a:r>
                      <a:endParaRPr lang="en-MY" sz="1400" b="1" kern="1200" dirty="0">
                        <a:solidFill>
                          <a:schemeClr val="dk1"/>
                        </a:solidFill>
                        <a:latin typeface="Arial" panose="020B0604020202020204" pitchFamily="34" charset="0"/>
                        <a:ea typeface="+mn-ea"/>
                        <a:cs typeface="Arial" panose="020B0604020202020204" pitchFamily="34" charset="0"/>
                      </a:endParaRPr>
                    </a:p>
                  </a:txBody>
                  <a:tcPr marL="51435" marR="51435" marT="0" marB="0" anchor="ctr">
                    <a:solidFill>
                      <a:srgbClr val="00B0F0"/>
                    </a:solidFill>
                  </a:tcPr>
                </a:tc>
                <a:tc>
                  <a:txBody>
                    <a:bodyPr/>
                    <a:lstStyle/>
                    <a:p>
                      <a:pPr algn="ctr"/>
                      <a:r>
                        <a:rPr lang="en-GB" sz="1400" b="1" dirty="0">
                          <a:latin typeface="Arial" panose="020B0604020202020204" pitchFamily="34" charset="0"/>
                          <a:cs typeface="Arial" panose="020B0604020202020204" pitchFamily="34" charset="0"/>
                        </a:rPr>
                        <a:t>xx</a:t>
                      </a:r>
                    </a:p>
                  </a:txBody>
                  <a:tcPr marL="0" marR="0" marT="0" marB="0" anchor="ctr">
                    <a:solidFill>
                      <a:srgbClr val="00B0F0"/>
                    </a:solidFill>
                  </a:tcPr>
                </a:tc>
                <a:tc>
                  <a:txBody>
                    <a:bodyPr/>
                    <a:lstStyle/>
                    <a:p>
                      <a:pPr algn="ctr"/>
                      <a:r>
                        <a:rPr lang="en-GB" sz="1400" b="1">
                          <a:latin typeface="Arial" panose="020B0604020202020204" pitchFamily="34" charset="0"/>
                          <a:cs typeface="Arial" panose="020B0604020202020204" pitchFamily="34" charset="0"/>
                        </a:rPr>
                        <a:t> 5,000,000.00</a:t>
                      </a:r>
                      <a:endParaRPr lang="en-GB" sz="1400" b="1" dirty="0">
                        <a:latin typeface="Arial" panose="020B0604020202020204" pitchFamily="34" charset="0"/>
                        <a:cs typeface="Arial" panose="020B0604020202020204" pitchFamily="34" charset="0"/>
                      </a:endParaRPr>
                    </a:p>
                  </a:txBody>
                  <a:tcPr marL="0" marR="0" marT="0" marB="0" anchor="ctr">
                    <a:solidFill>
                      <a:srgbClr val="00B0F0"/>
                    </a:solidFill>
                  </a:tcPr>
                </a:tc>
                <a:tc>
                  <a:txBody>
                    <a:bodyPr/>
                    <a:lstStyle/>
                    <a:p>
                      <a:pPr algn="ctr">
                        <a:lnSpc>
                          <a:spcPct val="115000"/>
                        </a:lnSpc>
                        <a:spcBef>
                          <a:spcPts val="300"/>
                        </a:spcBef>
                        <a:spcAft>
                          <a:spcPts val="300"/>
                        </a:spcAft>
                      </a:pPr>
                      <a:r>
                        <a:rPr lang="en-US" sz="1400" b="1" dirty="0">
                          <a:solidFill>
                            <a:schemeClr val="tx1"/>
                          </a:solidFill>
                          <a:effectLst/>
                          <a:latin typeface="Arial" panose="020B0604020202020204" pitchFamily="34" charset="0"/>
                          <a:ea typeface="Calibri"/>
                          <a:cs typeface="Arial" panose="020B0604020202020204" pitchFamily="34" charset="0"/>
                        </a:rPr>
                        <a:t>100%</a:t>
                      </a:r>
                      <a:endParaRPr lang="en-MY" sz="1400" b="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solidFill>
                      <a:srgbClr val="00B0F0"/>
                    </a:solidFill>
                  </a:tcPr>
                </a:tc>
                <a:extLst>
                  <a:ext uri="{0D108BD9-81ED-4DB2-BD59-A6C34878D82A}">
                    <a16:rowId xmlns:a16="http://schemas.microsoft.com/office/drawing/2014/main" val="10008"/>
                  </a:ext>
                </a:extLst>
              </a:tr>
            </a:tbl>
          </a:graphicData>
        </a:graphic>
      </p:graphicFrame>
      <p:sp>
        <p:nvSpPr>
          <p:cNvPr id="4" name="TextBox 6"/>
          <p:cNvSpPr txBox="1">
            <a:spLocks noChangeArrowheads="1"/>
          </p:cNvSpPr>
          <p:nvPr/>
        </p:nvSpPr>
        <p:spPr bwMode="auto">
          <a:xfrm>
            <a:off x="1524001" y="764704"/>
            <a:ext cx="9384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buFont typeface="Arial" pitchFamily="34" charset="0"/>
              <a:buNone/>
            </a:pPr>
            <a:r>
              <a:rPr lang="en-US" altLang="ms-MY" sz="2000" b="1" u="sng" dirty="0" err="1">
                <a:latin typeface="Arial" panose="020B0604020202020204" pitchFamily="34" charset="0"/>
                <a:cs typeface="Arial" panose="020B0604020202020204" pitchFamily="34" charset="0"/>
              </a:rPr>
              <a:t>Ringkasan</a:t>
            </a:r>
            <a:r>
              <a:rPr lang="en-US" altLang="ms-MY" sz="2000" b="1" u="sng" dirty="0">
                <a:latin typeface="Arial" panose="020B0604020202020204" pitchFamily="34" charset="0"/>
                <a:cs typeface="Arial" panose="020B0604020202020204" pitchFamily="34" charset="0"/>
              </a:rPr>
              <a:t> </a:t>
            </a:r>
            <a:r>
              <a:rPr lang="en-US" altLang="ms-MY" sz="2000" b="1" u="sng" dirty="0" err="1">
                <a:latin typeface="Arial" panose="020B0604020202020204" pitchFamily="34" charset="0"/>
                <a:cs typeface="Arial" panose="020B0604020202020204" pitchFamily="34" charset="0"/>
              </a:rPr>
              <a:t>Peruntukan</a:t>
            </a:r>
            <a:r>
              <a:rPr lang="en-US" altLang="ms-MY" sz="2000" b="1" u="sng" dirty="0">
                <a:latin typeface="Arial" panose="020B0604020202020204" pitchFamily="34" charset="0"/>
                <a:cs typeface="Arial" panose="020B0604020202020204" pitchFamily="34" charset="0"/>
              </a:rPr>
              <a:t> Pembangunan </a:t>
            </a:r>
            <a:r>
              <a:rPr lang="en-US" altLang="ms-MY" sz="2000" b="1" u="sng" dirty="0" err="1">
                <a:latin typeface="Arial" panose="020B0604020202020204" pitchFamily="34" charset="0"/>
                <a:cs typeface="Arial" panose="020B0604020202020204" pitchFamily="34" charset="0"/>
              </a:rPr>
              <a:t>Sistem</a:t>
            </a:r>
            <a:r>
              <a:rPr lang="en-US" altLang="ms-MY" sz="2000" b="1" u="sng" dirty="0">
                <a:latin typeface="Arial" panose="020B0604020202020204" pitchFamily="34" charset="0"/>
                <a:cs typeface="Arial" panose="020B0604020202020204" pitchFamily="34" charset="0"/>
              </a:rPr>
              <a:t> </a:t>
            </a:r>
            <a:r>
              <a:rPr lang="en-US" altLang="ms-MY" sz="2000" b="1" u="sng" dirty="0" err="1">
                <a:latin typeface="Arial" panose="020B0604020202020204" pitchFamily="34" charset="0"/>
                <a:cs typeface="Arial" panose="020B0604020202020204" pitchFamily="34" charset="0"/>
              </a:rPr>
              <a:t>Aplikasi</a:t>
            </a:r>
            <a:r>
              <a:rPr lang="en-US" altLang="ms-MY" sz="2000" b="1" u="sng" dirty="0">
                <a:latin typeface="Arial" panose="020B0604020202020204" pitchFamily="34" charset="0"/>
                <a:cs typeface="Arial" panose="020B0604020202020204" pitchFamily="34" charset="0"/>
              </a:rPr>
              <a:t> </a:t>
            </a:r>
            <a:r>
              <a:rPr lang="en-US" altLang="ms-MY" sz="2000" b="1" u="sng" dirty="0" err="1">
                <a:latin typeface="Arial" panose="020B0604020202020204" pitchFamily="34" charset="0"/>
                <a:cs typeface="Arial" panose="020B0604020202020204" pitchFamily="34" charset="0"/>
              </a:rPr>
              <a:t>Untuk</a:t>
            </a:r>
            <a:r>
              <a:rPr lang="en-US" altLang="ms-MY" sz="2000" b="1" u="sng" dirty="0">
                <a:latin typeface="Arial" panose="020B0604020202020204" pitchFamily="34" charset="0"/>
                <a:cs typeface="Arial" panose="020B0604020202020204" pitchFamily="34" charset="0"/>
              </a:rPr>
              <a:t> </a:t>
            </a:r>
            <a:r>
              <a:rPr lang="en-US" altLang="ms-MY" sz="2000" b="1" u="sng" dirty="0" err="1">
                <a:latin typeface="Arial" panose="020B0604020202020204" pitchFamily="34" charset="0"/>
                <a:cs typeface="Arial" panose="020B0604020202020204" pitchFamily="34" charset="0"/>
              </a:rPr>
              <a:t>Semua</a:t>
            </a:r>
            <a:r>
              <a:rPr lang="en-US" altLang="ms-MY" sz="2000" b="1" u="sng" dirty="0">
                <a:latin typeface="Arial" panose="020B0604020202020204" pitchFamily="34" charset="0"/>
                <a:cs typeface="Arial" panose="020B0604020202020204" pitchFamily="34" charset="0"/>
              </a:rPr>
              <a:t> </a:t>
            </a:r>
            <a:r>
              <a:rPr lang="en-US" altLang="ms-MY" sz="2000" b="1" u="sng" dirty="0" err="1">
                <a:latin typeface="Arial" panose="020B0604020202020204" pitchFamily="34" charset="0"/>
                <a:cs typeface="Arial" panose="020B0604020202020204" pitchFamily="34" charset="0"/>
              </a:rPr>
              <a:t>Modul</a:t>
            </a:r>
            <a:r>
              <a:rPr lang="en-US" altLang="ms-MY" sz="2000" dirty="0">
                <a:latin typeface="Arial" panose="020B0604020202020204" pitchFamily="34" charset="0"/>
                <a:cs typeface="Arial" panose="020B0604020202020204" pitchFamily="34" charset="0"/>
              </a:rPr>
              <a:t>: </a:t>
            </a:r>
          </a:p>
        </p:txBody>
      </p:sp>
      <p:sp>
        <p:nvSpPr>
          <p:cNvPr id="5" name="Text Placeholder 10"/>
          <p:cNvSpPr txBox="1">
            <a:spLocks/>
          </p:cNvSpPr>
          <p:nvPr/>
        </p:nvSpPr>
        <p:spPr>
          <a:xfrm>
            <a:off x="1524000" y="-27384"/>
            <a:ext cx="9144000" cy="756215"/>
          </a:xfrm>
          <a:prstGeom prst="rect">
            <a:avLst/>
          </a:prstGeom>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charset="0"/>
              <a:buNone/>
              <a:defRPr/>
            </a:pPr>
            <a:r>
              <a:rPr lang="en-US" b="1" dirty="0">
                <a:latin typeface="Arial" pitchFamily="34" charset="0"/>
                <a:ea typeface="ＭＳ Ｐゴシック" pitchFamily="34" charset="-128"/>
                <a:cs typeface="Arial" pitchFamily="34" charset="0"/>
              </a:rPr>
              <a:t>MAKLUMAT PERUNTUKAN</a:t>
            </a:r>
            <a:endParaRPr lang="ms-MY" b="1" dirty="0">
              <a:latin typeface="Arial" pitchFamily="34" charset="0"/>
              <a:ea typeface="ＭＳ Ｐゴシック" pitchFamily="34" charset="-128"/>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72095018"/>
              </p:ext>
            </p:extLst>
          </p:nvPr>
        </p:nvGraphicFramePr>
        <p:xfrm>
          <a:off x="1465384" y="5025929"/>
          <a:ext cx="2401570" cy="1524000"/>
        </p:xfrm>
        <a:graphic>
          <a:graphicData uri="http://schemas.openxmlformats.org/drawingml/2006/table">
            <a:tbl>
              <a:tblPr firstRow="1" firstCol="1" bandRow="1">
                <a:tableStyleId>{5C22544A-7EE6-4342-B048-85BDC9FD1C3A}</a:tableStyleId>
              </a:tblPr>
              <a:tblGrid>
                <a:gridCol w="1058779">
                  <a:extLst>
                    <a:ext uri="{9D8B030D-6E8A-4147-A177-3AD203B41FA5}">
                      <a16:colId xmlns:a16="http://schemas.microsoft.com/office/drawing/2014/main" val="20000"/>
                    </a:ext>
                  </a:extLst>
                </a:gridCol>
                <a:gridCol w="1342791">
                  <a:extLst>
                    <a:ext uri="{9D8B030D-6E8A-4147-A177-3AD203B41FA5}">
                      <a16:colId xmlns:a16="http://schemas.microsoft.com/office/drawing/2014/main" val="20001"/>
                    </a:ext>
                  </a:extLst>
                </a:gridCol>
              </a:tblGrid>
              <a:tr h="190500">
                <a:tc>
                  <a:txBody>
                    <a:bodyPr/>
                    <a:lstStyle/>
                    <a:p>
                      <a:pPr>
                        <a:spcAft>
                          <a:spcPts val="0"/>
                        </a:spcAft>
                      </a:pPr>
                      <a:r>
                        <a:rPr lang="ms-MY" sz="1100" dirty="0">
                          <a:solidFill>
                            <a:sysClr val="windowText" lastClr="000000"/>
                          </a:solidFill>
                          <a:effectLst/>
                        </a:rPr>
                        <a:t>Phase</a:t>
                      </a:r>
                      <a:endParaRPr lang="ms-MY" sz="120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r>
                        <a:rPr lang="ms-MY" sz="1100">
                          <a:solidFill>
                            <a:sysClr val="windowText" lastClr="000000"/>
                          </a:solidFill>
                          <a:effectLst/>
                        </a:rPr>
                        <a:t>Ratio</a:t>
                      </a:r>
                      <a:endParaRPr lang="ms-MY" sz="120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0000"/>
                  </a:ext>
                </a:extLst>
              </a:tr>
              <a:tr h="190500">
                <a:tc>
                  <a:txBody>
                    <a:bodyPr/>
                    <a:lstStyle/>
                    <a:p>
                      <a:pPr>
                        <a:spcAft>
                          <a:spcPts val="0"/>
                        </a:spcAft>
                      </a:pPr>
                      <a:r>
                        <a:rPr lang="ms-MY" sz="1100" dirty="0">
                          <a:solidFill>
                            <a:sysClr val="windowText" lastClr="000000"/>
                          </a:solidFill>
                          <a:effectLst/>
                        </a:rPr>
                        <a:t>Requirement</a:t>
                      </a:r>
                      <a:endParaRPr lang="ms-MY" sz="120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r>
                        <a:rPr lang="ms-MY" sz="1100">
                          <a:solidFill>
                            <a:sysClr val="windowText" lastClr="000000"/>
                          </a:solidFill>
                          <a:effectLst/>
                        </a:rPr>
                        <a:t>20.00</a:t>
                      </a:r>
                      <a:endParaRPr lang="ms-MY" sz="120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0001"/>
                  </a:ext>
                </a:extLst>
              </a:tr>
              <a:tr h="190500">
                <a:tc>
                  <a:txBody>
                    <a:bodyPr/>
                    <a:lstStyle/>
                    <a:p>
                      <a:pPr>
                        <a:spcAft>
                          <a:spcPts val="0"/>
                        </a:spcAft>
                      </a:pPr>
                      <a:r>
                        <a:rPr lang="ms-MY" sz="1100">
                          <a:solidFill>
                            <a:sysClr val="windowText" lastClr="000000"/>
                          </a:solidFill>
                          <a:effectLst/>
                        </a:rPr>
                        <a:t>Design</a:t>
                      </a:r>
                      <a:endParaRPr lang="ms-MY" sz="120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r>
                        <a:rPr lang="ms-MY" sz="1100" dirty="0">
                          <a:solidFill>
                            <a:sysClr val="windowText" lastClr="000000"/>
                          </a:solidFill>
                          <a:effectLst/>
                        </a:rPr>
                        <a:t>30.00</a:t>
                      </a:r>
                      <a:endParaRPr lang="ms-MY" sz="120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0002"/>
                  </a:ext>
                </a:extLst>
              </a:tr>
              <a:tr h="190500">
                <a:tc>
                  <a:txBody>
                    <a:bodyPr/>
                    <a:lstStyle/>
                    <a:p>
                      <a:pPr>
                        <a:spcAft>
                          <a:spcPts val="0"/>
                        </a:spcAft>
                      </a:pPr>
                      <a:r>
                        <a:rPr lang="ms-MY" sz="1100" dirty="0">
                          <a:solidFill>
                            <a:sysClr val="windowText" lastClr="000000"/>
                          </a:solidFill>
                          <a:effectLst/>
                        </a:rPr>
                        <a:t>Coding</a:t>
                      </a:r>
                      <a:endParaRPr lang="ms-MY" sz="120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r>
                        <a:rPr lang="ms-MY" sz="1100">
                          <a:solidFill>
                            <a:sysClr val="windowText" lastClr="000000"/>
                          </a:solidFill>
                          <a:effectLst/>
                        </a:rPr>
                        <a:t>15.00</a:t>
                      </a:r>
                      <a:endParaRPr lang="ms-MY" sz="120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0003"/>
                  </a:ext>
                </a:extLst>
              </a:tr>
              <a:tr h="190500">
                <a:tc>
                  <a:txBody>
                    <a:bodyPr/>
                    <a:lstStyle/>
                    <a:p>
                      <a:pPr>
                        <a:spcAft>
                          <a:spcPts val="0"/>
                        </a:spcAft>
                      </a:pPr>
                      <a:r>
                        <a:rPr lang="ms-MY" sz="1100">
                          <a:solidFill>
                            <a:sysClr val="windowText" lastClr="000000"/>
                          </a:solidFill>
                          <a:effectLst/>
                        </a:rPr>
                        <a:t>integration</a:t>
                      </a:r>
                      <a:endParaRPr lang="ms-MY" sz="120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r>
                        <a:rPr lang="ms-MY" sz="1100">
                          <a:solidFill>
                            <a:sysClr val="windowText" lastClr="000000"/>
                          </a:solidFill>
                          <a:effectLst/>
                        </a:rPr>
                        <a:t>5.00</a:t>
                      </a:r>
                      <a:endParaRPr lang="ms-MY" sz="120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0004"/>
                  </a:ext>
                </a:extLst>
              </a:tr>
              <a:tr h="190500">
                <a:tc>
                  <a:txBody>
                    <a:bodyPr/>
                    <a:lstStyle/>
                    <a:p>
                      <a:pPr>
                        <a:spcAft>
                          <a:spcPts val="0"/>
                        </a:spcAft>
                      </a:pPr>
                      <a:r>
                        <a:rPr lang="ms-MY" sz="1100">
                          <a:solidFill>
                            <a:sysClr val="windowText" lastClr="000000"/>
                          </a:solidFill>
                          <a:effectLst/>
                        </a:rPr>
                        <a:t>Testing</a:t>
                      </a:r>
                      <a:endParaRPr lang="ms-MY" sz="120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r>
                        <a:rPr lang="ms-MY" sz="1100">
                          <a:solidFill>
                            <a:sysClr val="windowText" lastClr="000000"/>
                          </a:solidFill>
                          <a:effectLst/>
                        </a:rPr>
                        <a:t>25.00</a:t>
                      </a:r>
                      <a:endParaRPr lang="ms-MY" sz="120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0005"/>
                  </a:ext>
                </a:extLst>
              </a:tr>
              <a:tr h="190500">
                <a:tc>
                  <a:txBody>
                    <a:bodyPr/>
                    <a:lstStyle/>
                    <a:p>
                      <a:pPr>
                        <a:spcAft>
                          <a:spcPts val="0"/>
                        </a:spcAft>
                      </a:pPr>
                      <a:r>
                        <a:rPr lang="ms-MY" sz="1100" dirty="0">
                          <a:solidFill>
                            <a:sysClr val="windowText" lastClr="000000"/>
                          </a:solidFill>
                          <a:effectLst/>
                        </a:rPr>
                        <a:t>Deployment </a:t>
                      </a:r>
                      <a:endParaRPr lang="ms-MY" sz="120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r>
                        <a:rPr lang="ms-MY" sz="1100">
                          <a:solidFill>
                            <a:sysClr val="windowText" lastClr="000000"/>
                          </a:solidFill>
                          <a:effectLst/>
                        </a:rPr>
                        <a:t>5.00</a:t>
                      </a:r>
                      <a:endParaRPr lang="ms-MY" sz="120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0006"/>
                  </a:ext>
                </a:extLst>
              </a:tr>
              <a:tr h="190500">
                <a:tc>
                  <a:txBody>
                    <a:bodyPr/>
                    <a:lstStyle/>
                    <a:p>
                      <a:pPr>
                        <a:spcAft>
                          <a:spcPts val="0"/>
                        </a:spcAft>
                      </a:pPr>
                      <a:r>
                        <a:rPr lang="ms-MY" sz="1100" dirty="0">
                          <a:solidFill>
                            <a:sysClr val="windowText" lastClr="000000"/>
                          </a:solidFill>
                          <a:effectLst/>
                        </a:rPr>
                        <a:t>Total</a:t>
                      </a:r>
                      <a:endParaRPr lang="ms-MY" sz="120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r>
                        <a:rPr lang="ms-MY" sz="1100" dirty="0">
                          <a:solidFill>
                            <a:sysClr val="windowText" lastClr="000000"/>
                          </a:solidFill>
                          <a:effectLst/>
                        </a:rPr>
                        <a:t>100</a:t>
                      </a:r>
                      <a:endParaRPr lang="ms-MY" sz="120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0007"/>
                  </a:ext>
                </a:extLst>
              </a:tr>
            </a:tbl>
          </a:graphicData>
        </a:graphic>
      </p:graphicFrame>
      <p:sp>
        <p:nvSpPr>
          <p:cNvPr id="9" name="TextBox 8"/>
          <p:cNvSpPr txBox="1">
            <a:spLocks noChangeArrowheads="1"/>
          </p:cNvSpPr>
          <p:nvPr/>
        </p:nvSpPr>
        <p:spPr bwMode="auto">
          <a:xfrm>
            <a:off x="3840060" y="6275667"/>
            <a:ext cx="7632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Sekiranya</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tiada</a:t>
            </a:r>
            <a:r>
              <a:rPr lang="en-US" altLang="ms-MY" sz="1400" dirty="0">
                <a:latin typeface="Arial" panose="020B0604020202020204" pitchFamily="34" charset="0"/>
                <a:cs typeface="Arial" panose="020B0604020202020204" pitchFamily="34" charset="0"/>
              </a:rPr>
              <a:t> </a:t>
            </a:r>
            <a:r>
              <a:rPr lang="en-US" altLang="ms-MY" sz="1400" b="1" i="1" dirty="0">
                <a:latin typeface="Arial" panose="020B0604020202020204" pitchFamily="34" charset="0"/>
                <a:cs typeface="Arial" panose="020B0604020202020204" pitchFamily="34" charset="0"/>
              </a:rPr>
              <a:t>Integration</a:t>
            </a:r>
            <a:r>
              <a:rPr lang="en-US" altLang="ms-MY" sz="1400" i="1" dirty="0">
                <a:latin typeface="Arial" panose="020B0604020202020204" pitchFamily="34" charset="0"/>
                <a:cs typeface="Arial" panose="020B0604020202020204" pitchFamily="34" charset="0"/>
              </a:rPr>
              <a:t>, </a:t>
            </a:r>
            <a:r>
              <a:rPr lang="en-US" altLang="ms-MY" sz="1400" dirty="0">
                <a:latin typeface="Arial" panose="020B0604020202020204" pitchFamily="34" charset="0"/>
                <a:cs typeface="Arial" panose="020B0604020202020204" pitchFamily="34" charset="0"/>
              </a:rPr>
              <a:t>Ratio</a:t>
            </a:r>
            <a:r>
              <a:rPr lang="en-US" altLang="ms-MY" sz="1400" b="1" dirty="0">
                <a:latin typeface="Arial" panose="020B0604020202020204" pitchFamily="34" charset="0"/>
                <a:cs typeface="Arial" panose="020B0604020202020204" pitchFamily="34" charset="0"/>
              </a:rPr>
              <a:t> 5% </a:t>
            </a:r>
            <a:r>
              <a:rPr lang="en-US" altLang="ms-MY" sz="1400" dirty="0" err="1">
                <a:latin typeface="Arial" panose="020B0604020202020204" pitchFamily="34" charset="0"/>
                <a:cs typeface="Arial" panose="020B0604020202020204" pitchFamily="34" charset="0"/>
              </a:rPr>
              <a:t>perlu</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dimasukkan</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ke</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dalam</a:t>
            </a:r>
            <a:r>
              <a:rPr lang="en-US" altLang="ms-MY" sz="1400" dirty="0">
                <a:latin typeface="Arial" panose="020B0604020202020204" pitchFamily="34" charset="0"/>
                <a:cs typeface="Arial" panose="020B0604020202020204" pitchFamily="34" charset="0"/>
              </a:rPr>
              <a:t> </a:t>
            </a:r>
            <a:r>
              <a:rPr lang="en-US" altLang="ms-MY" sz="1400" b="1" i="1" dirty="0">
                <a:latin typeface="Arial" panose="020B0604020202020204" pitchFamily="34" charset="0"/>
                <a:cs typeface="Arial" panose="020B0604020202020204" pitchFamily="34" charset="0"/>
              </a:rPr>
              <a:t>Design</a:t>
            </a:r>
          </a:p>
        </p:txBody>
      </p:sp>
      <p:sp>
        <p:nvSpPr>
          <p:cNvPr id="6" name="Rectangle 5"/>
          <p:cNvSpPr/>
          <p:nvPr/>
        </p:nvSpPr>
        <p:spPr>
          <a:xfrm>
            <a:off x="1363420" y="4592358"/>
            <a:ext cx="3010568" cy="461665"/>
          </a:xfrm>
          <a:prstGeom prst="rect">
            <a:avLst/>
          </a:prstGeom>
        </p:spPr>
        <p:txBody>
          <a:bodyPr wrap="none">
            <a:spAutoFit/>
          </a:bodyPr>
          <a:lstStyle/>
          <a:p>
            <a:pPr algn="ctr">
              <a:lnSpc>
                <a:spcPct val="100000"/>
              </a:lnSpc>
              <a:spcAft>
                <a:spcPts val="0"/>
              </a:spcAft>
            </a:pPr>
            <a:r>
              <a:rPr lang="ms-MY" sz="1200">
                <a:latin typeface="Arial" panose="020B0604020202020204" pitchFamily="34" charset="0"/>
                <a:ea typeface="Times New Roman"/>
                <a:cs typeface="Arial" panose="020B0604020202020204" pitchFamily="34" charset="0"/>
              </a:rPr>
              <a:t>PERATUSAN KOS PEMBANGUNAN (%)</a:t>
            </a:r>
          </a:p>
          <a:p>
            <a:pPr algn="ctr">
              <a:lnSpc>
                <a:spcPct val="100000"/>
              </a:lnSpc>
              <a:spcAft>
                <a:spcPts val="0"/>
              </a:spcAft>
            </a:pPr>
            <a:r>
              <a:rPr lang="en-US" sz="1200">
                <a:latin typeface="Arial" panose="020B0604020202020204" pitchFamily="34" charset="0"/>
                <a:ea typeface="Times New Roman"/>
                <a:cs typeface="Arial" panose="020B0604020202020204" pitchFamily="34" charset="0"/>
              </a:rPr>
              <a:t>BERDASARKAN BEST EFFORT</a:t>
            </a:r>
            <a:endParaRPr lang="ms-MY" sz="1200" dirty="0">
              <a:latin typeface="Arial" panose="020B0604020202020204" pitchFamily="34" charset="0"/>
              <a:ea typeface="Times New Roman"/>
              <a:cs typeface="Arial" panose="020B0604020202020204" pitchFamily="34" charset="0"/>
            </a:endParaRPr>
          </a:p>
        </p:txBody>
      </p:sp>
      <p:sp>
        <p:nvSpPr>
          <p:cNvPr id="11" name="Line Callout 1 10"/>
          <p:cNvSpPr/>
          <p:nvPr/>
        </p:nvSpPr>
        <p:spPr>
          <a:xfrm flipH="1">
            <a:off x="7279341" y="4511236"/>
            <a:ext cx="2019300" cy="1153609"/>
          </a:xfrm>
          <a:prstGeom prst="borderCallout1">
            <a:avLst>
              <a:gd name="adj1" fmla="val -899"/>
              <a:gd name="adj2" fmla="val 49602"/>
              <a:gd name="adj3" fmla="val -31064"/>
              <a:gd name="adj4" fmla="val 6482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a:t>Step 1</a:t>
            </a:r>
          </a:p>
          <a:p>
            <a:r>
              <a:rPr lang="en-US" sz="1200"/>
              <a:t>Jumlah kos pembangunan boleh diambil dari </a:t>
            </a:r>
          </a:p>
          <a:p>
            <a:pPr marL="171450" indent="-171450">
              <a:buFontTx/>
              <a:buChar char="-"/>
            </a:pPr>
            <a:r>
              <a:rPr lang="en-US" sz="1200"/>
              <a:t>Anggaran peruntukan berdasarkan mandays</a:t>
            </a:r>
          </a:p>
          <a:p>
            <a:pPr marL="171450" indent="-171450">
              <a:buFontTx/>
              <a:buChar char="-"/>
            </a:pPr>
            <a:r>
              <a:rPr lang="en-US" sz="1200"/>
              <a:t>Anggaran Kajian Pasaran</a:t>
            </a:r>
            <a:endParaRPr lang="ms-MY" sz="1200"/>
          </a:p>
        </p:txBody>
      </p:sp>
      <p:sp>
        <p:nvSpPr>
          <p:cNvPr id="13" name="Line Callout 1 12"/>
          <p:cNvSpPr/>
          <p:nvPr/>
        </p:nvSpPr>
        <p:spPr>
          <a:xfrm>
            <a:off x="9865659" y="4572247"/>
            <a:ext cx="1806388" cy="1031586"/>
          </a:xfrm>
          <a:prstGeom prst="borderCallout1">
            <a:avLst>
              <a:gd name="adj1" fmla="val 23580"/>
              <a:gd name="adj2" fmla="val -1008"/>
              <a:gd name="adj3" fmla="val -43886"/>
              <a:gd name="adj4" fmla="val -685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a:solidFill>
                  <a:schemeClr val="bg1"/>
                </a:solidFill>
              </a:rPr>
              <a:t>Step 2</a:t>
            </a:r>
          </a:p>
          <a:p>
            <a:r>
              <a:rPr lang="en-US" sz="1200">
                <a:solidFill>
                  <a:schemeClr val="bg1"/>
                </a:solidFill>
              </a:rPr>
              <a:t>Jumlah kos dibahagikan mengikut Best Effort (Tujuan kira kompleksiti)</a:t>
            </a:r>
            <a:endParaRPr lang="ms-MY" sz="1200">
              <a:solidFill>
                <a:schemeClr val="bg1"/>
              </a:solidFill>
            </a:endParaRPr>
          </a:p>
        </p:txBody>
      </p:sp>
      <p:sp>
        <p:nvSpPr>
          <p:cNvPr id="17" name="Rounded Rectangle 16"/>
          <p:cNvSpPr/>
          <p:nvPr/>
        </p:nvSpPr>
        <p:spPr>
          <a:xfrm>
            <a:off x="4515134" y="4516726"/>
            <a:ext cx="2046372" cy="162090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a:t>ISU</a:t>
            </a:r>
          </a:p>
          <a:p>
            <a:pPr algn="ctr"/>
            <a:r>
              <a:rPr lang="en-US" sz="1400"/>
              <a:t>Bagaimana nak tentukan kompleksiti bagi menetapkan bilangan hari dalam satu submodul</a:t>
            </a:r>
            <a:r>
              <a:rPr lang="ms-MY" sz="1400"/>
              <a:t>?</a:t>
            </a:r>
          </a:p>
        </p:txBody>
      </p:sp>
      <p:sp>
        <p:nvSpPr>
          <p:cNvPr id="18" name="Rectangle 17"/>
          <p:cNvSpPr/>
          <p:nvPr/>
        </p:nvSpPr>
        <p:spPr>
          <a:xfrm rot="19987581">
            <a:off x="-382638" y="241362"/>
            <a:ext cx="3492118" cy="1661993"/>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CONTOH </a:t>
            </a:r>
          </a:p>
          <a:p>
            <a:pPr algn="ctr"/>
            <a:r>
              <a:rPr lang="en-US" sz="2400" b="1">
                <a:ln w="12700">
                  <a:solidFill>
                    <a:schemeClr val="accent1"/>
                  </a:solidFill>
                  <a:prstDash val="solid"/>
                </a:ln>
                <a:solidFill>
                  <a:srgbClr val="FF0000"/>
                </a:solidFill>
                <a:effectLst>
                  <a:outerShdw dist="38100" dir="2640000" algn="bl" rotWithShape="0">
                    <a:schemeClr val="accent1"/>
                  </a:outerShdw>
                </a:effectLst>
              </a:rPr>
              <a:t>(Untuk Kos Pembangunan Sahaja)</a:t>
            </a:r>
            <a:endParaRPr lang="en-US" sz="24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8" name="Slide Number Placeholder 7"/>
          <p:cNvSpPr>
            <a:spLocks noGrp="1"/>
          </p:cNvSpPr>
          <p:nvPr>
            <p:ph type="sldNum" sz="quarter" idx="12"/>
          </p:nvPr>
        </p:nvSpPr>
        <p:spPr/>
        <p:txBody>
          <a:bodyPr/>
          <a:lstStyle/>
          <a:p>
            <a:fld id="{BA0703F6-9220-493B-BC25-87A499A6DF38}" type="slidenum">
              <a:rPr lang="ms-MY" smtClean="0"/>
              <a:t>28</a:t>
            </a:fld>
            <a:endParaRPr lang="ms-MY"/>
          </a:p>
        </p:txBody>
      </p:sp>
    </p:spTree>
    <p:extLst>
      <p:ext uri="{BB962C8B-B14F-4D97-AF65-F5344CB8AC3E}">
        <p14:creationId xmlns:p14="http://schemas.microsoft.com/office/powerpoint/2010/main" val="3935868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526858" y="1"/>
            <a:ext cx="9144000" cy="584815"/>
          </a:xfrm>
          <a:prstGeom prst="rect">
            <a:avLst/>
          </a:prstGeom>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charset="0"/>
              <a:buNone/>
              <a:defRPr/>
            </a:pPr>
            <a:r>
              <a:rPr lang="en-US" sz="2000" b="1" dirty="0">
                <a:latin typeface="Arial" pitchFamily="34" charset="0"/>
                <a:ea typeface="ＭＳ Ｐゴシック" pitchFamily="34" charset="-128"/>
                <a:cs typeface="Arial" pitchFamily="34" charset="0"/>
              </a:rPr>
              <a:t>MAKLUMAT PERUNTUKAN MODUL e-Cert</a:t>
            </a:r>
            <a:endParaRPr lang="ms-MY" sz="2000" b="1" dirty="0">
              <a:latin typeface="Arial" pitchFamily="34" charset="0"/>
              <a:ea typeface="ＭＳ Ｐゴシック" pitchFamily="34" charset="-128"/>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01866513"/>
              </p:ext>
            </p:extLst>
          </p:nvPr>
        </p:nvGraphicFramePr>
        <p:xfrm>
          <a:off x="800720" y="883522"/>
          <a:ext cx="9420282" cy="5974478"/>
        </p:xfrm>
        <a:graphic>
          <a:graphicData uri="http://schemas.openxmlformats.org/drawingml/2006/table">
            <a:tbl>
              <a:tblPr/>
              <a:tblGrid>
                <a:gridCol w="2649070">
                  <a:extLst>
                    <a:ext uri="{9D8B030D-6E8A-4147-A177-3AD203B41FA5}">
                      <a16:colId xmlns:a16="http://schemas.microsoft.com/office/drawing/2014/main" val="20000"/>
                    </a:ext>
                  </a:extLst>
                </a:gridCol>
                <a:gridCol w="1641784">
                  <a:extLst>
                    <a:ext uri="{9D8B030D-6E8A-4147-A177-3AD203B41FA5}">
                      <a16:colId xmlns:a16="http://schemas.microsoft.com/office/drawing/2014/main" val="20001"/>
                    </a:ext>
                  </a:extLst>
                </a:gridCol>
                <a:gridCol w="953032">
                  <a:extLst>
                    <a:ext uri="{9D8B030D-6E8A-4147-A177-3AD203B41FA5}">
                      <a16:colId xmlns:a16="http://schemas.microsoft.com/office/drawing/2014/main" val="20002"/>
                    </a:ext>
                  </a:extLst>
                </a:gridCol>
                <a:gridCol w="953032">
                  <a:extLst>
                    <a:ext uri="{9D8B030D-6E8A-4147-A177-3AD203B41FA5}">
                      <a16:colId xmlns:a16="http://schemas.microsoft.com/office/drawing/2014/main" val="20003"/>
                    </a:ext>
                  </a:extLst>
                </a:gridCol>
                <a:gridCol w="953032">
                  <a:extLst>
                    <a:ext uri="{9D8B030D-6E8A-4147-A177-3AD203B41FA5}">
                      <a16:colId xmlns:a16="http://schemas.microsoft.com/office/drawing/2014/main" val="20004"/>
                    </a:ext>
                  </a:extLst>
                </a:gridCol>
                <a:gridCol w="1169052">
                  <a:extLst>
                    <a:ext uri="{9D8B030D-6E8A-4147-A177-3AD203B41FA5}">
                      <a16:colId xmlns:a16="http://schemas.microsoft.com/office/drawing/2014/main" val="20005"/>
                    </a:ext>
                  </a:extLst>
                </a:gridCol>
                <a:gridCol w="1101280">
                  <a:extLst>
                    <a:ext uri="{9D8B030D-6E8A-4147-A177-3AD203B41FA5}">
                      <a16:colId xmlns:a16="http://schemas.microsoft.com/office/drawing/2014/main" val="20006"/>
                    </a:ext>
                  </a:extLst>
                </a:gridCol>
              </a:tblGrid>
              <a:tr h="179453">
                <a:tc rowSpan="2">
                  <a:txBody>
                    <a:bodyPr/>
                    <a:lstStyle/>
                    <a:p>
                      <a:pPr algn="ctr" fontAlgn="ctr"/>
                      <a:r>
                        <a:rPr lang="en-MY" sz="1000" b="1" i="0" u="none" strike="noStrike" dirty="0">
                          <a:solidFill>
                            <a:srgbClr val="000000"/>
                          </a:solidFill>
                          <a:effectLst/>
                          <a:latin typeface="Arial" panose="020B0604020202020204" pitchFamily="34" charset="0"/>
                          <a:cs typeface="Arial" panose="020B0604020202020204" pitchFamily="34" charset="0"/>
                        </a:rPr>
                        <a:t>Item</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fontAlgn="ctr"/>
                      <a:r>
                        <a:rPr lang="en-MY" sz="1000" b="1" i="0" u="none" strike="noStrike" dirty="0" err="1">
                          <a:solidFill>
                            <a:srgbClr val="000000"/>
                          </a:solidFill>
                          <a:effectLst/>
                          <a:latin typeface="Arial" panose="020B0604020202020204" pitchFamily="34" charset="0"/>
                          <a:cs typeface="Arial" panose="020B0604020202020204" pitchFamily="34" charset="0"/>
                        </a:rPr>
                        <a:t>Harga</a:t>
                      </a:r>
                      <a:r>
                        <a:rPr lang="en-MY" sz="1000" b="1" i="0" u="none" strike="noStrike" dirty="0">
                          <a:solidFill>
                            <a:srgbClr val="000000"/>
                          </a:solidFill>
                          <a:effectLst/>
                          <a:latin typeface="Arial" panose="020B0604020202020204" pitchFamily="34" charset="0"/>
                          <a:cs typeface="Arial" panose="020B0604020202020204" pitchFamily="34" charset="0"/>
                        </a:rPr>
                        <a:t> </a:t>
                      </a:r>
                      <a:r>
                        <a:rPr lang="en-MY" sz="1000" b="1" i="0" u="none" strike="noStrike" dirty="0" err="1">
                          <a:solidFill>
                            <a:srgbClr val="000000"/>
                          </a:solidFill>
                          <a:effectLst/>
                          <a:latin typeface="Arial" panose="020B0604020202020204" pitchFamily="34" charset="0"/>
                          <a:cs typeface="Arial" panose="020B0604020202020204" pitchFamily="34" charset="0"/>
                        </a:rPr>
                        <a:t>Seunit</a:t>
                      </a:r>
                      <a:endParaRPr lang="en-MY" sz="10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en-MY" sz="1000" b="1" i="0" u="none" strike="noStrike" dirty="0">
                          <a:solidFill>
                            <a:srgbClr val="000000"/>
                          </a:solidFill>
                          <a:effectLst/>
                          <a:latin typeface="Arial" panose="020B0604020202020204" pitchFamily="34" charset="0"/>
                          <a:cs typeface="Arial" panose="020B0604020202020204" pitchFamily="34" charset="0"/>
                        </a:rPr>
                        <a:t>(c)</a:t>
                      </a: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MY" sz="1000" b="1" i="0" u="none" strike="noStrike" dirty="0" err="1">
                          <a:solidFill>
                            <a:srgbClr val="000000"/>
                          </a:solidFill>
                          <a:effectLst/>
                          <a:latin typeface="Arial" panose="020B0604020202020204" pitchFamily="34" charset="0"/>
                          <a:cs typeface="Arial" panose="020B0604020202020204" pitchFamily="34" charset="0"/>
                        </a:rPr>
                        <a:t>Jumlah</a:t>
                      </a:r>
                      <a:r>
                        <a:rPr lang="en-MY" sz="1000" b="1" i="0" u="none" strike="noStrike" baseline="0" dirty="0">
                          <a:solidFill>
                            <a:srgbClr val="000000"/>
                          </a:solidFill>
                          <a:effectLst/>
                          <a:latin typeface="Arial" panose="020B0604020202020204" pitchFamily="34" charset="0"/>
                          <a:cs typeface="Arial" panose="020B0604020202020204" pitchFamily="34" charset="0"/>
                        </a:rPr>
                        <a:t> </a:t>
                      </a:r>
                      <a:r>
                        <a:rPr lang="en-MY" sz="1000" b="1" i="0" u="none" strike="noStrike" baseline="0" dirty="0" err="1">
                          <a:solidFill>
                            <a:srgbClr val="000000"/>
                          </a:solidFill>
                          <a:effectLst/>
                          <a:latin typeface="Arial" panose="020B0604020202020204" pitchFamily="34" charset="0"/>
                          <a:cs typeface="Arial" panose="020B0604020202020204" pitchFamily="34" charset="0"/>
                        </a:rPr>
                        <a:t>Pekerja</a:t>
                      </a:r>
                      <a:r>
                        <a:rPr lang="en-MY" sz="1000" b="1" i="0" u="none" strike="noStrike" baseline="0" dirty="0">
                          <a:solidFill>
                            <a:srgbClr val="000000"/>
                          </a:solidFill>
                          <a:effectLst/>
                          <a:latin typeface="Arial" panose="020B0604020202020204" pitchFamily="34" charset="0"/>
                          <a:cs typeface="Arial" panose="020B0604020202020204" pitchFamily="34" charset="0"/>
                        </a:rPr>
                        <a:t> </a:t>
                      </a:r>
                      <a:r>
                        <a:rPr lang="en-MY" sz="1000" b="1" i="0" u="none" strike="noStrike" dirty="0">
                          <a:solidFill>
                            <a:srgbClr val="000000"/>
                          </a:solidFill>
                          <a:effectLst/>
                          <a:latin typeface="Arial" panose="020B0604020202020204" pitchFamily="34" charset="0"/>
                          <a:cs typeface="Arial" panose="020B0604020202020204" pitchFamily="34" charset="0"/>
                        </a:rPr>
                        <a:t>Degree</a:t>
                      </a:r>
                    </a:p>
                    <a:p>
                      <a:pPr algn="ctr" fontAlgn="ctr"/>
                      <a:r>
                        <a:rPr lang="en-MY" sz="1000" b="1" i="0" u="none" strike="noStrike" dirty="0">
                          <a:solidFill>
                            <a:srgbClr val="000000"/>
                          </a:solidFill>
                          <a:effectLst/>
                          <a:latin typeface="Arial" panose="020B0604020202020204" pitchFamily="34" charset="0"/>
                          <a:cs typeface="Arial" panose="020B0604020202020204" pitchFamily="34" charset="0"/>
                        </a:rPr>
                        <a:t>(a)</a:t>
                      </a: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MY" sz="1000" b="1" i="0" u="none" strike="noStrike" dirty="0" err="1">
                          <a:solidFill>
                            <a:srgbClr val="000000"/>
                          </a:solidFill>
                          <a:effectLst/>
                          <a:latin typeface="Arial" panose="020B0604020202020204" pitchFamily="34" charset="0"/>
                          <a:cs typeface="Arial" panose="020B0604020202020204" pitchFamily="34" charset="0"/>
                        </a:rPr>
                        <a:t>Jumlah</a:t>
                      </a:r>
                      <a:r>
                        <a:rPr lang="en-MY" sz="1000" b="1" i="0" u="none" strike="noStrike" dirty="0">
                          <a:solidFill>
                            <a:srgbClr val="000000"/>
                          </a:solidFill>
                          <a:effectLst/>
                          <a:latin typeface="Arial" panose="020B0604020202020204" pitchFamily="34" charset="0"/>
                          <a:cs typeface="Arial" panose="020B0604020202020204" pitchFamily="34" charset="0"/>
                        </a:rPr>
                        <a:t> </a:t>
                      </a:r>
                      <a:r>
                        <a:rPr lang="en-MY" sz="1000" b="1" i="0" u="none" strike="noStrike" dirty="0" err="1">
                          <a:solidFill>
                            <a:srgbClr val="000000"/>
                          </a:solidFill>
                          <a:effectLst/>
                          <a:latin typeface="Arial" panose="020B0604020202020204" pitchFamily="34" charset="0"/>
                          <a:cs typeface="Arial" panose="020B0604020202020204" pitchFamily="34" charset="0"/>
                        </a:rPr>
                        <a:t>Pekerja</a:t>
                      </a:r>
                      <a:r>
                        <a:rPr lang="en-MY" sz="1000" b="1" i="0" u="none" strike="noStrike" dirty="0">
                          <a:solidFill>
                            <a:srgbClr val="000000"/>
                          </a:solidFill>
                          <a:effectLst/>
                          <a:latin typeface="Arial" panose="020B0604020202020204" pitchFamily="34" charset="0"/>
                          <a:cs typeface="Arial" panose="020B0604020202020204" pitchFamily="34" charset="0"/>
                        </a:rPr>
                        <a:t> Diploma</a:t>
                      </a:r>
                    </a:p>
                    <a:p>
                      <a:pPr algn="ctr" fontAlgn="ctr"/>
                      <a:r>
                        <a:rPr lang="en-MY" sz="1000" b="1" i="0" u="none" strike="noStrike" dirty="0">
                          <a:solidFill>
                            <a:srgbClr val="000000"/>
                          </a:solidFill>
                          <a:effectLst/>
                          <a:latin typeface="Arial" panose="020B0604020202020204" pitchFamily="34" charset="0"/>
                          <a:cs typeface="Arial" panose="020B0604020202020204" pitchFamily="34" charset="0"/>
                        </a:rPr>
                        <a:t>(b)</a:t>
                      </a: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2">
                  <a:txBody>
                    <a:bodyPr/>
                    <a:lstStyle/>
                    <a:p>
                      <a:pPr algn="ctr" fontAlgn="ctr"/>
                      <a:r>
                        <a:rPr lang="en-MY" sz="1000" b="1" i="0" u="none" strike="noStrike" dirty="0" err="1">
                          <a:solidFill>
                            <a:srgbClr val="000000"/>
                          </a:solidFill>
                          <a:effectLst/>
                          <a:latin typeface="Arial" panose="020B0604020202020204" pitchFamily="34" charset="0"/>
                          <a:cs typeface="Arial" panose="020B0604020202020204" pitchFamily="34" charset="0"/>
                        </a:rPr>
                        <a:t>Mandays</a:t>
                      </a:r>
                      <a:endParaRPr lang="en-MY" sz="1000" b="1"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pPr algn="ctr" fontAlgn="ctr"/>
                      <a:endParaRPr lang="en-MY" sz="1000" b="1" i="0" u="none" strike="noStrike" dirty="0">
                        <a:solidFill>
                          <a:srgbClr val="000000"/>
                        </a:solidFill>
                        <a:effectLst/>
                        <a:latin typeface="Calibri" panose="020F050202020403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MY" sz="1000" b="1" i="0" u="none" strike="noStrike">
                          <a:solidFill>
                            <a:srgbClr val="000000"/>
                          </a:solidFill>
                          <a:effectLst/>
                          <a:latin typeface="Arial" panose="020B0604020202020204" pitchFamily="34" charset="0"/>
                          <a:cs typeface="Arial" panose="020B0604020202020204" pitchFamily="34" charset="0"/>
                        </a:rPr>
                        <a:t>Kos</a:t>
                      </a:r>
                      <a:endParaRPr lang="en-MY" sz="1000" b="1"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93682">
                <a:tc vMerge="1">
                  <a:txBody>
                    <a:bodyPr/>
                    <a:lstStyle/>
                    <a:p>
                      <a:endParaRPr lang="en-MY"/>
                    </a:p>
                  </a:txBody>
                  <a:tcPr/>
                </a:tc>
                <a:tc vMerge="1">
                  <a:txBody>
                    <a:bodyPr/>
                    <a:lstStyle/>
                    <a:p>
                      <a:endParaRPr lang="en-MY"/>
                    </a:p>
                  </a:txBody>
                  <a:tcPr/>
                </a:tc>
                <a:tc>
                  <a:txBody>
                    <a:bodyPr/>
                    <a:lstStyle/>
                    <a:p>
                      <a:pPr algn="ctr" fontAlgn="ctr"/>
                      <a:r>
                        <a:rPr lang="en-MY" sz="1000" b="1" i="0" u="none" strike="noStrike" dirty="0">
                          <a:solidFill>
                            <a:srgbClr val="000000"/>
                          </a:solidFill>
                          <a:effectLst/>
                          <a:latin typeface="Arial" panose="020B0604020202020204" pitchFamily="34" charset="0"/>
                          <a:cs typeface="Arial" panose="020B0604020202020204" pitchFamily="34" charset="0"/>
                        </a:rPr>
                        <a:t>1,200.00 </a:t>
                      </a:r>
                    </a:p>
                    <a:p>
                      <a:pPr algn="ctr" fontAlgn="ctr"/>
                      <a:r>
                        <a:rPr lang="en-MY" sz="1000" b="1" i="0" u="none" strike="noStrike" dirty="0">
                          <a:solidFill>
                            <a:srgbClr val="000000"/>
                          </a:solidFill>
                          <a:effectLst/>
                          <a:latin typeface="Arial" panose="020B0604020202020204" pitchFamily="34" charset="0"/>
                          <a:cs typeface="Arial" panose="020B0604020202020204" pitchFamily="34" charset="0"/>
                        </a:rPr>
                        <a:t>(aa)</a:t>
                      </a: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MY" sz="1000" b="1" i="0" u="none" strike="noStrike" dirty="0">
                          <a:solidFill>
                            <a:srgbClr val="000000"/>
                          </a:solidFill>
                          <a:effectLst/>
                          <a:latin typeface="Arial" panose="020B0604020202020204" pitchFamily="34" charset="0"/>
                          <a:cs typeface="Arial" panose="020B0604020202020204" pitchFamily="34" charset="0"/>
                        </a:rPr>
                        <a:t>900.00 </a:t>
                      </a:r>
                    </a:p>
                    <a:p>
                      <a:pPr algn="ctr" fontAlgn="ctr"/>
                      <a:r>
                        <a:rPr lang="en-MY" sz="1000" b="1" i="0" u="none" strike="noStrike" dirty="0">
                          <a:solidFill>
                            <a:srgbClr val="000000"/>
                          </a:solidFill>
                          <a:effectLst/>
                          <a:latin typeface="Arial" panose="020B0604020202020204" pitchFamily="34" charset="0"/>
                          <a:cs typeface="Arial" panose="020B0604020202020204" pitchFamily="34" charset="0"/>
                        </a:rPr>
                        <a:t>(bb)</a:t>
                      </a: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MY" sz="1000" b="1" i="0" u="none" strike="noStrike" dirty="0" err="1">
                          <a:solidFill>
                            <a:srgbClr val="000000"/>
                          </a:solidFill>
                          <a:effectLst/>
                          <a:latin typeface="Arial" panose="020B0604020202020204" pitchFamily="34" charset="0"/>
                          <a:cs typeface="Arial" panose="020B0604020202020204" pitchFamily="34" charset="0"/>
                        </a:rPr>
                        <a:t>Jumlah</a:t>
                      </a:r>
                      <a:r>
                        <a:rPr lang="en-MY" sz="1000" b="1" i="0" u="none" strike="noStrike" dirty="0">
                          <a:solidFill>
                            <a:srgbClr val="000000"/>
                          </a:solidFill>
                          <a:effectLst/>
                          <a:latin typeface="Arial" panose="020B0604020202020204" pitchFamily="34" charset="0"/>
                          <a:cs typeface="Arial" panose="020B0604020202020204" pitchFamily="34" charset="0"/>
                        </a:rPr>
                        <a:t> </a:t>
                      </a:r>
                      <a:r>
                        <a:rPr lang="en-MY" sz="1000" b="1" i="0" u="none" strike="noStrike" dirty="0" err="1">
                          <a:solidFill>
                            <a:srgbClr val="000000"/>
                          </a:solidFill>
                          <a:effectLst/>
                          <a:latin typeface="Arial" panose="020B0604020202020204" pitchFamily="34" charset="0"/>
                          <a:cs typeface="Arial" panose="020B0604020202020204" pitchFamily="34" charset="0"/>
                        </a:rPr>
                        <a:t>Pekerja</a:t>
                      </a:r>
                      <a:endParaRPr lang="en-MY" sz="10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en-MY" sz="1000" b="1" i="0" u="none" strike="noStrike" dirty="0">
                          <a:solidFill>
                            <a:srgbClr val="000000"/>
                          </a:solidFill>
                          <a:effectLst/>
                          <a:latin typeface="Arial" panose="020B0604020202020204" pitchFamily="34" charset="0"/>
                          <a:cs typeface="Arial" panose="020B0604020202020204" pitchFamily="34" charset="0"/>
                        </a:rPr>
                        <a:t>(d)</a:t>
                      </a: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1000" b="1" i="0" u="none" strike="noStrike" dirty="0" err="1">
                          <a:solidFill>
                            <a:srgbClr val="000000"/>
                          </a:solidFill>
                          <a:effectLst/>
                          <a:latin typeface="Arial" panose="020B0604020202020204" pitchFamily="34" charset="0"/>
                          <a:cs typeface="Arial" panose="020B0604020202020204" pitchFamily="34" charset="0"/>
                        </a:rPr>
                        <a:t>Bilangan</a:t>
                      </a:r>
                      <a:r>
                        <a:rPr lang="en-MY" sz="1000" b="1" i="0" u="none" strike="noStrike" dirty="0">
                          <a:solidFill>
                            <a:srgbClr val="000000"/>
                          </a:solidFill>
                          <a:effectLst/>
                          <a:latin typeface="Arial" panose="020B0604020202020204" pitchFamily="34" charset="0"/>
                          <a:cs typeface="Arial" panose="020B0604020202020204" pitchFamily="34" charset="0"/>
                        </a:rPr>
                        <a:t> Hari</a:t>
                      </a: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vMerge="1">
                  <a:txBody>
                    <a:bodyPr/>
                    <a:lstStyle/>
                    <a:p>
                      <a:endParaRPr lang="en-MY"/>
                    </a:p>
                  </a:txBody>
                  <a:tcPr/>
                </a:tc>
                <a:extLst>
                  <a:ext uri="{0D108BD9-81ED-4DB2-BD59-A6C34878D82A}">
                    <a16:rowId xmlns:a16="http://schemas.microsoft.com/office/drawing/2014/main" val="10001"/>
                  </a:ext>
                </a:extLst>
              </a:tr>
              <a:tr h="100734">
                <a:tc>
                  <a:txBody>
                    <a:bodyPr/>
                    <a:lstStyle/>
                    <a:p>
                      <a:pPr algn="l" fontAlgn="ctr"/>
                      <a:r>
                        <a:rPr lang="en-MY" sz="1000" b="1" i="0" u="none" strike="noStrike" dirty="0">
                          <a:solidFill>
                            <a:srgbClr val="000000"/>
                          </a:solidFill>
                          <a:effectLst/>
                          <a:latin typeface="Arial" panose="020B0604020202020204" pitchFamily="34" charset="0"/>
                          <a:cs typeface="Arial" panose="020B0604020202020204" pitchFamily="34" charset="0"/>
                        </a:rPr>
                        <a:t> Analysis </a:t>
                      </a:r>
                    </a:p>
                  </a:txBody>
                  <a:tcPr marL="5037" marR="5037" marT="5037"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1000" b="1" i="0" u="none" strike="noStrike">
                          <a:solidFill>
                            <a:srgbClr val="000000"/>
                          </a:solidFill>
                          <a:effectLst/>
                          <a:latin typeface="Arial" panose="020B0604020202020204" pitchFamily="34" charset="0"/>
                          <a:cs typeface="Arial" panose="020B0604020202020204" pitchFamily="34" charset="0"/>
                        </a:rPr>
                        <a:t> </a:t>
                      </a:r>
                    </a:p>
                  </a:txBody>
                  <a:tcPr marL="5037" marR="5037" marT="50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1000" b="0" i="0" u="none" strike="noStrike">
                          <a:solidFill>
                            <a:srgbClr val="000000"/>
                          </a:solidFill>
                          <a:effectLst/>
                          <a:latin typeface="Arial" panose="020B0604020202020204" pitchFamily="34" charset="0"/>
                          <a:cs typeface="Arial" panose="020B0604020202020204" pitchFamily="34" charset="0"/>
                        </a:rPr>
                        <a:t> </a:t>
                      </a:r>
                    </a:p>
                  </a:txBody>
                  <a:tcPr marL="5037" marR="5037" marT="50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1000" b="0" i="0" u="none" strike="noStrike">
                          <a:solidFill>
                            <a:srgbClr val="000000"/>
                          </a:solidFill>
                          <a:effectLst/>
                          <a:latin typeface="Arial" panose="020B0604020202020204" pitchFamily="34" charset="0"/>
                          <a:cs typeface="Arial" panose="020B0604020202020204" pitchFamily="34" charset="0"/>
                        </a:rPr>
                        <a:t> </a:t>
                      </a:r>
                    </a:p>
                  </a:txBody>
                  <a:tcPr marL="5037" marR="5037" marT="50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1000" b="1" i="0" u="none" strike="noStrike">
                          <a:solidFill>
                            <a:srgbClr val="000000"/>
                          </a:solidFill>
                          <a:effectLst/>
                          <a:latin typeface="Arial" panose="020B0604020202020204" pitchFamily="34" charset="0"/>
                          <a:cs typeface="Arial" panose="020B0604020202020204" pitchFamily="34" charset="0"/>
                        </a:rPr>
                        <a:t> </a:t>
                      </a:r>
                    </a:p>
                  </a:txBody>
                  <a:tcPr marL="5037" marR="5037" marT="50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1000" b="1" i="0" u="none" strike="noStrike">
                          <a:solidFill>
                            <a:srgbClr val="000000"/>
                          </a:solidFill>
                          <a:effectLst/>
                          <a:latin typeface="Arial" panose="020B0604020202020204" pitchFamily="34" charset="0"/>
                          <a:cs typeface="Arial" panose="020B0604020202020204" pitchFamily="34" charset="0"/>
                        </a:rPr>
                        <a:t> </a:t>
                      </a:r>
                    </a:p>
                  </a:txBody>
                  <a:tcPr marL="5037" marR="5037" marT="50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1000" b="1" i="0" u="none" strike="noStrike" dirty="0">
                          <a:solidFill>
                            <a:srgbClr val="000000"/>
                          </a:solidFill>
                          <a:effectLst/>
                          <a:latin typeface="Arial" panose="020B0604020202020204" pitchFamily="34" charset="0"/>
                          <a:cs typeface="Arial" panose="020B0604020202020204" pitchFamily="34" charset="0"/>
                        </a:rPr>
                        <a:t> </a:t>
                      </a:r>
                    </a:p>
                  </a:txBody>
                  <a:tcPr marL="5037" marR="5037" marT="5037"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2"/>
                  </a:ext>
                </a:extLst>
              </a:tr>
              <a:tr h="302201">
                <a:tc>
                  <a:txBody>
                    <a:bodyPr/>
                    <a:lstStyle/>
                    <a:p>
                      <a:pPr algn="l" rtl="0" fontAlgn="ctr"/>
                      <a:r>
                        <a:rPr lang="en-MY" sz="1000" b="0" i="0" u="none" strike="noStrike" dirty="0" err="1">
                          <a:solidFill>
                            <a:srgbClr val="000000"/>
                          </a:solidFill>
                          <a:effectLst/>
                          <a:latin typeface="Arial" panose="020B0604020202020204" pitchFamily="34" charset="0"/>
                          <a:cs typeface="Arial" panose="020B0604020202020204" pitchFamily="34" charset="0"/>
                        </a:rPr>
                        <a:t>i</a:t>
                      </a:r>
                      <a:r>
                        <a:rPr lang="en-MY" sz="1000" b="0" i="0" u="none" strike="noStrike" dirty="0">
                          <a:solidFill>
                            <a:srgbClr val="000000"/>
                          </a:solidFill>
                          <a:effectLst/>
                          <a:latin typeface="Arial" panose="020B0604020202020204" pitchFamily="34" charset="0"/>
                          <a:cs typeface="Arial" panose="020B0604020202020204" pitchFamily="34" charset="0"/>
                        </a:rPr>
                        <a:t>. </a:t>
                      </a:r>
                      <a:r>
                        <a:rPr lang="en-MY" sz="1000" b="0" i="0" u="none" strike="noStrike" dirty="0" err="1">
                          <a:solidFill>
                            <a:srgbClr val="000000"/>
                          </a:solidFill>
                          <a:effectLst/>
                          <a:latin typeface="Arial" panose="020B0604020202020204" pitchFamily="34" charset="0"/>
                          <a:cs typeface="Arial" panose="020B0604020202020204" pitchFamily="34" charset="0"/>
                        </a:rPr>
                        <a:t>Analisa</a:t>
                      </a:r>
                      <a:r>
                        <a:rPr lang="en-MY" sz="1000" b="0" i="0" u="none" strike="noStrike" dirty="0">
                          <a:solidFill>
                            <a:srgbClr val="000000"/>
                          </a:solidFill>
                          <a:effectLst/>
                          <a:latin typeface="Arial" panose="020B0604020202020204" pitchFamily="34" charset="0"/>
                          <a:cs typeface="Arial" panose="020B0604020202020204" pitchFamily="34" charset="0"/>
                        </a:rPr>
                        <a:t> </a:t>
                      </a:r>
                      <a:r>
                        <a:rPr lang="en-MY" sz="1000" b="0" i="0" u="none" strike="noStrike" dirty="0" err="1">
                          <a:solidFill>
                            <a:srgbClr val="000000"/>
                          </a:solidFill>
                          <a:effectLst/>
                          <a:latin typeface="Arial" panose="020B0604020202020204" pitchFamily="34" charset="0"/>
                          <a:cs typeface="Arial" panose="020B0604020202020204" pitchFamily="34" charset="0"/>
                        </a:rPr>
                        <a:t>keperluan</a:t>
                      </a:r>
                      <a:r>
                        <a:rPr lang="en-MY" sz="1000" b="0" i="0" u="none" strike="noStrike" dirty="0">
                          <a:solidFill>
                            <a:srgbClr val="000000"/>
                          </a:solidFill>
                          <a:effectLst/>
                          <a:latin typeface="Arial" panose="020B0604020202020204" pitchFamily="34" charset="0"/>
                          <a:cs typeface="Arial" panose="020B0604020202020204" pitchFamily="34" charset="0"/>
                        </a:rPr>
                        <a:t> </a:t>
                      </a:r>
                      <a:r>
                        <a:rPr lang="en-MY" sz="1000" b="0" i="0" u="none" strike="noStrike" dirty="0" err="1">
                          <a:solidFill>
                            <a:srgbClr val="000000"/>
                          </a:solidFill>
                          <a:effectLst/>
                          <a:latin typeface="Arial" panose="020B0604020202020204" pitchFamily="34" charset="0"/>
                          <a:cs typeface="Arial" panose="020B0604020202020204" pitchFamily="34" charset="0"/>
                        </a:rPr>
                        <a:t>fungsian</a:t>
                      </a:r>
                      <a:r>
                        <a:rPr lang="en-MY" sz="1000" b="0" i="0" u="none" strike="noStrike" dirty="0">
                          <a:solidFill>
                            <a:srgbClr val="000000"/>
                          </a:solidFill>
                          <a:effectLst/>
                          <a:latin typeface="Arial" panose="020B0604020202020204" pitchFamily="34" charset="0"/>
                          <a:cs typeface="Arial" panose="020B0604020202020204" pitchFamily="34" charset="0"/>
                        </a:rPr>
                        <a:t> </a:t>
                      </a:r>
                      <a:r>
                        <a:rPr lang="en-MY" sz="1000" b="0" i="0" u="none" strike="noStrike" dirty="0" err="1">
                          <a:solidFill>
                            <a:srgbClr val="000000"/>
                          </a:solidFill>
                          <a:effectLst/>
                          <a:latin typeface="Arial" panose="020B0604020202020204" pitchFamily="34" charset="0"/>
                          <a:cs typeface="Arial" panose="020B0604020202020204" pitchFamily="34" charset="0"/>
                        </a:rPr>
                        <a:t>dan</a:t>
                      </a:r>
                      <a:r>
                        <a:rPr lang="en-MY" sz="1000" b="0" i="0" u="none" strike="noStrike" dirty="0">
                          <a:solidFill>
                            <a:srgbClr val="000000"/>
                          </a:solidFill>
                          <a:effectLst/>
                          <a:latin typeface="Arial" panose="020B0604020202020204" pitchFamily="34" charset="0"/>
                          <a:cs typeface="Arial" panose="020B0604020202020204" pitchFamily="34" charset="0"/>
                        </a:rPr>
                        <a:t> </a:t>
                      </a:r>
                      <a:r>
                        <a:rPr lang="en-MY" sz="1000" b="0" i="0" u="none" strike="noStrike" dirty="0" err="1">
                          <a:solidFill>
                            <a:srgbClr val="000000"/>
                          </a:solidFill>
                          <a:effectLst/>
                          <a:latin typeface="Arial" panose="020B0604020202020204" pitchFamily="34" charset="0"/>
                          <a:cs typeface="Arial" panose="020B0604020202020204" pitchFamily="34" charset="0"/>
                        </a:rPr>
                        <a:t>bukan</a:t>
                      </a:r>
                      <a:r>
                        <a:rPr lang="en-MY" sz="1000" b="0" i="0" u="none" strike="noStrike" dirty="0">
                          <a:solidFill>
                            <a:srgbClr val="000000"/>
                          </a:solidFill>
                          <a:effectLst/>
                          <a:latin typeface="Arial" panose="020B0604020202020204" pitchFamily="34" charset="0"/>
                          <a:cs typeface="Arial" panose="020B0604020202020204" pitchFamily="34" charset="0"/>
                        </a:rPr>
                        <a:t> </a:t>
                      </a:r>
                      <a:r>
                        <a:rPr lang="en-MY" sz="1000" b="0" i="0" u="none" strike="noStrike" dirty="0" err="1">
                          <a:solidFill>
                            <a:srgbClr val="000000"/>
                          </a:solidFill>
                          <a:effectLst/>
                          <a:latin typeface="Arial" panose="020B0604020202020204" pitchFamily="34" charset="0"/>
                          <a:cs typeface="Arial" panose="020B0604020202020204" pitchFamily="34" charset="0"/>
                        </a:rPr>
                        <a:t>fungsian</a:t>
                      </a: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1000" b="0" i="0" u="none" strike="noStrike" dirty="0">
                          <a:solidFill>
                            <a:srgbClr val="000000"/>
                          </a:solidFill>
                          <a:effectLst/>
                          <a:latin typeface="Arial" panose="020B0604020202020204" pitchFamily="34" charset="0"/>
                          <a:cs typeface="Arial" panose="020B0604020202020204" pitchFamily="34" charset="0"/>
                        </a:rPr>
                        <a:t>c = (a*aa + b*bb) / d</a:t>
                      </a: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1000" b="0" i="0" u="none" strike="noStrike" dirty="0">
                          <a:solidFill>
                            <a:srgbClr val="000000"/>
                          </a:solidFill>
                          <a:effectLst/>
                          <a:latin typeface="Arial" panose="020B0604020202020204" pitchFamily="34" charset="0"/>
                          <a:cs typeface="Arial" panose="020B0604020202020204" pitchFamily="34" charset="0"/>
                        </a:rPr>
                        <a:t>a</a:t>
                      </a: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1000" b="0" i="0" u="none" strike="noStrike" dirty="0">
                          <a:solidFill>
                            <a:srgbClr val="000000"/>
                          </a:solidFill>
                          <a:effectLst/>
                          <a:latin typeface="Arial" panose="020B0604020202020204" pitchFamily="34" charset="0"/>
                          <a:cs typeface="Arial" panose="020B0604020202020204" pitchFamily="34" charset="0"/>
                        </a:rPr>
                        <a:t>b</a:t>
                      </a: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1000" b="0" i="0" u="none" strike="noStrike" dirty="0">
                          <a:solidFill>
                            <a:srgbClr val="000000"/>
                          </a:solidFill>
                          <a:effectLst/>
                          <a:latin typeface="Arial" panose="020B0604020202020204" pitchFamily="34" charset="0"/>
                          <a:cs typeface="Arial" panose="020B0604020202020204" pitchFamily="34" charset="0"/>
                        </a:rPr>
                        <a:t>d = </a:t>
                      </a:r>
                      <a:r>
                        <a:rPr lang="en-MY" sz="1000" b="0" i="0" u="none" strike="noStrike" dirty="0" err="1">
                          <a:solidFill>
                            <a:srgbClr val="000000"/>
                          </a:solidFill>
                          <a:effectLst/>
                          <a:latin typeface="Arial" panose="020B0604020202020204" pitchFamily="34" charset="0"/>
                          <a:cs typeface="Arial" panose="020B0604020202020204" pitchFamily="34" charset="0"/>
                        </a:rPr>
                        <a:t>a+b</a:t>
                      </a: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1467">
                <a:tc>
                  <a:txBody>
                    <a:bodyPr/>
                    <a:lstStyle/>
                    <a:p>
                      <a:pPr algn="l" rtl="0" fontAlgn="ctr"/>
                      <a:r>
                        <a:rPr lang="en-MY" sz="1000" b="0" i="0" u="none" strike="noStrike" dirty="0">
                          <a:solidFill>
                            <a:srgbClr val="000000"/>
                          </a:solidFill>
                          <a:effectLst/>
                          <a:latin typeface="Arial" panose="020B0604020202020204" pitchFamily="34" charset="0"/>
                          <a:cs typeface="Arial" panose="020B0604020202020204" pitchFamily="34" charset="0"/>
                        </a:rPr>
                        <a:t>ii. </a:t>
                      </a:r>
                      <a:r>
                        <a:rPr lang="en-MY" sz="1000" b="0" i="0" u="none" strike="noStrike" dirty="0" err="1">
                          <a:solidFill>
                            <a:srgbClr val="000000"/>
                          </a:solidFill>
                          <a:effectLst/>
                          <a:latin typeface="Arial" panose="020B0604020202020204" pitchFamily="34" charset="0"/>
                          <a:cs typeface="Arial" panose="020B0604020202020204" pitchFamily="34" charset="0"/>
                        </a:rPr>
                        <a:t>Analisa</a:t>
                      </a:r>
                      <a:r>
                        <a:rPr lang="en-MY" sz="1000" b="0" i="0" u="none" strike="noStrike" dirty="0">
                          <a:solidFill>
                            <a:srgbClr val="000000"/>
                          </a:solidFill>
                          <a:effectLst/>
                          <a:latin typeface="Arial" panose="020B0604020202020204" pitchFamily="34" charset="0"/>
                          <a:cs typeface="Arial" panose="020B0604020202020204" pitchFamily="34" charset="0"/>
                        </a:rPr>
                        <a:t> </a:t>
                      </a:r>
                      <a:r>
                        <a:rPr lang="en-MY" sz="1000" b="0" i="0" u="none" strike="noStrike" dirty="0" err="1">
                          <a:solidFill>
                            <a:srgbClr val="000000"/>
                          </a:solidFill>
                          <a:effectLst/>
                          <a:latin typeface="Arial" panose="020B0604020202020204" pitchFamily="34" charset="0"/>
                          <a:cs typeface="Arial" panose="020B0604020202020204" pitchFamily="34" charset="0"/>
                        </a:rPr>
                        <a:t>pangkalan</a:t>
                      </a:r>
                      <a:r>
                        <a:rPr lang="en-MY" sz="1000" b="0" i="0" u="none" strike="noStrike" dirty="0">
                          <a:solidFill>
                            <a:srgbClr val="000000"/>
                          </a:solidFill>
                          <a:effectLst/>
                          <a:latin typeface="Arial" panose="020B0604020202020204" pitchFamily="34" charset="0"/>
                          <a:cs typeface="Arial" panose="020B0604020202020204" pitchFamily="34" charset="0"/>
                        </a:rPr>
                        <a:t> data</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1467">
                <a:tc>
                  <a:txBody>
                    <a:bodyPr/>
                    <a:lstStyle/>
                    <a:p>
                      <a:pPr algn="l" rtl="0" fontAlgn="ctr"/>
                      <a:r>
                        <a:rPr lang="en-MY" sz="1000" b="0" i="0" u="none" strike="noStrike">
                          <a:solidFill>
                            <a:srgbClr val="000000"/>
                          </a:solidFill>
                          <a:effectLst/>
                          <a:latin typeface="Arial" panose="020B0604020202020204" pitchFamily="34" charset="0"/>
                          <a:cs typeface="Arial" panose="020B0604020202020204" pitchFamily="34" charset="0"/>
                        </a:rPr>
                        <a:t>iii. Analisa integrasi sistem</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0734">
                <a:tc>
                  <a:txBody>
                    <a:bodyPr/>
                    <a:lstStyle/>
                    <a:p>
                      <a:pPr algn="ctr" rtl="0" fontAlgn="ctr"/>
                      <a:r>
                        <a:rPr lang="en-MY" sz="1000" b="1" i="0" u="none" strike="noStrike">
                          <a:solidFill>
                            <a:srgbClr val="000000"/>
                          </a:solidFill>
                          <a:effectLst/>
                          <a:latin typeface="Arial" panose="020B0604020202020204" pitchFamily="34" charset="0"/>
                          <a:cs typeface="Arial" panose="020B0604020202020204" pitchFamily="34" charset="0"/>
                        </a:rPr>
                        <a:t>Jumlah</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1000" b="1"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100734">
                <a:tc>
                  <a:txBody>
                    <a:bodyPr/>
                    <a:lstStyle/>
                    <a:p>
                      <a:pPr algn="l" fontAlgn="ctr"/>
                      <a:r>
                        <a:rPr lang="en-MY" sz="1000" b="1" i="0" u="none" strike="noStrike">
                          <a:solidFill>
                            <a:srgbClr val="000000"/>
                          </a:solidFill>
                          <a:effectLst/>
                          <a:latin typeface="Arial" panose="020B0604020202020204" pitchFamily="34" charset="0"/>
                          <a:cs typeface="Arial" panose="020B0604020202020204" pitchFamily="34" charset="0"/>
                        </a:rPr>
                        <a:t> Design </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7"/>
                  </a:ext>
                </a:extLst>
              </a:tr>
              <a:tr h="201467">
                <a:tc>
                  <a:txBody>
                    <a:bodyPr/>
                    <a:lstStyle/>
                    <a:p>
                      <a:pPr algn="l" rtl="0" fontAlgn="ctr"/>
                      <a:r>
                        <a:rPr lang="en-MY" sz="1000" b="0" i="0" u="none" strike="noStrike">
                          <a:solidFill>
                            <a:srgbClr val="000000"/>
                          </a:solidFill>
                          <a:effectLst/>
                          <a:latin typeface="Arial" panose="020B0604020202020204" pitchFamily="34" charset="0"/>
                          <a:cs typeface="Arial" panose="020B0604020202020204" pitchFamily="34" charset="0"/>
                        </a:rPr>
                        <a:t>i. Rekabentuk logikal dan fizikal</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1467">
                <a:tc>
                  <a:txBody>
                    <a:bodyPr/>
                    <a:lstStyle/>
                    <a:p>
                      <a:pPr algn="l" rtl="0" fontAlgn="ctr"/>
                      <a:r>
                        <a:rPr lang="en-MY" sz="1000" b="0" i="0" u="none" strike="noStrike">
                          <a:solidFill>
                            <a:srgbClr val="000000"/>
                          </a:solidFill>
                          <a:effectLst/>
                          <a:latin typeface="Arial" panose="020B0604020202020204" pitchFamily="34" charset="0"/>
                          <a:cs typeface="Arial" panose="020B0604020202020204" pitchFamily="34" charset="0"/>
                        </a:rPr>
                        <a:t>ii. Rekabentuk pangkalan data</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00734">
                <a:tc>
                  <a:txBody>
                    <a:bodyPr/>
                    <a:lstStyle/>
                    <a:p>
                      <a:pPr algn="ctr" rtl="0" fontAlgn="ctr"/>
                      <a:r>
                        <a:rPr lang="en-MY" sz="1000" b="1" i="0" u="none" strike="noStrike">
                          <a:solidFill>
                            <a:srgbClr val="000000"/>
                          </a:solidFill>
                          <a:effectLst/>
                          <a:latin typeface="Arial" panose="020B0604020202020204" pitchFamily="34" charset="0"/>
                          <a:cs typeface="Arial" panose="020B0604020202020204" pitchFamily="34" charset="0"/>
                        </a:rPr>
                        <a:t>Jumlah</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00734">
                <a:tc>
                  <a:txBody>
                    <a:bodyPr/>
                    <a:lstStyle/>
                    <a:p>
                      <a:pPr algn="l" fontAlgn="ctr"/>
                      <a:r>
                        <a:rPr lang="en-MY" sz="1000" b="1" i="0" u="none" strike="noStrike">
                          <a:solidFill>
                            <a:srgbClr val="000000"/>
                          </a:solidFill>
                          <a:effectLst/>
                          <a:latin typeface="Arial" panose="020B0604020202020204" pitchFamily="34" charset="0"/>
                          <a:cs typeface="Arial" panose="020B0604020202020204" pitchFamily="34" charset="0"/>
                        </a:rPr>
                        <a:t> Coding </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1"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11"/>
                  </a:ext>
                </a:extLst>
              </a:tr>
              <a:tr h="201467">
                <a:tc>
                  <a:txBody>
                    <a:bodyPr/>
                    <a:lstStyle/>
                    <a:p>
                      <a:pPr algn="l" fontAlgn="ctr"/>
                      <a:r>
                        <a:rPr lang="en-MY" sz="1000" b="0" i="0" u="none" strike="noStrike">
                          <a:solidFill>
                            <a:srgbClr val="000000"/>
                          </a:solidFill>
                          <a:effectLst/>
                          <a:latin typeface="Arial" panose="020B0604020202020204" pitchFamily="34" charset="0"/>
                          <a:cs typeface="Arial" panose="020B0604020202020204" pitchFamily="34" charset="0"/>
                        </a:rPr>
                        <a:t> i. Pembangunan pangkalan data </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02201">
                <a:tc>
                  <a:txBody>
                    <a:bodyPr/>
                    <a:lstStyle/>
                    <a:p>
                      <a:pPr algn="l" fontAlgn="ctr"/>
                      <a:r>
                        <a:rPr lang="en-MY" sz="1000" b="0" i="0" u="none" strike="noStrike">
                          <a:solidFill>
                            <a:srgbClr val="000000"/>
                          </a:solidFill>
                          <a:effectLst/>
                          <a:latin typeface="Arial" panose="020B0604020202020204" pitchFamily="34" charset="0"/>
                          <a:cs typeface="Arial" panose="020B0604020202020204" pitchFamily="34" charset="0"/>
                        </a:rPr>
                        <a:t> iii. Pembangunan platform dan sub-modul </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01467">
                <a:tc>
                  <a:txBody>
                    <a:bodyPr/>
                    <a:lstStyle/>
                    <a:p>
                      <a:pPr algn="l" fontAlgn="ctr"/>
                      <a:r>
                        <a:rPr lang="en-MY" sz="1000" b="0" i="0" u="none" strike="noStrike">
                          <a:solidFill>
                            <a:srgbClr val="000000"/>
                          </a:solidFill>
                          <a:effectLst/>
                          <a:latin typeface="Arial" panose="020B0604020202020204" pitchFamily="34" charset="0"/>
                          <a:cs typeface="Arial" panose="020B0604020202020204" pitchFamily="34" charset="0"/>
                        </a:rPr>
                        <a:t> v. Dashboard &amp; Reporting </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00734">
                <a:tc>
                  <a:txBody>
                    <a:bodyPr/>
                    <a:lstStyle/>
                    <a:p>
                      <a:pPr algn="ctr" rtl="0" fontAlgn="ctr"/>
                      <a:r>
                        <a:rPr lang="en-MY" sz="1000" b="1" i="0" u="none" strike="noStrike">
                          <a:solidFill>
                            <a:srgbClr val="000000"/>
                          </a:solidFill>
                          <a:effectLst/>
                          <a:latin typeface="Arial" panose="020B0604020202020204" pitchFamily="34" charset="0"/>
                          <a:cs typeface="Arial" panose="020B0604020202020204" pitchFamily="34" charset="0"/>
                        </a:rPr>
                        <a:t>Jumlah</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5"/>
                  </a:ext>
                </a:extLst>
              </a:tr>
              <a:tr h="100734">
                <a:tc>
                  <a:txBody>
                    <a:bodyPr/>
                    <a:lstStyle/>
                    <a:p>
                      <a:pPr algn="l" fontAlgn="ctr"/>
                      <a:r>
                        <a:rPr lang="en-MY" sz="1000" b="1" i="0" u="none" strike="noStrike">
                          <a:solidFill>
                            <a:srgbClr val="000000"/>
                          </a:solidFill>
                          <a:effectLst/>
                          <a:latin typeface="Arial" panose="020B0604020202020204" pitchFamily="34" charset="0"/>
                          <a:cs typeface="Arial" panose="020B0604020202020204" pitchFamily="34" charset="0"/>
                        </a:rPr>
                        <a:t> Testing </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1"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16"/>
                  </a:ext>
                </a:extLst>
              </a:tr>
              <a:tr h="100734">
                <a:tc>
                  <a:txBody>
                    <a:bodyPr/>
                    <a:lstStyle/>
                    <a:p>
                      <a:pPr algn="l" fontAlgn="ctr"/>
                      <a:r>
                        <a:rPr lang="en-MY" sz="1000" b="0" i="0" u="none" strike="noStrike">
                          <a:solidFill>
                            <a:srgbClr val="000000"/>
                          </a:solidFill>
                          <a:effectLst/>
                          <a:latin typeface="Arial" panose="020B0604020202020204" pitchFamily="34" charset="0"/>
                          <a:cs typeface="Arial" panose="020B0604020202020204" pitchFamily="34" charset="0"/>
                        </a:rPr>
                        <a:t> i. Pengujian UAT </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02201">
                <a:tc>
                  <a:txBody>
                    <a:bodyPr/>
                    <a:lstStyle/>
                    <a:p>
                      <a:pPr algn="l" fontAlgn="ctr"/>
                      <a:r>
                        <a:rPr lang="es-ES" sz="1000" b="0" i="0" u="none" strike="noStrike">
                          <a:solidFill>
                            <a:srgbClr val="000000"/>
                          </a:solidFill>
                          <a:effectLst/>
                          <a:latin typeface="Arial" panose="020B0604020202020204" pitchFamily="34" charset="0"/>
                          <a:cs typeface="Arial" panose="020B0604020202020204" pitchFamily="34" charset="0"/>
                        </a:rPr>
                        <a:t> a)  Pembangunan platform dan sub-modul </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01467">
                <a:tc>
                  <a:txBody>
                    <a:bodyPr/>
                    <a:lstStyle/>
                    <a:p>
                      <a:pPr algn="l" fontAlgn="ctr"/>
                      <a:r>
                        <a:rPr lang="en-MY" sz="1000" b="0" i="0" u="none" strike="noStrike">
                          <a:solidFill>
                            <a:srgbClr val="000000"/>
                          </a:solidFill>
                          <a:effectLst/>
                          <a:latin typeface="Arial" panose="020B0604020202020204" pitchFamily="34" charset="0"/>
                          <a:cs typeface="Arial" panose="020B0604020202020204" pitchFamily="34" charset="0"/>
                        </a:rPr>
                        <a:t> c) Dashboard &amp; Reporting </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00734">
                <a:tc>
                  <a:txBody>
                    <a:bodyPr/>
                    <a:lstStyle/>
                    <a:p>
                      <a:pPr algn="ctr" fontAlgn="ctr"/>
                      <a:r>
                        <a:rPr lang="en-MY" sz="1000" b="1" i="0" u="none" strike="noStrike">
                          <a:solidFill>
                            <a:srgbClr val="000000"/>
                          </a:solidFill>
                          <a:effectLst/>
                          <a:latin typeface="Arial" panose="020B0604020202020204" pitchFamily="34" charset="0"/>
                          <a:cs typeface="Arial" panose="020B0604020202020204" pitchFamily="34" charset="0"/>
                        </a:rPr>
                        <a:t> Jumlah </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r h="201467">
                <a:tc>
                  <a:txBody>
                    <a:bodyPr/>
                    <a:lstStyle/>
                    <a:p>
                      <a:pPr algn="l" fontAlgn="ctr"/>
                      <a:r>
                        <a:rPr lang="en-MY" sz="1000" b="0" i="0" u="none" strike="noStrike">
                          <a:solidFill>
                            <a:srgbClr val="000000"/>
                          </a:solidFill>
                          <a:effectLst/>
                          <a:latin typeface="Arial" panose="020B0604020202020204" pitchFamily="34" charset="0"/>
                          <a:cs typeface="Arial" panose="020B0604020202020204" pitchFamily="34" charset="0"/>
                        </a:rPr>
                        <a:t> ii. Provisional acceptance test (PAT)  </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00734">
                <a:tc>
                  <a:txBody>
                    <a:bodyPr/>
                    <a:lstStyle/>
                    <a:p>
                      <a:pPr algn="ctr" rtl="0" fontAlgn="ctr"/>
                      <a:r>
                        <a:rPr lang="en-MY" sz="1000" b="1" i="0" u="none" strike="noStrike">
                          <a:solidFill>
                            <a:srgbClr val="000000"/>
                          </a:solidFill>
                          <a:effectLst/>
                          <a:latin typeface="Arial" panose="020B0604020202020204" pitchFamily="34" charset="0"/>
                          <a:cs typeface="Arial" panose="020B0604020202020204" pitchFamily="34" charset="0"/>
                        </a:rPr>
                        <a:t>Jumlah</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2"/>
                  </a:ext>
                </a:extLst>
              </a:tr>
              <a:tr h="100734">
                <a:tc>
                  <a:txBody>
                    <a:bodyPr/>
                    <a:lstStyle/>
                    <a:p>
                      <a:pPr algn="l" fontAlgn="ctr"/>
                      <a:r>
                        <a:rPr lang="en-MY" sz="1000" b="1" i="0" u="none" strike="noStrike">
                          <a:solidFill>
                            <a:srgbClr val="000000"/>
                          </a:solidFill>
                          <a:effectLst/>
                          <a:latin typeface="Arial" panose="020B0604020202020204" pitchFamily="34" charset="0"/>
                          <a:cs typeface="Arial" panose="020B0604020202020204" pitchFamily="34" charset="0"/>
                        </a:rPr>
                        <a:t> Implementation </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23"/>
                  </a:ext>
                </a:extLst>
              </a:tr>
              <a:tr h="100734">
                <a:tc>
                  <a:txBody>
                    <a:bodyPr/>
                    <a:lstStyle/>
                    <a:p>
                      <a:pPr algn="l" fontAlgn="ctr"/>
                      <a:r>
                        <a:rPr lang="en-MY" sz="1000" b="0" i="0" u="none" strike="noStrike">
                          <a:solidFill>
                            <a:srgbClr val="000000"/>
                          </a:solidFill>
                          <a:effectLst/>
                          <a:latin typeface="Arial" panose="020B0604020202020204" pitchFamily="34" charset="0"/>
                          <a:cs typeface="Arial" panose="020B0604020202020204" pitchFamily="34" charset="0"/>
                        </a:rPr>
                        <a:t>I. FAT</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00734">
                <a:tc>
                  <a:txBody>
                    <a:bodyPr/>
                    <a:lstStyle/>
                    <a:p>
                      <a:pPr algn="l" fontAlgn="ctr"/>
                      <a:r>
                        <a:rPr lang="en-MY" sz="1000" b="0" i="0" u="none" strike="noStrike" dirty="0">
                          <a:solidFill>
                            <a:srgbClr val="000000"/>
                          </a:solidFill>
                          <a:effectLst/>
                          <a:latin typeface="Arial" panose="020B0604020202020204" pitchFamily="34" charset="0"/>
                          <a:cs typeface="Arial" panose="020B0604020202020204" pitchFamily="34" charset="0"/>
                        </a:rPr>
                        <a:t>ii. Documentation</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00734">
                <a:tc>
                  <a:txBody>
                    <a:bodyPr/>
                    <a:lstStyle/>
                    <a:p>
                      <a:pPr algn="l" fontAlgn="ctr"/>
                      <a:r>
                        <a:rPr lang="en-MY" sz="1000" b="0" i="0" u="none" strike="noStrike" dirty="0">
                          <a:solidFill>
                            <a:srgbClr val="000000"/>
                          </a:solidFill>
                          <a:effectLst/>
                          <a:latin typeface="Arial" panose="020B0604020202020204" pitchFamily="34" charset="0"/>
                          <a:cs typeface="Arial" panose="020B0604020202020204" pitchFamily="34" charset="0"/>
                        </a:rPr>
                        <a:t>iii. Installation</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00734">
                <a:tc>
                  <a:txBody>
                    <a:bodyPr/>
                    <a:lstStyle/>
                    <a:p>
                      <a:pPr algn="l" fontAlgn="ctr"/>
                      <a:r>
                        <a:rPr lang="en-MY" sz="1000" b="0" i="0" u="none" strike="noStrike" dirty="0">
                          <a:solidFill>
                            <a:srgbClr val="000000"/>
                          </a:solidFill>
                          <a:effectLst/>
                          <a:latin typeface="Arial" panose="020B0604020202020204" pitchFamily="34" charset="0"/>
                          <a:cs typeface="Arial" panose="020B0604020202020204" pitchFamily="34" charset="0"/>
                        </a:rPr>
                        <a:t>iv. Go live</a:t>
                      </a: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1000" b="0"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00734">
                <a:tc>
                  <a:txBody>
                    <a:bodyPr/>
                    <a:lstStyle/>
                    <a:p>
                      <a:pPr algn="ctr" rtl="0" fontAlgn="ctr"/>
                      <a:r>
                        <a:rPr lang="en-MY" sz="1000" b="1" i="0" u="none" strike="noStrike" dirty="0" err="1">
                          <a:solidFill>
                            <a:srgbClr val="000000"/>
                          </a:solidFill>
                          <a:effectLst/>
                          <a:latin typeface="Arial" panose="020B0604020202020204" pitchFamily="34" charset="0"/>
                          <a:cs typeface="Arial" panose="020B0604020202020204" pitchFamily="34" charset="0"/>
                        </a:rPr>
                        <a:t>Jumlah</a:t>
                      </a:r>
                      <a:endParaRPr lang="en-MY" sz="1000" b="1"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1000" b="0"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1000" b="1" i="0" u="none" strike="noStrike" dirty="0">
                        <a:solidFill>
                          <a:srgbClr val="000000"/>
                        </a:solidFill>
                        <a:effectLst/>
                        <a:latin typeface="Arial" panose="020B0604020202020204" pitchFamily="34" charset="0"/>
                        <a:cs typeface="Arial" panose="020B0604020202020204" pitchFamily="34" charset="0"/>
                      </a:endParaRPr>
                    </a:p>
                  </a:txBody>
                  <a:tcPr marL="5037" marR="5037" marT="50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8"/>
                  </a:ext>
                </a:extLst>
              </a:tr>
              <a:tr h="100734">
                <a:tc>
                  <a:txBody>
                    <a:bodyPr/>
                    <a:lstStyle/>
                    <a:p>
                      <a:pPr algn="l" fontAlgn="ctr"/>
                      <a:r>
                        <a:rPr lang="en-MY" sz="1000" b="1" i="0" u="none" strike="noStrike" dirty="0">
                          <a:solidFill>
                            <a:srgbClr val="000000"/>
                          </a:solidFill>
                          <a:effectLst/>
                          <a:latin typeface="Arial" panose="020B0604020202020204" pitchFamily="34" charset="0"/>
                          <a:cs typeface="Arial" panose="020B0604020202020204" pitchFamily="34" charset="0"/>
                        </a:rPr>
                        <a:t>Grand Total</a:t>
                      </a:r>
                    </a:p>
                  </a:txBody>
                  <a:tcPr marL="5037" marR="5037" marT="5037"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1000" b="0" i="0" u="none" strike="noStrike" dirty="0">
                          <a:solidFill>
                            <a:srgbClr val="000000"/>
                          </a:solidFill>
                          <a:effectLst/>
                          <a:latin typeface="Arial" panose="020B0604020202020204" pitchFamily="34" charset="0"/>
                          <a:cs typeface="Arial" panose="020B0604020202020204" pitchFamily="34" charset="0"/>
                        </a:rPr>
                        <a:t> </a:t>
                      </a:r>
                    </a:p>
                  </a:txBody>
                  <a:tcPr marL="5037" marR="5037" marT="5037"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1000" b="0" i="0" u="none" strike="noStrike" dirty="0">
                          <a:solidFill>
                            <a:srgbClr val="000000"/>
                          </a:solidFill>
                          <a:effectLst/>
                          <a:latin typeface="Arial" panose="020B0604020202020204" pitchFamily="34" charset="0"/>
                          <a:cs typeface="Arial" panose="020B0604020202020204" pitchFamily="34" charset="0"/>
                        </a:rPr>
                        <a:t> </a:t>
                      </a:r>
                    </a:p>
                  </a:txBody>
                  <a:tcPr marL="5037" marR="5037" marT="5037"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1000" b="0" i="0" u="none" strike="noStrike" dirty="0">
                          <a:solidFill>
                            <a:srgbClr val="000000"/>
                          </a:solidFill>
                          <a:effectLst/>
                          <a:latin typeface="Arial" panose="020B0604020202020204" pitchFamily="34" charset="0"/>
                          <a:cs typeface="Arial" panose="020B0604020202020204" pitchFamily="34" charset="0"/>
                        </a:rPr>
                        <a:t> </a:t>
                      </a:r>
                    </a:p>
                  </a:txBody>
                  <a:tcPr marL="5037" marR="5037" marT="5037"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1000" b="0" i="0" u="none" strike="noStrike" dirty="0">
                          <a:solidFill>
                            <a:srgbClr val="000000"/>
                          </a:solidFill>
                          <a:effectLst/>
                          <a:latin typeface="Arial" panose="020B0604020202020204" pitchFamily="34" charset="0"/>
                          <a:cs typeface="Arial" panose="020B0604020202020204" pitchFamily="34" charset="0"/>
                        </a:rPr>
                        <a:t> </a:t>
                      </a:r>
                    </a:p>
                  </a:txBody>
                  <a:tcPr marL="5037" marR="5037" marT="5037"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1000" b="1" i="0" u="none" strike="noStrike" dirty="0">
                          <a:solidFill>
                            <a:srgbClr val="000000"/>
                          </a:solidFill>
                          <a:effectLst/>
                          <a:latin typeface="Arial" panose="020B0604020202020204" pitchFamily="34" charset="0"/>
                          <a:cs typeface="Arial" panose="020B0604020202020204" pitchFamily="34" charset="0"/>
                        </a:rPr>
                        <a:t>xx</a:t>
                      </a:r>
                    </a:p>
                  </a:txBody>
                  <a:tcPr marL="5037" marR="5037" marT="5037"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1000" b="1" i="0" u="none" strike="noStrike" dirty="0">
                          <a:solidFill>
                            <a:srgbClr val="000000"/>
                          </a:solidFill>
                          <a:effectLst/>
                          <a:latin typeface="Arial" panose="020B0604020202020204" pitchFamily="34" charset="0"/>
                          <a:cs typeface="Arial" panose="020B0604020202020204" pitchFamily="34" charset="0"/>
                        </a:rPr>
                        <a:t>    xx</a:t>
                      </a:r>
                    </a:p>
                  </a:txBody>
                  <a:tcPr marL="5037" marR="5037" marT="5037"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29"/>
                  </a:ext>
                </a:extLst>
              </a:tr>
            </a:tbl>
          </a:graphicData>
        </a:graphic>
      </p:graphicFrame>
      <p:sp>
        <p:nvSpPr>
          <p:cNvPr id="6" name="Rectangle 5"/>
          <p:cNvSpPr/>
          <p:nvPr/>
        </p:nvSpPr>
        <p:spPr>
          <a:xfrm rot="1448987">
            <a:off x="8976244" y="126989"/>
            <a:ext cx="2921149" cy="1323439"/>
          </a:xfrm>
          <a:prstGeom prst="rect">
            <a:avLst/>
          </a:prstGeom>
          <a:noFill/>
        </p:spPr>
        <p:txBody>
          <a:bodyPr wrap="square" lIns="91440" tIns="45720" rIns="91440" bIns="45720">
            <a:spAutoFit/>
          </a:bodyPr>
          <a:lstStyle/>
          <a:p>
            <a:pPr algn="ctr"/>
            <a:r>
              <a:rPr lang="en-US" sz="4000" b="1">
                <a:ln w="12700">
                  <a:solidFill>
                    <a:schemeClr val="accent1"/>
                  </a:solidFill>
                  <a:prstDash val="solid"/>
                </a:ln>
                <a:solidFill>
                  <a:srgbClr val="FF0000"/>
                </a:solidFill>
                <a:effectLst>
                  <a:outerShdw dist="38100" dir="2640000" algn="bl" rotWithShape="0">
                    <a:schemeClr val="accent1"/>
                  </a:outerShdw>
                </a:effectLst>
              </a:rPr>
              <a:t>CONTOH (Modul 1)</a:t>
            </a:r>
            <a:endParaRPr lang="en-US" sz="40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7" name="Rectangle 6"/>
          <p:cNvSpPr/>
          <p:nvPr/>
        </p:nvSpPr>
        <p:spPr>
          <a:xfrm>
            <a:off x="2117557" y="448638"/>
            <a:ext cx="8085221" cy="369332"/>
          </a:xfrm>
          <a:prstGeom prst="rect">
            <a:avLst/>
          </a:prstGeom>
        </p:spPr>
        <p:txBody>
          <a:bodyPr wrap="square">
            <a:spAutoFit/>
          </a:bodyPr>
          <a:lstStyle/>
          <a:p>
            <a:pPr algn="ctr">
              <a:buFont typeface="Arial" pitchFamily="34" charset="0"/>
              <a:buNone/>
            </a:pPr>
            <a:r>
              <a:rPr lang="en-US" altLang="ms-MY" b="1" u="sng" dirty="0" err="1">
                <a:latin typeface="Arial" panose="020B0604020202020204" pitchFamily="34" charset="0"/>
                <a:cs typeface="Arial" panose="020B0604020202020204" pitchFamily="34" charset="0"/>
              </a:rPr>
              <a:t>Perincian</a:t>
            </a:r>
            <a:r>
              <a:rPr lang="en-US" altLang="ms-MY" b="1" u="sng" dirty="0">
                <a:latin typeface="Arial" panose="020B0604020202020204" pitchFamily="34" charset="0"/>
                <a:cs typeface="Arial" panose="020B0604020202020204" pitchFamily="34" charset="0"/>
              </a:rPr>
              <a:t> </a:t>
            </a:r>
            <a:r>
              <a:rPr lang="en-US" altLang="ms-MY" b="1" u="sng" dirty="0" err="1">
                <a:latin typeface="Arial" panose="020B0604020202020204" pitchFamily="34" charset="0"/>
                <a:cs typeface="Arial" panose="020B0604020202020204" pitchFamily="34" charset="0"/>
              </a:rPr>
              <a:t>Peruntukan</a:t>
            </a:r>
            <a:r>
              <a:rPr lang="en-US" altLang="ms-MY" b="1" u="sng" dirty="0">
                <a:latin typeface="Arial" panose="020B0604020202020204" pitchFamily="34" charset="0"/>
                <a:cs typeface="Arial" panose="020B0604020202020204" pitchFamily="34" charset="0"/>
              </a:rPr>
              <a:t> Pembangunan </a:t>
            </a:r>
            <a:r>
              <a:rPr lang="en-US" altLang="ms-MY" b="1" u="sng" dirty="0" err="1">
                <a:latin typeface="Arial" panose="020B0604020202020204" pitchFamily="34" charset="0"/>
                <a:cs typeface="Arial" panose="020B0604020202020204" pitchFamily="34" charset="0"/>
              </a:rPr>
              <a:t>Sistem</a:t>
            </a:r>
            <a:r>
              <a:rPr lang="en-US" altLang="ms-MY" b="1" u="sng" dirty="0">
                <a:latin typeface="Arial" panose="020B0604020202020204" pitchFamily="34" charset="0"/>
                <a:cs typeface="Arial" panose="020B0604020202020204" pitchFamily="34" charset="0"/>
              </a:rPr>
              <a:t> </a:t>
            </a:r>
            <a:r>
              <a:rPr lang="en-US" altLang="ms-MY" b="1" u="sng" dirty="0" err="1">
                <a:latin typeface="Arial" panose="020B0604020202020204" pitchFamily="34" charset="0"/>
                <a:cs typeface="Arial" panose="020B0604020202020204" pitchFamily="34" charset="0"/>
              </a:rPr>
              <a:t>Aplikasi</a:t>
            </a:r>
            <a:r>
              <a:rPr lang="en-US" altLang="ms-MY" dirty="0">
                <a:latin typeface="Arial" panose="020B0604020202020204" pitchFamily="34" charset="0"/>
                <a:cs typeface="Arial" panose="020B0604020202020204" pitchFamily="34" charset="0"/>
              </a:rPr>
              <a:t>: </a:t>
            </a:r>
          </a:p>
        </p:txBody>
      </p:sp>
      <p:sp>
        <p:nvSpPr>
          <p:cNvPr id="9" name="Line Callout 1 8"/>
          <p:cNvSpPr/>
          <p:nvPr/>
        </p:nvSpPr>
        <p:spPr>
          <a:xfrm flipH="1">
            <a:off x="10754458" y="1640542"/>
            <a:ext cx="1307549" cy="4715808"/>
          </a:xfrm>
          <a:prstGeom prst="borderCallout1">
            <a:avLst>
              <a:gd name="adj1" fmla="val 9013"/>
              <a:gd name="adj2" fmla="val 98966"/>
              <a:gd name="adj3" fmla="val 14620"/>
              <a:gd name="adj4" fmla="val 14077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a:t>Step 3</a:t>
            </a:r>
          </a:p>
          <a:p>
            <a:r>
              <a:rPr lang="en-US" sz="1200"/>
              <a:t>Daripada jumlah kos best effort, kos tersebut dibahagikan mengikut modul berdasarkan bilangan submodul bagi tujuan mengira kompleksiti</a:t>
            </a:r>
          </a:p>
          <a:p>
            <a:endParaRPr lang="en-US" sz="1200"/>
          </a:p>
          <a:p>
            <a:r>
              <a:rPr lang="en-US" sz="1200"/>
              <a:t>Contoh: Kos Analysis dari Step 2 berjumlah RM950,000.00 akan dibahagikan pula kepada 5 modul berdasarkan kompleksiti bilangan submodul</a:t>
            </a:r>
          </a:p>
          <a:p>
            <a:r>
              <a:rPr lang="en-US" sz="1200"/>
              <a:t>(lihat slide seterusnya)</a:t>
            </a:r>
            <a:endParaRPr lang="ms-MY" sz="1200"/>
          </a:p>
        </p:txBody>
      </p:sp>
      <p:cxnSp>
        <p:nvCxnSpPr>
          <p:cNvPr id="5" name="Straight Connector 4"/>
          <p:cNvCxnSpPr/>
          <p:nvPr/>
        </p:nvCxnSpPr>
        <p:spPr>
          <a:xfrm flipH="1">
            <a:off x="10202779" y="3146612"/>
            <a:ext cx="551358" cy="176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202783" y="4034118"/>
            <a:ext cx="551354" cy="3087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202782" y="5862918"/>
            <a:ext cx="551355" cy="716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202779" y="5015753"/>
            <a:ext cx="551358" cy="680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29</a:t>
            </a:fld>
            <a:endParaRPr lang="ms-MY"/>
          </a:p>
        </p:txBody>
      </p:sp>
    </p:spTree>
    <p:extLst>
      <p:ext uri="{BB962C8B-B14F-4D97-AF65-F5344CB8AC3E}">
        <p14:creationId xmlns:p14="http://schemas.microsoft.com/office/powerpoint/2010/main" val="65630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88686" y="775404"/>
            <a:ext cx="11814628" cy="56166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Clr>
                <a:schemeClr val="tx1"/>
              </a:buClr>
              <a:buSzPct val="73000"/>
              <a:buFont typeface="Wingdings" panose="05000000000000000000" pitchFamily="2" charset="2"/>
              <a:buChar char="Ø"/>
            </a:pPr>
            <a:r>
              <a:rPr lang="en-US" sz="1600" dirty="0">
                <a:solidFill>
                  <a:srgbClr val="FF0000"/>
                </a:solidFill>
                <a:latin typeface="Arial" panose="020B0604020202020204" pitchFamily="34" charset="0"/>
                <a:cs typeface="Arial" panose="020B0604020202020204" pitchFamily="34" charset="0"/>
              </a:rPr>
              <a:t>(</a:t>
            </a:r>
            <a:r>
              <a:rPr lang="en-US" sz="1600" dirty="0" err="1">
                <a:solidFill>
                  <a:srgbClr val="FF0000"/>
                </a:solidFill>
                <a:latin typeface="Arial" panose="020B0604020202020204" pitchFamily="34" charset="0"/>
                <a:cs typeface="Arial" panose="020B0604020202020204" pitchFamily="34" charset="0"/>
              </a:rPr>
              <a:t>nama</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agensi</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bercadang</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untuk</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membuat</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perolehan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perkhidmatan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sewaan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perkhidmatan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langganan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pembangunan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sistem</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pembangunan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semula</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sistem</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peningkatan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sistem</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pembaharuan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lesen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nama</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projek</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bagi</a:t>
            </a:r>
            <a:r>
              <a:rPr lang="en-US" sz="1600" dirty="0">
                <a:solidFill>
                  <a:schemeClr val="tx1"/>
                </a:solidFill>
                <a:latin typeface="Arial" panose="020B0604020202020204" pitchFamily="34" charset="0"/>
                <a:cs typeface="Arial" panose="020B0604020202020204" pitchFamily="34" charset="0"/>
              </a:rPr>
              <a:t> </a:t>
            </a:r>
            <a:r>
              <a:rPr lang="en-US" sz="1600" dirty="0">
                <a:solidFill>
                  <a:srgbClr val="FF0000"/>
                </a:solidFill>
                <a:latin typeface="Arial" panose="020B0604020202020204" pitchFamily="34" charset="0"/>
                <a:cs typeface="Arial" panose="020B0604020202020204" pitchFamily="34" charset="0"/>
              </a:rPr>
              <a:t>(</a:t>
            </a:r>
            <a:r>
              <a:rPr lang="en-US" sz="1600" dirty="0" err="1">
                <a:solidFill>
                  <a:srgbClr val="FF0000"/>
                </a:solidFill>
                <a:latin typeface="Arial" panose="020B0604020202020204" pitchFamily="34" charset="0"/>
                <a:cs typeface="Arial" panose="020B0604020202020204" pitchFamily="34" charset="0"/>
              </a:rPr>
              <a:t>tujuan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liputan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projek</a:t>
            </a:r>
            <a:r>
              <a:rPr lang="en-US" sz="1600" dirty="0">
                <a:solidFill>
                  <a:srgbClr val="FF0000"/>
                </a:solidFill>
                <a:latin typeface="Arial" panose="020B0604020202020204" pitchFamily="34" charset="0"/>
                <a:cs typeface="Arial" panose="020B0604020202020204" pitchFamily="34" charset="0"/>
              </a:rPr>
              <a:t>).</a:t>
            </a:r>
          </a:p>
          <a:p>
            <a:pPr marL="285750" indent="-285750" algn="just">
              <a:buClr>
                <a:schemeClr val="tx1"/>
              </a:buClr>
              <a:buSzPct val="73000"/>
              <a:buFont typeface="Wingdings" panose="05000000000000000000" pitchFamily="2" charset="2"/>
              <a:buChar char="Ø"/>
            </a:pPr>
            <a:endParaRPr lang="en-US" sz="1600" dirty="0">
              <a:solidFill>
                <a:schemeClr val="tx1"/>
              </a:solidFill>
              <a:latin typeface="Arial" panose="020B0604020202020204" pitchFamily="34" charset="0"/>
              <a:cs typeface="Arial" panose="020B0604020202020204" pitchFamily="34" charset="0"/>
            </a:endParaRPr>
          </a:p>
          <a:p>
            <a:pPr marL="342900" indent="-342900" algn="just">
              <a:buClr>
                <a:schemeClr val="tx1"/>
              </a:buClr>
              <a:buSzPct val="73000"/>
              <a:buFont typeface="Wingdings" panose="05000000000000000000" pitchFamily="2" charset="2"/>
              <a:buChar char="Ø"/>
            </a:pPr>
            <a:r>
              <a:rPr lang="en-US" sz="1600" dirty="0" err="1">
                <a:solidFill>
                  <a:schemeClr val="tx1"/>
                </a:solidFill>
                <a:latin typeface="Arial" panose="020B0604020202020204" pitchFamily="34" charset="0"/>
                <a:cs typeface="Arial" panose="020B0604020202020204" pitchFamily="34" charset="0"/>
              </a:rPr>
              <a:t>Skop</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projek</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ini</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merangkumi</a:t>
            </a:r>
            <a:r>
              <a:rPr lang="en-US" sz="1600" dirty="0">
                <a:solidFill>
                  <a:schemeClr val="tx1"/>
                </a:solidFill>
                <a:latin typeface="Arial" panose="020B0604020202020204" pitchFamily="34" charset="0"/>
                <a:cs typeface="Arial" panose="020B0604020202020204" pitchFamily="34" charset="0"/>
              </a:rPr>
              <a:t> </a:t>
            </a:r>
            <a:r>
              <a:rPr lang="en-US" sz="1600" dirty="0">
                <a:solidFill>
                  <a:srgbClr val="FF0000"/>
                </a:solidFill>
                <a:latin typeface="Arial" panose="020B0604020202020204" pitchFamily="34" charset="0"/>
                <a:cs typeface="Arial" panose="020B0604020202020204" pitchFamily="34" charset="0"/>
              </a:rPr>
              <a:t>*</a:t>
            </a:r>
            <a:r>
              <a:rPr lang="en-US" sz="1600" dirty="0" err="1">
                <a:solidFill>
                  <a:srgbClr val="FF0000"/>
                </a:solidFill>
                <a:latin typeface="Arial" panose="020B0604020202020204" pitchFamily="34" charset="0"/>
                <a:cs typeface="Arial" panose="020B0604020202020204" pitchFamily="34" charset="0"/>
              </a:rPr>
              <a:t>pembangunan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sistem</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perolehan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perkakasan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perisian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rangkaian</a:t>
            </a:r>
            <a:r>
              <a:rPr lang="en-US" sz="1600" dirty="0">
                <a:solidFill>
                  <a:srgbClr val="FF0000"/>
                </a:solidFill>
                <a:latin typeface="Arial" panose="020B0604020202020204" pitchFamily="34" charset="0"/>
                <a:cs typeface="Arial" panose="020B0604020202020204" pitchFamily="34" charset="0"/>
              </a:rPr>
              <a:t> dan </a:t>
            </a:r>
            <a:r>
              <a:rPr lang="en-US" sz="1600" dirty="0" err="1">
                <a:solidFill>
                  <a:srgbClr val="FF0000"/>
                </a:solidFill>
                <a:latin typeface="Arial" panose="020B0604020202020204" pitchFamily="34" charset="0"/>
                <a:cs typeface="Arial" panose="020B0604020202020204" pitchFamily="34" charset="0"/>
              </a:rPr>
              <a:t>perkhidmatan</a:t>
            </a:r>
            <a:r>
              <a:rPr lang="en-US" sz="1600" dirty="0">
                <a:solidFill>
                  <a:schemeClr val="tx1"/>
                </a:solidFill>
                <a:latin typeface="Arial" panose="020B0604020202020204" pitchFamily="34" charset="0"/>
                <a:cs typeface="Arial" panose="020B0604020202020204" pitchFamily="34" charset="0"/>
              </a:rPr>
              <a:t>. </a:t>
            </a:r>
            <a:endParaRPr lang="en-US" sz="1600" b="1" dirty="0">
              <a:solidFill>
                <a:schemeClr val="tx1"/>
              </a:solidFill>
              <a:latin typeface="Arial" panose="020B0604020202020204" pitchFamily="34" charset="0"/>
              <a:cs typeface="Arial" panose="020B0604020202020204" pitchFamily="34" charset="0"/>
            </a:endParaRPr>
          </a:p>
          <a:p>
            <a:pPr marL="342900" indent="-342900" algn="just">
              <a:buClr>
                <a:schemeClr val="tx1"/>
              </a:buClr>
              <a:buSzPct val="73000"/>
              <a:buFont typeface="Wingdings" panose="05000000000000000000" pitchFamily="2" charset="2"/>
              <a:buChar char="Ø"/>
            </a:pPr>
            <a:endParaRPr lang="en-US" sz="1600" dirty="0">
              <a:solidFill>
                <a:schemeClr val="tx1"/>
              </a:solidFill>
              <a:latin typeface="Arial" panose="020B0604020202020204" pitchFamily="34" charset="0"/>
              <a:cs typeface="Arial" panose="020B0604020202020204" pitchFamily="34" charset="0"/>
            </a:endParaRPr>
          </a:p>
          <a:p>
            <a:pPr marL="342900" indent="-342900" algn="just">
              <a:buClr>
                <a:schemeClr val="tx1"/>
              </a:buClr>
              <a:buSzPct val="73000"/>
              <a:buFont typeface="Wingdings" panose="05000000000000000000" pitchFamily="2" charset="2"/>
              <a:buChar char="Ø"/>
            </a:pPr>
            <a:r>
              <a:rPr lang="en-US" sz="1600" dirty="0" err="1">
                <a:solidFill>
                  <a:schemeClr val="tx1"/>
                </a:solidFill>
                <a:latin typeface="Arial" panose="020B0604020202020204" pitchFamily="34" charset="0"/>
                <a:cs typeface="Arial" panose="020B0604020202020204" pitchFamily="34" charset="0"/>
              </a:rPr>
              <a:t>Anggaran</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kos</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keseluruhan</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projek</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adalah</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sebanyak</a:t>
            </a:r>
            <a:r>
              <a:rPr lang="en-US" sz="1600" dirty="0">
                <a:solidFill>
                  <a:schemeClr val="tx1"/>
                </a:solidFill>
                <a:latin typeface="Arial" panose="020B0604020202020204" pitchFamily="34" charset="0"/>
                <a:cs typeface="Arial" panose="020B0604020202020204" pitchFamily="34" charset="0"/>
              </a:rPr>
              <a:t> </a:t>
            </a:r>
            <a:r>
              <a:rPr lang="ms-MY" sz="1600" dirty="0">
                <a:solidFill>
                  <a:schemeClr val="tx1"/>
                </a:solidFill>
                <a:latin typeface="Arial" panose="020B0604020202020204" pitchFamily="34" charset="0"/>
                <a:cs typeface="Arial" panose="020B0604020202020204" pitchFamily="34" charset="0"/>
              </a:rPr>
              <a:t>RM </a:t>
            </a:r>
            <a:r>
              <a:rPr lang="ms-MY" sz="1600" dirty="0">
                <a:solidFill>
                  <a:srgbClr val="FF0000"/>
                </a:solidFill>
                <a:latin typeface="Arial" panose="020B0604020202020204" pitchFamily="34" charset="0"/>
                <a:cs typeface="Arial" panose="020B0604020202020204" pitchFamily="34" charset="0"/>
              </a:rPr>
              <a:t>(anggaran kos)</a:t>
            </a:r>
            <a:r>
              <a:rPr lang="en-US" sz="1600" dirty="0">
                <a:solidFill>
                  <a:schemeClr val="tx1"/>
                </a:solidFill>
                <a:latin typeface="Arial" panose="020B0604020202020204" pitchFamily="34" charset="0"/>
                <a:cs typeface="Arial" panose="020B0604020202020204" pitchFamily="34" charset="0"/>
              </a:rPr>
              <a:t> </a:t>
            </a:r>
            <a:r>
              <a:rPr lang="ms-MY" sz="1600" dirty="0">
                <a:solidFill>
                  <a:schemeClr val="tx1"/>
                </a:solidFill>
                <a:latin typeface="Arial" panose="020B0604020202020204" pitchFamily="34" charset="0"/>
                <a:cs typeface="Arial" panose="020B0604020202020204" pitchFamily="34" charset="0"/>
              </a:rPr>
              <a:t>menggunakan </a:t>
            </a:r>
            <a:r>
              <a:rPr lang="ms-MY" sz="1600" dirty="0">
                <a:solidFill>
                  <a:srgbClr val="FF0000"/>
                </a:solidFill>
                <a:latin typeface="Arial" panose="020B0604020202020204" pitchFamily="34" charset="0"/>
                <a:cs typeface="Arial" panose="020B0604020202020204" pitchFamily="34" charset="0"/>
              </a:rPr>
              <a:t>*peruntukan pembangunan/ belanja mengurus/ wang amanah/ peruntukan khas </a:t>
            </a:r>
            <a:r>
              <a:rPr lang="ms-MY" sz="1600" u="sng" dirty="0">
                <a:solidFill>
                  <a:srgbClr val="FF0000"/>
                </a:solidFill>
                <a:latin typeface="Arial" panose="020B0604020202020204" pitchFamily="34" charset="0"/>
                <a:cs typeface="Arial" panose="020B0604020202020204" pitchFamily="34" charset="0"/>
              </a:rPr>
              <a:t>(sumber peruntukan. Cth: RMKe-11)</a:t>
            </a:r>
            <a:r>
              <a:rPr lang="ms-MY" sz="1600" dirty="0">
                <a:solidFill>
                  <a:srgbClr val="FF0000"/>
                </a:solidFill>
                <a:latin typeface="Arial" panose="020B0604020202020204" pitchFamily="34" charset="0"/>
                <a:cs typeface="Arial" panose="020B0604020202020204" pitchFamily="34" charset="0"/>
              </a:rPr>
              <a:t>.</a:t>
            </a:r>
            <a:endParaRPr lang="ms-MY" sz="1600" dirty="0">
              <a:solidFill>
                <a:schemeClr val="tx1"/>
              </a:solidFill>
              <a:latin typeface="Arial" panose="020B0604020202020204" pitchFamily="34" charset="0"/>
              <a:cs typeface="Arial" panose="020B0604020202020204" pitchFamily="34" charset="0"/>
            </a:endParaRPr>
          </a:p>
          <a:p>
            <a:pPr marL="342900" indent="-342900" algn="just">
              <a:buClr>
                <a:schemeClr val="tx1"/>
              </a:buClr>
              <a:buSzPct val="73000"/>
              <a:buFont typeface="Wingdings" panose="05000000000000000000" pitchFamily="2" charset="2"/>
              <a:buChar char="Ø"/>
            </a:pPr>
            <a:endParaRPr lang="ms-MY" sz="1600" dirty="0">
              <a:solidFill>
                <a:schemeClr val="tx1"/>
              </a:solidFill>
              <a:latin typeface="Arial" panose="020B0604020202020204" pitchFamily="34" charset="0"/>
              <a:cs typeface="Arial" panose="020B0604020202020204" pitchFamily="34" charset="0"/>
            </a:endParaRPr>
          </a:p>
          <a:p>
            <a:pPr marL="342900" indent="-342900" algn="just">
              <a:buClr>
                <a:schemeClr val="tx1"/>
              </a:buClr>
              <a:buSzPct val="73000"/>
              <a:buFont typeface="Wingdings" panose="05000000000000000000" pitchFamily="2" charset="2"/>
              <a:buChar char="Ø"/>
            </a:pPr>
            <a:r>
              <a:rPr lang="ms-MY" sz="1600" dirty="0">
                <a:solidFill>
                  <a:schemeClr val="tx1"/>
                </a:solidFill>
                <a:latin typeface="Arial" panose="020B0604020202020204" pitchFamily="34" charset="0"/>
                <a:cs typeface="Arial" panose="020B0604020202020204" pitchFamily="34" charset="0"/>
              </a:rPr>
              <a:t>Tempoh projek selama </a:t>
            </a:r>
            <a:r>
              <a:rPr lang="ms-MY" sz="1600" dirty="0">
                <a:solidFill>
                  <a:srgbClr val="FF0000"/>
                </a:solidFill>
                <a:latin typeface="Arial" panose="020B0604020202020204" pitchFamily="34" charset="0"/>
                <a:cs typeface="Arial" panose="020B0604020202020204" pitchFamily="34" charset="0"/>
              </a:rPr>
              <a:t>**XX bulan </a:t>
            </a:r>
            <a:r>
              <a:rPr lang="en-US" sz="1600" u="sng" dirty="0">
                <a:solidFill>
                  <a:srgbClr val="FF0000"/>
                </a:solidFill>
                <a:latin typeface="Arial" panose="020B0604020202020204" pitchFamily="34" charset="0"/>
                <a:cs typeface="Arial" panose="020B0604020202020204" pitchFamily="34" charset="0"/>
              </a:rPr>
              <a:t>(</a:t>
            </a:r>
            <a:r>
              <a:rPr lang="en-US" sz="1600" u="sng" dirty="0" err="1">
                <a:solidFill>
                  <a:srgbClr val="FF0000"/>
                </a:solidFill>
                <a:latin typeface="Arial" panose="020B0604020202020204" pitchFamily="34" charset="0"/>
                <a:cs typeface="Arial" panose="020B0604020202020204" pitchFamily="34" charset="0"/>
              </a:rPr>
              <a:t>tempoh</a:t>
            </a:r>
            <a:r>
              <a:rPr lang="en-US" sz="1600" u="sng" dirty="0">
                <a:solidFill>
                  <a:srgbClr val="FF0000"/>
                </a:solidFill>
                <a:latin typeface="Arial" panose="020B0604020202020204" pitchFamily="34" charset="0"/>
                <a:cs typeface="Arial" panose="020B0604020202020204" pitchFamily="34" charset="0"/>
              </a:rPr>
              <a:t> </a:t>
            </a:r>
            <a:r>
              <a:rPr lang="en-US" sz="1600" u="sng" dirty="0" err="1">
                <a:solidFill>
                  <a:srgbClr val="FF0000"/>
                </a:solidFill>
                <a:latin typeface="Arial" panose="020B0604020202020204" pitchFamily="34" charset="0"/>
                <a:cs typeface="Arial" panose="020B0604020202020204" pitchFamily="34" charset="0"/>
              </a:rPr>
              <a:t>projek</a:t>
            </a:r>
            <a:r>
              <a:rPr lang="en-US" sz="1600" u="sng" dirty="0">
                <a:solidFill>
                  <a:srgbClr val="FF0000"/>
                </a:solidFill>
                <a:latin typeface="Arial" panose="020B0604020202020204" pitchFamily="34" charset="0"/>
                <a:cs typeface="Arial" panose="020B0604020202020204" pitchFamily="34" charset="0"/>
              </a:rPr>
              <a:t>)</a:t>
            </a:r>
            <a:r>
              <a:rPr lang="en-US" sz="1600" dirty="0">
                <a:solidFill>
                  <a:srgbClr val="FF0000"/>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mulai</a:t>
            </a:r>
            <a:r>
              <a:rPr lang="en-US" sz="1600" dirty="0">
                <a:solidFill>
                  <a:schemeClr val="tx1"/>
                </a:solidFill>
                <a:latin typeface="Arial" panose="020B0604020202020204" pitchFamily="34" charset="0"/>
                <a:cs typeface="Arial" panose="020B0604020202020204" pitchFamily="34" charset="0"/>
              </a:rPr>
              <a:t> (</a:t>
            </a:r>
            <a:r>
              <a:rPr lang="en-US" sz="1600" u="sng" dirty="0">
                <a:solidFill>
                  <a:srgbClr val="FF0000"/>
                </a:solidFill>
                <a:latin typeface="Arial" panose="020B0604020202020204" pitchFamily="34" charset="0"/>
                <a:cs typeface="Arial" panose="020B0604020202020204" pitchFamily="34" charset="0"/>
              </a:rPr>
              <a:t>(MM/YYYY)</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sehingga</a:t>
            </a:r>
            <a:r>
              <a:rPr lang="en-US" sz="1600" dirty="0">
                <a:solidFill>
                  <a:schemeClr val="tx1"/>
                </a:solidFill>
                <a:latin typeface="Arial" panose="020B0604020202020204" pitchFamily="34" charset="0"/>
                <a:cs typeface="Arial" panose="020B0604020202020204" pitchFamily="34" charset="0"/>
              </a:rPr>
              <a:t> </a:t>
            </a:r>
            <a:r>
              <a:rPr lang="en-US" sz="1600" u="sng" dirty="0">
                <a:solidFill>
                  <a:srgbClr val="FF0000"/>
                </a:solidFill>
                <a:latin typeface="Arial" panose="020B0604020202020204" pitchFamily="34" charset="0"/>
                <a:cs typeface="Arial" panose="020B0604020202020204" pitchFamily="34" charset="0"/>
              </a:rPr>
              <a:t>(MM/YYYY)</a:t>
            </a:r>
            <a:r>
              <a:rPr lang="en-US" sz="1600" dirty="0">
                <a:solidFill>
                  <a:srgbClr val="FF0000"/>
                </a:solidFill>
                <a:latin typeface="Arial" panose="020B0604020202020204" pitchFamily="34" charset="0"/>
                <a:cs typeface="Arial" panose="020B0604020202020204" pitchFamily="34" charset="0"/>
              </a:rPr>
              <a:t>).</a:t>
            </a:r>
          </a:p>
          <a:p>
            <a:pPr marL="342900" indent="-342900" algn="just">
              <a:buClr>
                <a:schemeClr val="tx1"/>
              </a:buClr>
              <a:buSzPct val="73000"/>
              <a:buFont typeface="Wingdings" panose="05000000000000000000" pitchFamily="2" charset="2"/>
              <a:buChar char="Ø"/>
            </a:pPr>
            <a:endParaRPr lang="en-US" sz="1600" dirty="0">
              <a:solidFill>
                <a:schemeClr val="tx1"/>
              </a:solidFill>
              <a:latin typeface="Arial" panose="020B0604020202020204" pitchFamily="34" charset="0"/>
              <a:cs typeface="Arial" panose="020B0604020202020204" pitchFamily="34" charset="0"/>
            </a:endParaRPr>
          </a:p>
          <a:p>
            <a:pPr marL="285750" indent="-285750" algn="l">
              <a:buClr>
                <a:schemeClr val="tx1"/>
              </a:buClr>
              <a:buSzPct val="73000"/>
              <a:buFont typeface="Wingdings" panose="05000000000000000000" pitchFamily="2" charset="2"/>
              <a:buChar char="Ø"/>
            </a:pPr>
            <a:r>
              <a:rPr lang="en-US" sz="1600" b="1" dirty="0">
                <a:solidFill>
                  <a:srgbClr val="FF0000"/>
                </a:solidFill>
                <a:latin typeface="Arial" panose="020B0604020202020204" pitchFamily="34" charset="0"/>
                <a:cs typeface="Arial" panose="020B0604020202020204" pitchFamily="34" charset="0"/>
              </a:rPr>
              <a:t>*</a:t>
            </a:r>
            <a:r>
              <a:rPr lang="en-US" sz="1600" b="1" i="1" dirty="0">
                <a:solidFill>
                  <a:srgbClr val="FF0000"/>
                </a:solidFill>
                <a:latin typeface="Arial" panose="020B0604020202020204" pitchFamily="34" charset="0"/>
                <a:cs typeface="Arial" panose="020B0604020202020204" pitchFamily="34" charset="0"/>
              </a:rPr>
              <a:t>delete</a:t>
            </a:r>
            <a:r>
              <a:rPr lang="en-US" sz="1600" b="1" dirty="0">
                <a:solidFill>
                  <a:srgbClr val="FF0000"/>
                </a:solidFill>
                <a:latin typeface="Arial" panose="020B0604020202020204" pitchFamily="34" charset="0"/>
                <a:cs typeface="Arial" panose="020B0604020202020204" pitchFamily="34" charset="0"/>
              </a:rPr>
              <a:t> yang </a:t>
            </a:r>
            <a:r>
              <a:rPr lang="en-US" sz="1600" b="1" dirty="0" err="1">
                <a:solidFill>
                  <a:srgbClr val="FF0000"/>
                </a:solidFill>
                <a:latin typeface="Arial" panose="020B0604020202020204" pitchFamily="34" charset="0"/>
                <a:cs typeface="Arial" panose="020B0604020202020204" pitchFamily="34" charset="0"/>
              </a:rPr>
              <a:t>tidak</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berkaitan</a:t>
            </a:r>
            <a:endParaRPr lang="en-US" sz="1600" b="1" dirty="0">
              <a:solidFill>
                <a:srgbClr val="FF0000"/>
              </a:solidFill>
              <a:latin typeface="Arial" panose="020B0604020202020204" pitchFamily="34" charset="0"/>
              <a:cs typeface="Arial" panose="020B0604020202020204" pitchFamily="34" charset="0"/>
            </a:endParaRPr>
          </a:p>
          <a:p>
            <a:pPr marL="285750" indent="-285750" algn="l">
              <a:buClr>
                <a:schemeClr val="tx1"/>
              </a:buClr>
              <a:buSzPct val="73000"/>
              <a:buFont typeface="Wingdings" panose="05000000000000000000" pitchFamily="2" charset="2"/>
              <a:buChar char="Ø"/>
            </a:pPr>
            <a:r>
              <a:rPr lang="en-US" sz="1600" b="1" dirty="0">
                <a:solidFill>
                  <a:srgbClr val="FF0000"/>
                </a:solidFill>
                <a:latin typeface="Arial" panose="020B0604020202020204" pitchFamily="34" charset="0"/>
                <a:cs typeface="Arial" panose="020B0604020202020204" pitchFamily="34" charset="0"/>
              </a:rPr>
              <a:t>**</a:t>
            </a:r>
            <a:r>
              <a:rPr lang="en-US" sz="1600" b="1" dirty="0" err="1">
                <a:solidFill>
                  <a:srgbClr val="FF0000"/>
                </a:solidFill>
                <a:latin typeface="Arial" panose="020B0604020202020204" pitchFamily="34" charset="0"/>
                <a:cs typeface="Arial" panose="020B0604020202020204" pitchFamily="34" charset="0"/>
              </a:rPr>
              <a:t>tempoh</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projek</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bermula</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daripada</a:t>
            </a:r>
            <a:r>
              <a:rPr lang="en-US" sz="1600" b="1" dirty="0">
                <a:solidFill>
                  <a:srgbClr val="FF0000"/>
                </a:solidFill>
                <a:latin typeface="Arial" panose="020B0604020202020204" pitchFamily="34" charset="0"/>
                <a:cs typeface="Arial" panose="020B0604020202020204" pitchFamily="34" charset="0"/>
              </a:rPr>
              <a:t> </a:t>
            </a:r>
            <a:r>
              <a:rPr lang="en-US" sz="1600" b="1" i="1" dirty="0">
                <a:solidFill>
                  <a:srgbClr val="FF0000"/>
                </a:solidFill>
                <a:latin typeface="Arial" panose="020B0604020202020204" pitchFamily="34" charset="0"/>
                <a:cs typeface="Arial" panose="020B0604020202020204" pitchFamily="34" charset="0"/>
              </a:rPr>
              <a:t>Kick-Off</a:t>
            </a:r>
            <a:r>
              <a:rPr lang="en-US" sz="1600" b="1" dirty="0">
                <a:solidFill>
                  <a:srgbClr val="FF0000"/>
                </a:solidFill>
                <a:latin typeface="Arial" panose="020B0604020202020204" pitchFamily="34" charset="0"/>
                <a:cs typeface="Arial" panose="020B0604020202020204" pitchFamily="34" charset="0"/>
              </a:rPr>
              <a:t>/ SST</a:t>
            </a:r>
            <a:endParaRPr lang="en-US" sz="1600" dirty="0">
              <a:solidFill>
                <a:srgbClr val="FF0000"/>
              </a:solidFill>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0" y="0"/>
            <a:ext cx="12204000" cy="432000"/>
          </a:xfrm>
          <a:ln>
            <a:solidFill>
              <a:schemeClr val="tx1"/>
            </a:solidFill>
          </a:ln>
        </p:spPr>
        <p:txBody>
          <a:bodyPr>
            <a:normAutofit/>
          </a:bodyPr>
          <a:lstStyle/>
          <a:p>
            <a:pPr marL="176213"/>
            <a:r>
              <a:rPr lang="ms-MY" sz="2400" b="1" dirty="0">
                <a:latin typeface="Arial" panose="020B0604020202020204" pitchFamily="34" charset="0"/>
                <a:cs typeface="Arial" panose="020B0604020202020204" pitchFamily="34" charset="0"/>
              </a:rPr>
              <a:t>RINGKASAN PROJEK</a:t>
            </a: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3</a:t>
            </a:fld>
            <a:endParaRPr lang="ms-MY"/>
          </a:p>
        </p:txBody>
      </p:sp>
      <p:pic>
        <p:nvPicPr>
          <p:cNvPr id="8" name="Picture 7"/>
          <p:cNvPicPr>
            <a:picLocks noChangeAspect="1"/>
          </p:cNvPicPr>
          <p:nvPr/>
        </p:nvPicPr>
        <p:blipFill>
          <a:blip r:embed="rId3"/>
          <a:stretch>
            <a:fillRect/>
          </a:stretch>
        </p:blipFill>
        <p:spPr>
          <a:xfrm>
            <a:off x="4824186" y="4144632"/>
            <a:ext cx="6705600" cy="2590800"/>
          </a:xfrm>
          <a:prstGeom prst="rect">
            <a:avLst/>
          </a:prstGeom>
        </p:spPr>
      </p:pic>
    </p:spTree>
    <p:extLst>
      <p:ext uri="{BB962C8B-B14F-4D97-AF65-F5344CB8AC3E}">
        <p14:creationId xmlns:p14="http://schemas.microsoft.com/office/powerpoint/2010/main" val="454006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 y="-50045"/>
            <a:ext cx="4949371" cy="756215"/>
          </a:xfrm>
          <a:prstGeom prst="rect">
            <a:avLst/>
          </a:prstGeom>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charset="0"/>
              <a:buNone/>
              <a:defRPr/>
            </a:pPr>
            <a:r>
              <a:rPr lang="en-US" sz="2000" b="1" dirty="0">
                <a:latin typeface="Arial" pitchFamily="34" charset="0"/>
                <a:ea typeface="ＭＳ Ｐゴシック" pitchFamily="34" charset="-128"/>
                <a:cs typeface="Arial" pitchFamily="34" charset="0"/>
              </a:rPr>
              <a:t>MAKLUMAT PERUNTUKAN e-FFB</a:t>
            </a:r>
            <a:endParaRPr lang="ms-MY" sz="2000" b="1" dirty="0">
              <a:latin typeface="Arial" pitchFamily="34" charset="0"/>
              <a:ea typeface="ＭＳ Ｐゴシック" pitchFamily="34" charset="-128"/>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14109483"/>
              </p:ext>
            </p:extLst>
          </p:nvPr>
        </p:nvGraphicFramePr>
        <p:xfrm>
          <a:off x="-1" y="506329"/>
          <a:ext cx="5762463" cy="6351671"/>
        </p:xfrm>
        <a:graphic>
          <a:graphicData uri="http://schemas.openxmlformats.org/drawingml/2006/table">
            <a:tbl>
              <a:tblPr/>
              <a:tblGrid>
                <a:gridCol w="1378437">
                  <a:extLst>
                    <a:ext uri="{9D8B030D-6E8A-4147-A177-3AD203B41FA5}">
                      <a16:colId xmlns:a16="http://schemas.microsoft.com/office/drawing/2014/main" val="20000"/>
                    </a:ext>
                  </a:extLst>
                </a:gridCol>
                <a:gridCol w="659251">
                  <a:extLst>
                    <a:ext uri="{9D8B030D-6E8A-4147-A177-3AD203B41FA5}">
                      <a16:colId xmlns:a16="http://schemas.microsoft.com/office/drawing/2014/main" val="20001"/>
                    </a:ext>
                  </a:extLst>
                </a:gridCol>
                <a:gridCol w="674236">
                  <a:extLst>
                    <a:ext uri="{9D8B030D-6E8A-4147-A177-3AD203B41FA5}">
                      <a16:colId xmlns:a16="http://schemas.microsoft.com/office/drawing/2014/main" val="20002"/>
                    </a:ext>
                  </a:extLst>
                </a:gridCol>
                <a:gridCol w="674236">
                  <a:extLst>
                    <a:ext uri="{9D8B030D-6E8A-4147-A177-3AD203B41FA5}">
                      <a16:colId xmlns:a16="http://schemas.microsoft.com/office/drawing/2014/main" val="20003"/>
                    </a:ext>
                  </a:extLst>
                </a:gridCol>
                <a:gridCol w="674236">
                  <a:extLst>
                    <a:ext uri="{9D8B030D-6E8A-4147-A177-3AD203B41FA5}">
                      <a16:colId xmlns:a16="http://schemas.microsoft.com/office/drawing/2014/main" val="20004"/>
                    </a:ext>
                  </a:extLst>
                </a:gridCol>
                <a:gridCol w="827060">
                  <a:extLst>
                    <a:ext uri="{9D8B030D-6E8A-4147-A177-3AD203B41FA5}">
                      <a16:colId xmlns:a16="http://schemas.microsoft.com/office/drawing/2014/main" val="20005"/>
                    </a:ext>
                  </a:extLst>
                </a:gridCol>
                <a:gridCol w="875007">
                  <a:extLst>
                    <a:ext uri="{9D8B030D-6E8A-4147-A177-3AD203B41FA5}">
                      <a16:colId xmlns:a16="http://schemas.microsoft.com/office/drawing/2014/main" val="20006"/>
                    </a:ext>
                  </a:extLst>
                </a:gridCol>
              </a:tblGrid>
              <a:tr h="209888">
                <a:tc rowSpan="3">
                  <a:txBody>
                    <a:bodyPr/>
                    <a:lstStyle/>
                    <a:p>
                      <a:pPr algn="ctr" fontAlgn="ctr"/>
                      <a:r>
                        <a:rPr lang="en-MY" sz="900" b="1" i="0" u="none" strike="noStrike" dirty="0">
                          <a:solidFill>
                            <a:srgbClr val="000000"/>
                          </a:solidFill>
                          <a:effectLst/>
                          <a:latin typeface="Calibri" panose="020F0502020204030204" pitchFamily="34" charset="0"/>
                        </a:rPr>
                        <a:t>Item</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MY" sz="900" b="1" i="0" u="none" strike="noStrike">
                          <a:solidFill>
                            <a:srgbClr val="000000"/>
                          </a:solidFill>
                          <a:effectLst/>
                          <a:latin typeface="Calibri" panose="020F0502020204030204" pitchFamily="34" charset="0"/>
                        </a:rPr>
                        <a:t>Harga Seunit</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MY" sz="900" b="1" i="0" u="none" strike="noStrike">
                          <a:solidFill>
                            <a:srgbClr val="000000"/>
                          </a:solidFill>
                          <a:effectLst/>
                          <a:latin typeface="Calibri" panose="020F0502020204030204" pitchFamily="34" charset="0"/>
                        </a:rPr>
                        <a:t>Jumlah Pekerja Degree</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MY" sz="900" b="1" i="0" u="none" strike="noStrike">
                          <a:solidFill>
                            <a:srgbClr val="000000"/>
                          </a:solidFill>
                          <a:effectLst/>
                          <a:latin typeface="Calibri" panose="020F0502020204030204" pitchFamily="34" charset="0"/>
                        </a:rPr>
                        <a:t>Jum Pekerja Diploma</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MY" sz="900" b="1" i="0" u="none" strike="noStrike">
                          <a:solidFill>
                            <a:srgbClr val="000000"/>
                          </a:solidFill>
                          <a:effectLst/>
                          <a:latin typeface="Calibri" panose="020F0502020204030204" pitchFamily="34" charset="0"/>
                        </a:rPr>
                        <a:t>Mandays</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MY" sz="900" b="1" i="0" u="none" strike="noStrike" dirty="0">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MY" sz="900" b="1" i="0" u="none" strike="noStrike" dirty="0">
                          <a:solidFill>
                            <a:srgbClr val="000000"/>
                          </a:solidFill>
                          <a:effectLst/>
                          <a:latin typeface="Calibri" panose="020F0502020204030204" pitchFamily="34" charset="0"/>
                        </a:rPr>
                        <a:t>Cost</a:t>
                      </a: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900" b="1" i="0" u="none" strike="noStrike">
                          <a:solidFill>
                            <a:srgbClr val="000000"/>
                          </a:solidFill>
                          <a:effectLst/>
                          <a:latin typeface="Calibri" panose="020F0502020204030204" pitchFamily="34" charset="0"/>
                        </a:rPr>
                        <a:t>Jumlah</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900" b="1" i="0" u="none" strike="noStrike">
                          <a:solidFill>
                            <a:srgbClr val="000000"/>
                          </a:solidFill>
                          <a:effectLst/>
                          <a:latin typeface="Calibri" panose="020F0502020204030204" pitchFamily="34" charset="0"/>
                        </a:rPr>
                        <a:t>Bilangan Hari</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ms-MY"/>
                    </a:p>
                  </a:txBody>
                  <a:tcPr/>
                </a:tc>
                <a:extLst>
                  <a:ext uri="{0D108BD9-81ED-4DB2-BD59-A6C34878D82A}">
                    <a16:rowId xmlns:a16="http://schemas.microsoft.com/office/drawing/2014/main" val="10001"/>
                  </a:ext>
                </a:extLst>
              </a:tr>
              <a:tr h="141041">
                <a:tc vMerge="1">
                  <a:txBody>
                    <a:bodyPr/>
                    <a:lstStyle/>
                    <a:p>
                      <a:endParaRPr lang="en-MY"/>
                    </a:p>
                  </a:txBody>
                  <a:tcPr/>
                </a:tc>
                <a:tc vMerge="1">
                  <a:txBody>
                    <a:bodyPr/>
                    <a:lstStyle/>
                    <a:p>
                      <a:endParaRPr lang="en-MY"/>
                    </a:p>
                  </a:txBody>
                  <a:tcPr/>
                </a:tc>
                <a:tc>
                  <a:txBody>
                    <a:bodyPr/>
                    <a:lstStyle/>
                    <a:p>
                      <a:pPr algn="ctr" fontAlgn="ctr"/>
                      <a:r>
                        <a:rPr lang="en-MY" sz="900" b="1" i="0" u="none" strike="noStrike">
                          <a:solidFill>
                            <a:srgbClr val="000000"/>
                          </a:solidFill>
                          <a:effectLst/>
                          <a:latin typeface="Calibri" panose="020F0502020204030204" pitchFamily="34" charset="0"/>
                        </a:rPr>
                        <a:t>     1,200.00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1" i="0" u="none" strike="noStrike">
                          <a:solidFill>
                            <a:srgbClr val="000000"/>
                          </a:solidFill>
                          <a:effectLst/>
                          <a:latin typeface="Calibri" panose="020F0502020204030204" pitchFamily="34" charset="0"/>
                        </a:rPr>
                        <a:t>         900.00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MY"/>
                    </a:p>
                  </a:txBody>
                  <a:tcPr/>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10002"/>
                  </a:ext>
                </a:extLst>
              </a:tr>
              <a:tr h="141041">
                <a:tc>
                  <a:txBody>
                    <a:bodyPr/>
                    <a:lstStyle/>
                    <a:p>
                      <a:pPr algn="l" fontAlgn="ctr"/>
                      <a:r>
                        <a:rPr lang="en-MY" sz="900" b="1" i="0" u="none" strike="noStrike">
                          <a:solidFill>
                            <a:srgbClr val="000000"/>
                          </a:solidFill>
                          <a:effectLst/>
                          <a:latin typeface="Calibri" panose="020F0502020204030204" pitchFamily="34" charset="0"/>
                        </a:rPr>
                        <a:t> Analysis </a:t>
                      </a:r>
                    </a:p>
                  </a:txBody>
                  <a:tcPr marL="4148" marR="4148" marT="4148"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148" marR="4148" marT="41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48" marR="4148" marT="41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48" marR="4148" marT="41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148" marR="4148" marT="41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148" marR="4148" marT="41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48" marR="4148" marT="4148"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3"/>
                  </a:ext>
                </a:extLst>
              </a:tr>
              <a:tr h="278345">
                <a:tc>
                  <a:txBody>
                    <a:bodyPr/>
                    <a:lstStyle/>
                    <a:p>
                      <a:pPr algn="l" rtl="0" fontAlgn="ctr"/>
                      <a:r>
                        <a:rPr lang="en-MY" sz="900" b="0" i="0" u="none" strike="noStrike">
                          <a:solidFill>
                            <a:srgbClr val="000000"/>
                          </a:solidFill>
                          <a:effectLst/>
                          <a:latin typeface="Calibri" panose="020F0502020204030204" pitchFamily="34" charset="0"/>
                        </a:rPr>
                        <a:t>i. Analisa keperluan fungsian dan bukan fungsian</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20</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1041">
                <a:tc>
                  <a:txBody>
                    <a:bodyPr/>
                    <a:lstStyle/>
                    <a:p>
                      <a:pPr algn="l" rtl="0" fontAlgn="ctr"/>
                      <a:r>
                        <a:rPr lang="en-MY" sz="900" b="0" i="0" u="none" strike="noStrike">
                          <a:solidFill>
                            <a:srgbClr val="000000"/>
                          </a:solidFill>
                          <a:effectLst/>
                          <a:latin typeface="Calibri" panose="020F0502020204030204" pitchFamily="34" charset="0"/>
                        </a:rPr>
                        <a:t>ii. Analisa pangkalan data</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20</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1041">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1" i="0" u="none" strike="noStrike">
                          <a:solidFill>
                            <a:srgbClr val="000000"/>
                          </a:solidFill>
                          <a:effectLst/>
                          <a:latin typeface="Calibri" panose="020F0502020204030204" pitchFamily="34" charset="0"/>
                        </a:rPr>
                        <a:t>55</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141041">
                <a:tc>
                  <a:txBody>
                    <a:bodyPr/>
                    <a:lstStyle/>
                    <a:p>
                      <a:pPr algn="l" fontAlgn="ctr"/>
                      <a:r>
                        <a:rPr lang="en-MY" sz="900" b="1" i="0" u="none" strike="noStrike">
                          <a:solidFill>
                            <a:srgbClr val="000000"/>
                          </a:solidFill>
                          <a:effectLst/>
                          <a:latin typeface="Calibri" panose="020F0502020204030204" pitchFamily="34" charset="0"/>
                        </a:rPr>
                        <a:t> Design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7"/>
                  </a:ext>
                </a:extLst>
              </a:tr>
              <a:tr h="141041">
                <a:tc>
                  <a:txBody>
                    <a:bodyPr/>
                    <a:lstStyle/>
                    <a:p>
                      <a:pPr algn="l" rtl="0" fontAlgn="ctr"/>
                      <a:r>
                        <a:rPr lang="en-MY" sz="900" b="0" i="0" u="none" strike="noStrike">
                          <a:solidFill>
                            <a:srgbClr val="000000"/>
                          </a:solidFill>
                          <a:effectLst/>
                          <a:latin typeface="Calibri" panose="020F0502020204030204" pitchFamily="34" charset="0"/>
                        </a:rPr>
                        <a:t>i. Rekabentuk logikal dan fizikal</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40</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1041">
                <a:tc>
                  <a:txBody>
                    <a:bodyPr/>
                    <a:lstStyle/>
                    <a:p>
                      <a:pPr algn="l" rtl="0" fontAlgn="ctr"/>
                      <a:r>
                        <a:rPr lang="en-MY" sz="900" b="0" i="0" u="none" strike="noStrike">
                          <a:solidFill>
                            <a:srgbClr val="000000"/>
                          </a:solidFill>
                          <a:effectLst/>
                          <a:latin typeface="Calibri" panose="020F0502020204030204" pitchFamily="34" charset="0"/>
                        </a:rPr>
                        <a:t>ii. Rekabentuk pangkalan data</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40</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1041">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80</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41041">
                <a:tc>
                  <a:txBody>
                    <a:bodyPr/>
                    <a:lstStyle/>
                    <a:p>
                      <a:pPr algn="l" fontAlgn="ctr"/>
                      <a:r>
                        <a:rPr lang="en-MY" sz="900" b="1" i="0" u="none" strike="noStrike">
                          <a:solidFill>
                            <a:srgbClr val="000000"/>
                          </a:solidFill>
                          <a:effectLst/>
                          <a:latin typeface="Calibri" panose="020F0502020204030204" pitchFamily="34" charset="0"/>
                        </a:rPr>
                        <a:t> Coding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11"/>
                  </a:ext>
                </a:extLst>
              </a:tr>
              <a:tr h="141041">
                <a:tc>
                  <a:txBody>
                    <a:bodyPr/>
                    <a:lstStyle/>
                    <a:p>
                      <a:pPr algn="l" fontAlgn="ctr"/>
                      <a:r>
                        <a:rPr lang="en-MY" sz="900" b="0" i="0" u="none" strike="noStrike">
                          <a:solidFill>
                            <a:srgbClr val="000000"/>
                          </a:solidFill>
                          <a:effectLst/>
                          <a:latin typeface="Calibri" panose="020F0502020204030204" pitchFamily="34" charset="0"/>
                        </a:rPr>
                        <a:t> i. Pembangunan pangkalan data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4</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690258">
                <a:tc>
                  <a:txBody>
                    <a:bodyPr/>
                    <a:lstStyle/>
                    <a:p>
                      <a:pPr algn="l" fontAlgn="ctr"/>
                      <a:r>
                        <a:rPr lang="en-MY" sz="900" b="0" i="0" u="none" strike="noStrike">
                          <a:solidFill>
                            <a:srgbClr val="000000"/>
                          </a:solidFill>
                          <a:effectLst/>
                          <a:latin typeface="Calibri" panose="020F0502020204030204" pitchFamily="34" charset="0"/>
                        </a:rPr>
                        <a:t> ii. Pembangunan ETL dan platform integrasi data dari Sistem MPOB semasa iaitu MyLesen, e-LesenPK, SPS dan e-Registration.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10</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78345">
                <a:tc>
                  <a:txBody>
                    <a:bodyPr/>
                    <a:lstStyle/>
                    <a:p>
                      <a:pPr algn="l" fontAlgn="ctr"/>
                      <a:r>
                        <a:rPr lang="en-MY" sz="900" b="0" i="0" u="none" strike="noStrike">
                          <a:solidFill>
                            <a:srgbClr val="000000"/>
                          </a:solidFill>
                          <a:effectLst/>
                          <a:latin typeface="Calibri" panose="020F0502020204030204" pitchFamily="34" charset="0"/>
                        </a:rPr>
                        <a:t> iii. Pembangunan platform dan sub-modul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975.00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40</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41041">
                <a:tc>
                  <a:txBody>
                    <a:bodyPr/>
                    <a:lstStyle/>
                    <a:p>
                      <a:pPr algn="l" fontAlgn="ctr"/>
                      <a:r>
                        <a:rPr lang="en-MY" sz="900" b="0" i="0" u="none" strike="noStrike">
                          <a:solidFill>
                            <a:srgbClr val="000000"/>
                          </a:solidFill>
                          <a:effectLst/>
                          <a:latin typeface="Calibri" panose="020F0502020204030204" pitchFamily="34" charset="0"/>
                        </a:rPr>
                        <a:t> iv. Offline Solution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15</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41041">
                <a:tc>
                  <a:txBody>
                    <a:bodyPr/>
                    <a:lstStyle/>
                    <a:p>
                      <a:pPr algn="l" fontAlgn="ctr"/>
                      <a:r>
                        <a:rPr lang="en-MY" sz="900" b="0" i="0" u="none" strike="noStrike">
                          <a:solidFill>
                            <a:srgbClr val="000000"/>
                          </a:solidFill>
                          <a:effectLst/>
                          <a:latin typeface="Calibri" panose="020F0502020204030204" pitchFamily="34" charset="0"/>
                        </a:rPr>
                        <a:t> v. Dashboard &amp; Reporting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15</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41041">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84</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7"/>
                  </a:ext>
                </a:extLst>
              </a:tr>
              <a:tr h="141041">
                <a:tc>
                  <a:txBody>
                    <a:bodyPr/>
                    <a:lstStyle/>
                    <a:p>
                      <a:pPr algn="l" fontAlgn="ctr"/>
                      <a:r>
                        <a:rPr lang="en-MY" sz="900" b="1" i="0" u="none" strike="noStrike">
                          <a:solidFill>
                            <a:srgbClr val="000000"/>
                          </a:solidFill>
                          <a:effectLst/>
                          <a:latin typeface="Calibri" panose="020F0502020204030204" pitchFamily="34" charset="0"/>
                        </a:rPr>
                        <a:t> Testing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18"/>
                  </a:ext>
                </a:extLst>
              </a:tr>
              <a:tr h="141041">
                <a:tc>
                  <a:txBody>
                    <a:bodyPr/>
                    <a:lstStyle/>
                    <a:p>
                      <a:pPr algn="l" fontAlgn="ctr"/>
                      <a:r>
                        <a:rPr lang="en-MY" sz="900" b="0" i="0" u="none" strike="noStrike">
                          <a:solidFill>
                            <a:srgbClr val="000000"/>
                          </a:solidFill>
                          <a:effectLst/>
                          <a:latin typeface="Calibri" panose="020F0502020204030204" pitchFamily="34" charset="0"/>
                        </a:rPr>
                        <a:t> i. Pengujian UAT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960.00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78345">
                <a:tc>
                  <a:txBody>
                    <a:bodyPr/>
                    <a:lstStyle/>
                    <a:p>
                      <a:pPr algn="l" fontAlgn="ctr"/>
                      <a:r>
                        <a:rPr lang="es-ES" sz="900" b="0" i="0" u="none" strike="noStrike">
                          <a:solidFill>
                            <a:srgbClr val="000000"/>
                          </a:solidFill>
                          <a:effectLst/>
                          <a:latin typeface="Calibri" panose="020F0502020204030204" pitchFamily="34" charset="0"/>
                        </a:rPr>
                        <a:t> a)  Pembangunan platform dan sub-modul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50</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1041">
                <a:tc>
                  <a:txBody>
                    <a:bodyPr/>
                    <a:lstStyle/>
                    <a:p>
                      <a:pPr algn="l" fontAlgn="ctr"/>
                      <a:r>
                        <a:rPr lang="en-MY" sz="900" b="0" i="0" u="none" strike="noStrike">
                          <a:solidFill>
                            <a:srgbClr val="000000"/>
                          </a:solidFill>
                          <a:effectLst/>
                          <a:latin typeface="Calibri" panose="020F0502020204030204" pitchFamily="34" charset="0"/>
                        </a:rPr>
                        <a:t> b) Offline Solution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10</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41041">
                <a:tc>
                  <a:txBody>
                    <a:bodyPr/>
                    <a:lstStyle/>
                    <a:p>
                      <a:pPr algn="l" fontAlgn="ctr"/>
                      <a:r>
                        <a:rPr lang="en-MY" sz="900" b="0" i="0" u="none" strike="noStrike">
                          <a:solidFill>
                            <a:srgbClr val="000000"/>
                          </a:solidFill>
                          <a:effectLst/>
                          <a:latin typeface="Calibri" panose="020F0502020204030204" pitchFamily="34" charset="0"/>
                        </a:rPr>
                        <a:t> c) Dashboard &amp; Reporting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6</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41041">
                <a:tc>
                  <a:txBody>
                    <a:bodyPr/>
                    <a:lstStyle/>
                    <a:p>
                      <a:pPr algn="ctr" fontAlgn="ctr"/>
                      <a:r>
                        <a:rPr lang="en-MY" sz="900" b="1" i="0" u="none" strike="noStrike">
                          <a:solidFill>
                            <a:srgbClr val="000000"/>
                          </a:solidFill>
                          <a:effectLst/>
                          <a:latin typeface="Calibri" panose="020F0502020204030204" pitchFamily="34" charset="0"/>
                        </a:rPr>
                        <a:t> Jumlah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MY" sz="900" b="0" i="0" u="none" strike="noStrike">
                          <a:solidFill>
                            <a:srgbClr val="000000"/>
                          </a:solidFill>
                          <a:effectLst/>
                          <a:latin typeface="Calibri" panose="020F0502020204030204" pitchFamily="34" charset="0"/>
                        </a:rPr>
                        <a:t>66</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3"/>
                  </a:ext>
                </a:extLst>
              </a:tr>
              <a:tr h="278345">
                <a:tc>
                  <a:txBody>
                    <a:bodyPr/>
                    <a:lstStyle/>
                    <a:p>
                      <a:pPr algn="l" fontAlgn="ctr"/>
                      <a:r>
                        <a:rPr lang="en-MY" sz="900" b="0" i="0" u="none" strike="noStrike">
                          <a:solidFill>
                            <a:srgbClr val="000000"/>
                          </a:solidFill>
                          <a:effectLst/>
                          <a:latin typeface="Calibri" panose="020F0502020204030204" pitchFamily="34" charset="0"/>
                        </a:rPr>
                        <a:t> ii. Provisional acceptance test (PAT)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10</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41041">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76</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5"/>
                  </a:ext>
                </a:extLst>
              </a:tr>
              <a:tr h="141041">
                <a:tc>
                  <a:txBody>
                    <a:bodyPr/>
                    <a:lstStyle/>
                    <a:p>
                      <a:pPr algn="l" fontAlgn="ctr"/>
                      <a:r>
                        <a:rPr lang="en-MY" sz="900" b="1" i="0" u="none" strike="noStrike">
                          <a:solidFill>
                            <a:srgbClr val="000000"/>
                          </a:solidFill>
                          <a:effectLst/>
                          <a:latin typeface="Calibri" panose="020F0502020204030204" pitchFamily="34" charset="0"/>
                        </a:rPr>
                        <a:t> Implementation </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26"/>
                  </a:ext>
                </a:extLst>
              </a:tr>
              <a:tr h="141041">
                <a:tc>
                  <a:txBody>
                    <a:bodyPr/>
                    <a:lstStyle/>
                    <a:p>
                      <a:pPr algn="l" fontAlgn="ctr"/>
                      <a:r>
                        <a:rPr lang="en-MY" sz="900" b="0" i="0" u="none" strike="noStrike">
                          <a:solidFill>
                            <a:srgbClr val="000000"/>
                          </a:solidFill>
                          <a:effectLst/>
                          <a:latin typeface="Calibri" panose="020F0502020204030204" pitchFamily="34" charset="0"/>
                        </a:rPr>
                        <a:t>I. FAT</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5</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41041">
                <a:tc>
                  <a:txBody>
                    <a:bodyPr/>
                    <a:lstStyle/>
                    <a:p>
                      <a:pPr algn="l" fontAlgn="ctr"/>
                      <a:r>
                        <a:rPr lang="en-MY" sz="900" b="0" i="0" u="none" strike="noStrike">
                          <a:solidFill>
                            <a:srgbClr val="000000"/>
                          </a:solidFill>
                          <a:effectLst/>
                          <a:latin typeface="Calibri" panose="020F0502020204030204" pitchFamily="34" charset="0"/>
                        </a:rPr>
                        <a:t>ii. Documentation</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5</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41041">
                <a:tc>
                  <a:txBody>
                    <a:bodyPr/>
                    <a:lstStyle/>
                    <a:p>
                      <a:pPr algn="l" fontAlgn="ctr"/>
                      <a:r>
                        <a:rPr lang="en-MY" sz="900" b="0" i="0" u="none" strike="noStrike">
                          <a:solidFill>
                            <a:srgbClr val="000000"/>
                          </a:solidFill>
                          <a:effectLst/>
                          <a:latin typeface="Calibri" panose="020F0502020204030204" pitchFamily="34" charset="0"/>
                        </a:rPr>
                        <a:t>iii. Installation</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3</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41041">
                <a:tc>
                  <a:txBody>
                    <a:bodyPr/>
                    <a:lstStyle/>
                    <a:p>
                      <a:pPr algn="l" fontAlgn="ctr"/>
                      <a:r>
                        <a:rPr lang="en-MY" sz="900" b="0" i="0" u="none" strike="noStrike">
                          <a:solidFill>
                            <a:srgbClr val="000000"/>
                          </a:solidFill>
                          <a:effectLst/>
                          <a:latin typeface="Calibri" panose="020F0502020204030204" pitchFamily="34" charset="0"/>
                        </a:rPr>
                        <a:t>iv. Go live</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3</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41041">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148" marR="4148" marT="414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0" i="0" u="none" strike="noStrike">
                          <a:solidFill>
                            <a:srgbClr val="000000"/>
                          </a:solidFill>
                          <a:effectLst/>
                          <a:latin typeface="Calibri" panose="020F0502020204030204" pitchFamily="34" charset="0"/>
                        </a:rPr>
                        <a:t>16</a:t>
                      </a:r>
                    </a:p>
                  </a:txBody>
                  <a:tcPr marL="4148" marR="4148" marT="4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48" marR="4148" marT="414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31"/>
                  </a:ext>
                </a:extLst>
              </a:tr>
              <a:tr h="187733">
                <a:tc>
                  <a:txBody>
                    <a:bodyPr/>
                    <a:lstStyle/>
                    <a:p>
                      <a:pPr algn="l" fontAlgn="ctr"/>
                      <a:r>
                        <a:rPr lang="en-MY" sz="900" b="1" i="0" u="none" strike="noStrike">
                          <a:solidFill>
                            <a:srgbClr val="000000"/>
                          </a:solidFill>
                          <a:effectLst/>
                          <a:latin typeface="Calibri" panose="020F0502020204030204" pitchFamily="34" charset="0"/>
                        </a:rPr>
                        <a:t>Grand Total</a:t>
                      </a:r>
                    </a:p>
                  </a:txBody>
                  <a:tcPr marL="4148" marR="4148" marT="4148"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48" marR="4148" marT="4148"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48" marR="4148" marT="4148"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48" marR="4148" marT="4148"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48" marR="4148" marT="4148"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1" i="0" u="none" strike="noStrike">
                          <a:solidFill>
                            <a:srgbClr val="000000"/>
                          </a:solidFill>
                          <a:effectLst/>
                          <a:latin typeface="Calibri" panose="020F0502020204030204" pitchFamily="34" charset="0"/>
                        </a:rPr>
                        <a:t>311</a:t>
                      </a:r>
                    </a:p>
                  </a:txBody>
                  <a:tcPr marL="4148" marR="4148" marT="4148"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endParaRPr lang="en-MY" sz="900" b="1" i="0" u="none" strike="noStrike" dirty="0">
                        <a:solidFill>
                          <a:srgbClr val="000000"/>
                        </a:solidFill>
                        <a:effectLst/>
                        <a:latin typeface="Calibri" panose="020F0502020204030204" pitchFamily="34" charset="0"/>
                      </a:endParaRPr>
                    </a:p>
                  </a:txBody>
                  <a:tcPr marL="4148" marR="4148" marT="4148"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32"/>
                  </a:ext>
                </a:extLst>
              </a:tr>
            </a:tbl>
          </a:graphicData>
        </a:graphic>
      </p:graphicFrame>
      <p:sp>
        <p:nvSpPr>
          <p:cNvPr id="8" name="Rectangle 7"/>
          <p:cNvSpPr/>
          <p:nvPr/>
        </p:nvSpPr>
        <p:spPr>
          <a:xfrm rot="1448987">
            <a:off x="3917116" y="539642"/>
            <a:ext cx="2921149" cy="1323439"/>
          </a:xfrm>
          <a:prstGeom prst="rect">
            <a:avLst/>
          </a:prstGeom>
          <a:noFill/>
        </p:spPr>
        <p:txBody>
          <a:bodyPr wrap="square" lIns="91440" tIns="45720" rIns="91440" bIns="45720">
            <a:spAutoFit/>
          </a:bodyPr>
          <a:lstStyle/>
          <a:p>
            <a:pPr algn="ctr"/>
            <a:r>
              <a:rPr lang="en-US" sz="4000" b="1" dirty="0">
                <a:ln w="12700">
                  <a:solidFill>
                    <a:schemeClr val="accent1"/>
                  </a:solidFill>
                  <a:prstDash val="solid"/>
                </a:ln>
                <a:solidFill>
                  <a:srgbClr val="FF0000"/>
                </a:solidFill>
                <a:effectLst>
                  <a:outerShdw dist="38100" dir="2640000" algn="bl" rotWithShape="0">
                    <a:schemeClr val="accent1"/>
                  </a:outerShdw>
                </a:effectLst>
              </a:rPr>
              <a:t>CONTOH (</a:t>
            </a:r>
            <a:r>
              <a:rPr lang="en-US" sz="4000" b="1" dirty="0" err="1">
                <a:ln w="12700">
                  <a:solidFill>
                    <a:schemeClr val="accent1"/>
                  </a:solidFill>
                  <a:prstDash val="solid"/>
                </a:ln>
                <a:solidFill>
                  <a:srgbClr val="FF0000"/>
                </a:solidFill>
                <a:effectLst>
                  <a:outerShdw dist="38100" dir="2640000" algn="bl" rotWithShape="0">
                    <a:schemeClr val="accent1"/>
                  </a:outerShdw>
                </a:effectLst>
              </a:rPr>
              <a:t>Modul</a:t>
            </a:r>
            <a:r>
              <a:rPr lang="en-US" sz="4000" b="1" dirty="0">
                <a:ln w="12700">
                  <a:solidFill>
                    <a:schemeClr val="accent1"/>
                  </a:solidFill>
                  <a:prstDash val="solid"/>
                </a:ln>
                <a:solidFill>
                  <a:srgbClr val="FF0000"/>
                </a:solidFill>
                <a:effectLst>
                  <a:outerShdw dist="38100" dir="2640000" algn="bl" rotWithShape="0">
                    <a:schemeClr val="accent1"/>
                  </a:outerShdw>
                </a:effectLst>
              </a:rPr>
              <a:t> 2)</a:t>
            </a:r>
          </a:p>
        </p:txBody>
      </p:sp>
      <p:sp>
        <p:nvSpPr>
          <p:cNvPr id="7" name="Text Placeholder 10"/>
          <p:cNvSpPr txBox="1">
            <a:spLocks/>
          </p:cNvSpPr>
          <p:nvPr/>
        </p:nvSpPr>
        <p:spPr>
          <a:xfrm>
            <a:off x="5966977" y="1"/>
            <a:ext cx="6225023" cy="584815"/>
          </a:xfrm>
          <a:prstGeom prst="rect">
            <a:avLst/>
          </a:prstGeom>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charset="0"/>
              <a:buNone/>
              <a:defRPr/>
            </a:pPr>
            <a:r>
              <a:rPr lang="en-US" sz="2000" b="1" dirty="0">
                <a:latin typeface="Arial" pitchFamily="34" charset="0"/>
                <a:ea typeface="ＭＳ Ｐゴシック" pitchFamily="34" charset="-128"/>
                <a:cs typeface="Arial" pitchFamily="34" charset="0"/>
              </a:rPr>
              <a:t>MAKLUMAT PERUNTUKAN e-PP</a:t>
            </a:r>
            <a:endParaRPr lang="ms-MY" sz="2000" b="1" dirty="0">
              <a:latin typeface="Arial" pitchFamily="34" charset="0"/>
              <a:ea typeface="ＭＳ Ｐゴシック" pitchFamily="34" charset="-128"/>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614563300"/>
              </p:ext>
            </p:extLst>
          </p:nvPr>
        </p:nvGraphicFramePr>
        <p:xfrm>
          <a:off x="6479901" y="357742"/>
          <a:ext cx="5704111" cy="6648844"/>
        </p:xfrm>
        <a:graphic>
          <a:graphicData uri="http://schemas.openxmlformats.org/drawingml/2006/table">
            <a:tbl>
              <a:tblPr/>
              <a:tblGrid>
                <a:gridCol w="1364477">
                  <a:extLst>
                    <a:ext uri="{9D8B030D-6E8A-4147-A177-3AD203B41FA5}">
                      <a16:colId xmlns:a16="http://schemas.microsoft.com/office/drawing/2014/main" val="20000"/>
                    </a:ext>
                  </a:extLst>
                </a:gridCol>
                <a:gridCol w="652576">
                  <a:extLst>
                    <a:ext uri="{9D8B030D-6E8A-4147-A177-3AD203B41FA5}">
                      <a16:colId xmlns:a16="http://schemas.microsoft.com/office/drawing/2014/main" val="20001"/>
                    </a:ext>
                  </a:extLst>
                </a:gridCol>
                <a:gridCol w="667408">
                  <a:extLst>
                    <a:ext uri="{9D8B030D-6E8A-4147-A177-3AD203B41FA5}">
                      <a16:colId xmlns:a16="http://schemas.microsoft.com/office/drawing/2014/main" val="20002"/>
                    </a:ext>
                  </a:extLst>
                </a:gridCol>
                <a:gridCol w="667408">
                  <a:extLst>
                    <a:ext uri="{9D8B030D-6E8A-4147-A177-3AD203B41FA5}">
                      <a16:colId xmlns:a16="http://schemas.microsoft.com/office/drawing/2014/main" val="20003"/>
                    </a:ext>
                  </a:extLst>
                </a:gridCol>
                <a:gridCol w="667408">
                  <a:extLst>
                    <a:ext uri="{9D8B030D-6E8A-4147-A177-3AD203B41FA5}">
                      <a16:colId xmlns:a16="http://schemas.microsoft.com/office/drawing/2014/main" val="20004"/>
                    </a:ext>
                  </a:extLst>
                </a:gridCol>
                <a:gridCol w="818686">
                  <a:extLst>
                    <a:ext uri="{9D8B030D-6E8A-4147-A177-3AD203B41FA5}">
                      <a16:colId xmlns:a16="http://schemas.microsoft.com/office/drawing/2014/main" val="20005"/>
                    </a:ext>
                  </a:extLst>
                </a:gridCol>
                <a:gridCol w="866148">
                  <a:extLst>
                    <a:ext uri="{9D8B030D-6E8A-4147-A177-3AD203B41FA5}">
                      <a16:colId xmlns:a16="http://schemas.microsoft.com/office/drawing/2014/main" val="20006"/>
                    </a:ext>
                  </a:extLst>
                </a:gridCol>
              </a:tblGrid>
              <a:tr h="209860">
                <a:tc rowSpan="3">
                  <a:txBody>
                    <a:bodyPr/>
                    <a:lstStyle/>
                    <a:p>
                      <a:pPr algn="ctr" fontAlgn="ctr"/>
                      <a:r>
                        <a:rPr lang="en-MY" sz="900" b="1" i="0" u="none" strike="noStrike" dirty="0">
                          <a:solidFill>
                            <a:srgbClr val="000000"/>
                          </a:solidFill>
                          <a:effectLst/>
                          <a:latin typeface="Calibri" panose="020F0502020204030204" pitchFamily="34" charset="0"/>
                        </a:rPr>
                        <a:t>Item</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900" b="1" i="0" u="none" strike="noStrike">
                          <a:solidFill>
                            <a:srgbClr val="000000"/>
                          </a:solidFill>
                          <a:effectLst/>
                          <a:latin typeface="Calibri" panose="020F0502020204030204" pitchFamily="34" charset="0"/>
                        </a:rPr>
                        <a:t>Harga Seunit</a:t>
                      </a:r>
                    </a:p>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900" b="1" i="0" u="none" strike="noStrike">
                          <a:solidFill>
                            <a:srgbClr val="000000"/>
                          </a:solidFill>
                          <a:effectLst/>
                          <a:latin typeface="Calibri" panose="020F0502020204030204" pitchFamily="34" charset="0"/>
                        </a:rPr>
                        <a:t>Jumlah Pekerja Degree</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MY" sz="900" b="1" i="0" u="none" strike="noStrike">
                          <a:solidFill>
                            <a:srgbClr val="000000"/>
                          </a:solidFill>
                          <a:effectLst/>
                          <a:latin typeface="Calibri" panose="020F0502020204030204" pitchFamily="34" charset="0"/>
                        </a:rPr>
                        <a:t>Jum Pekerja Diploma</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MY" sz="900" b="1" i="0" u="none" strike="noStrike" dirty="0" err="1">
                          <a:solidFill>
                            <a:srgbClr val="000000"/>
                          </a:solidFill>
                          <a:effectLst/>
                          <a:latin typeface="Calibri" panose="020F0502020204030204" pitchFamily="34" charset="0"/>
                        </a:rPr>
                        <a:t>Mandays</a:t>
                      </a:r>
                      <a:endParaRPr lang="en-MY" sz="900" b="1" i="0" u="none" strike="noStrike" dirty="0">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MY" sz="900" b="1" i="0" u="none" strike="noStrike">
                          <a:solidFill>
                            <a:srgbClr val="000000"/>
                          </a:solidFill>
                          <a:effectLst/>
                          <a:latin typeface="Calibri" panose="020F0502020204030204" pitchFamily="34" charset="0"/>
                        </a:rPr>
                        <a:t>Cost</a:t>
                      </a: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rowSpan="2">
                  <a:txBody>
                    <a:bodyPr/>
                    <a:lstStyle/>
                    <a:p>
                      <a:pPr algn="ctr" fontAlgn="ctr"/>
                      <a:r>
                        <a:rPr lang="en-MY" sz="900" b="1" i="0" u="none" strike="noStrike">
                          <a:solidFill>
                            <a:srgbClr val="000000"/>
                          </a:solidFill>
                          <a:effectLst/>
                          <a:latin typeface="Calibri" panose="020F0502020204030204" pitchFamily="34" charset="0"/>
                        </a:rPr>
                        <a:t>Jumlah</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900" b="1" i="0" u="none" strike="noStrike">
                          <a:solidFill>
                            <a:srgbClr val="000000"/>
                          </a:solidFill>
                          <a:effectLst/>
                          <a:latin typeface="Calibri" panose="020F0502020204030204" pitchFamily="34" charset="0"/>
                        </a:rPr>
                        <a:t>Bilangan Hari</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ms-MY"/>
                    </a:p>
                  </a:txBody>
                  <a:tcPr/>
                </a:tc>
                <a:extLst>
                  <a:ext uri="{0D108BD9-81ED-4DB2-BD59-A6C34878D82A}">
                    <a16:rowId xmlns:a16="http://schemas.microsoft.com/office/drawing/2014/main" val="10001"/>
                  </a:ext>
                </a:extLst>
              </a:tr>
              <a:tr h="134362">
                <a:tc vMerge="1">
                  <a:txBody>
                    <a:bodyPr/>
                    <a:lstStyle/>
                    <a:p>
                      <a:endParaRPr lang="en-MY"/>
                    </a:p>
                  </a:txBody>
                  <a:tcPr/>
                </a:tc>
                <a:tc vMerge="1">
                  <a:txBody>
                    <a:bodyPr/>
                    <a:lstStyle/>
                    <a:p>
                      <a:endParaRPr lang="en-MY"/>
                    </a:p>
                  </a:txBody>
                  <a:tcPr/>
                </a:tc>
                <a:tc>
                  <a:txBody>
                    <a:bodyPr/>
                    <a:lstStyle/>
                    <a:p>
                      <a:pPr algn="ctr" fontAlgn="ctr"/>
                      <a:r>
                        <a:rPr lang="en-MY" sz="900" b="1" i="0" u="none" strike="noStrike">
                          <a:solidFill>
                            <a:srgbClr val="000000"/>
                          </a:solidFill>
                          <a:effectLst/>
                          <a:latin typeface="Calibri" panose="020F0502020204030204" pitchFamily="34" charset="0"/>
                        </a:rPr>
                        <a:t>     1,200.00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1" i="0" u="none" strike="noStrike">
                          <a:solidFill>
                            <a:srgbClr val="000000"/>
                          </a:solidFill>
                          <a:effectLst/>
                          <a:latin typeface="Calibri" panose="020F0502020204030204" pitchFamily="34" charset="0"/>
                        </a:rPr>
                        <a:t>         900.00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MY"/>
                    </a:p>
                  </a:txBody>
                  <a:tcPr/>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10002"/>
                  </a:ext>
                </a:extLst>
              </a:tr>
              <a:tr h="134362">
                <a:tc>
                  <a:txBody>
                    <a:bodyPr/>
                    <a:lstStyle/>
                    <a:p>
                      <a:pPr algn="l" fontAlgn="ctr"/>
                      <a:r>
                        <a:rPr lang="en-MY" sz="900" b="1" i="0" u="none" strike="noStrike">
                          <a:solidFill>
                            <a:srgbClr val="000000"/>
                          </a:solidFill>
                          <a:effectLst/>
                          <a:latin typeface="Calibri" panose="020F0502020204030204" pitchFamily="34" charset="0"/>
                        </a:rPr>
                        <a:t> Analysis </a:t>
                      </a:r>
                    </a:p>
                  </a:txBody>
                  <a:tcPr marL="4120" marR="4120" marT="412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120" marR="4120" marT="41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20" marR="4120" marT="41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20" marR="4120" marT="41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120" marR="4120" marT="41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120" marR="4120" marT="41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20" marR="4120" marT="412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3"/>
                  </a:ext>
                </a:extLst>
              </a:tr>
              <a:tr h="264807">
                <a:tc>
                  <a:txBody>
                    <a:bodyPr/>
                    <a:lstStyle/>
                    <a:p>
                      <a:pPr algn="l" rtl="0" fontAlgn="ctr"/>
                      <a:r>
                        <a:rPr lang="en-MY" sz="900" b="0" i="0" u="none" strike="noStrike">
                          <a:solidFill>
                            <a:srgbClr val="000000"/>
                          </a:solidFill>
                          <a:effectLst/>
                          <a:latin typeface="Calibri" panose="020F0502020204030204" pitchFamily="34" charset="0"/>
                        </a:rPr>
                        <a:t>i. Analisa keperluan fungsian dan bukan fungsian</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30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4362">
                <a:tc>
                  <a:txBody>
                    <a:bodyPr/>
                    <a:lstStyle/>
                    <a:p>
                      <a:pPr algn="l" rtl="0" fontAlgn="ctr"/>
                      <a:r>
                        <a:rPr lang="en-MY" sz="900" b="0" i="0" u="none" strike="noStrike">
                          <a:solidFill>
                            <a:srgbClr val="000000"/>
                          </a:solidFill>
                          <a:effectLst/>
                          <a:latin typeface="Calibri" panose="020F0502020204030204" pitchFamily="34" charset="0"/>
                        </a:rPr>
                        <a:t>ii. Analisa pangkalan data</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30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4362">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1" i="0" u="none" strike="noStrike">
                          <a:solidFill>
                            <a:srgbClr val="000000"/>
                          </a:solidFill>
                          <a:effectLst/>
                          <a:latin typeface="Calibri" panose="020F0502020204030204" pitchFamily="34" charset="0"/>
                        </a:rPr>
                        <a:t>80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134362">
                <a:tc>
                  <a:txBody>
                    <a:bodyPr/>
                    <a:lstStyle/>
                    <a:p>
                      <a:pPr algn="l" fontAlgn="ctr"/>
                      <a:r>
                        <a:rPr lang="en-MY" sz="900" b="1" i="0" u="none" strike="noStrike">
                          <a:solidFill>
                            <a:srgbClr val="000000"/>
                          </a:solidFill>
                          <a:effectLst/>
                          <a:latin typeface="Calibri" panose="020F0502020204030204" pitchFamily="34" charset="0"/>
                        </a:rPr>
                        <a:t> Design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7"/>
                  </a:ext>
                </a:extLst>
              </a:tr>
              <a:tr h="170724">
                <a:tc>
                  <a:txBody>
                    <a:bodyPr/>
                    <a:lstStyle/>
                    <a:p>
                      <a:pPr algn="l" rtl="0" fontAlgn="ctr"/>
                      <a:r>
                        <a:rPr lang="en-MY" sz="900" b="0" i="0" u="none" strike="noStrike">
                          <a:solidFill>
                            <a:srgbClr val="000000"/>
                          </a:solidFill>
                          <a:effectLst/>
                          <a:latin typeface="Calibri" panose="020F0502020204030204" pitchFamily="34" charset="0"/>
                        </a:rPr>
                        <a:t>i. Rekabentuk logikal dan fizikal</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50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4462">
                <a:tc>
                  <a:txBody>
                    <a:bodyPr/>
                    <a:lstStyle/>
                    <a:p>
                      <a:pPr algn="l" rtl="0" fontAlgn="ctr"/>
                      <a:r>
                        <a:rPr lang="en-MY" sz="900" b="0" i="0" u="none" strike="noStrike">
                          <a:solidFill>
                            <a:srgbClr val="000000"/>
                          </a:solidFill>
                          <a:effectLst/>
                          <a:latin typeface="Calibri" panose="020F0502020204030204" pitchFamily="34" charset="0"/>
                        </a:rPr>
                        <a:t>ii. Rekabentuk pangkalan data</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50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4362">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100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34362">
                <a:tc>
                  <a:txBody>
                    <a:bodyPr/>
                    <a:lstStyle/>
                    <a:p>
                      <a:pPr algn="l" fontAlgn="ctr"/>
                      <a:r>
                        <a:rPr lang="en-MY" sz="900" b="1" i="0" u="none" strike="noStrike">
                          <a:solidFill>
                            <a:srgbClr val="000000"/>
                          </a:solidFill>
                          <a:effectLst/>
                          <a:latin typeface="Calibri" panose="020F0502020204030204" pitchFamily="34" charset="0"/>
                        </a:rPr>
                        <a:t> Coding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11"/>
                  </a:ext>
                </a:extLst>
              </a:tr>
              <a:tr h="94386">
                <a:tc>
                  <a:txBody>
                    <a:bodyPr/>
                    <a:lstStyle/>
                    <a:p>
                      <a:pPr algn="l" fontAlgn="ctr"/>
                      <a:r>
                        <a:rPr lang="en-MY" sz="900" b="0" i="0" u="none" strike="noStrike">
                          <a:solidFill>
                            <a:srgbClr val="000000"/>
                          </a:solidFill>
                          <a:effectLst/>
                          <a:latin typeface="Calibri" panose="020F0502020204030204" pitchFamily="34" charset="0"/>
                        </a:rPr>
                        <a:t> i. Pembangunan pangkalan data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5</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651013">
                <a:tc>
                  <a:txBody>
                    <a:bodyPr/>
                    <a:lstStyle/>
                    <a:p>
                      <a:pPr algn="l" fontAlgn="ctr"/>
                      <a:r>
                        <a:rPr lang="en-MY" sz="900" b="0" i="0" u="none" strike="noStrike">
                          <a:solidFill>
                            <a:srgbClr val="000000"/>
                          </a:solidFill>
                          <a:effectLst/>
                          <a:latin typeface="Calibri" panose="020F0502020204030204" pitchFamily="34" charset="0"/>
                        </a:rPr>
                        <a:t> ii. Pembangunan ETL dan platform integrasi data dari Sistem MPOB semasa iaitu MyLesen, e-LesenPK, SPS dan e-Registration.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MY" sz="900" b="0" i="0" u="none" strike="noStrike" dirty="0">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10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64807">
                <a:tc>
                  <a:txBody>
                    <a:bodyPr/>
                    <a:lstStyle/>
                    <a:p>
                      <a:pPr algn="l" fontAlgn="ctr"/>
                      <a:r>
                        <a:rPr lang="en-MY" sz="900" b="0" i="0" u="none" strike="noStrike">
                          <a:solidFill>
                            <a:srgbClr val="000000"/>
                          </a:solidFill>
                          <a:effectLst/>
                          <a:latin typeface="Calibri" panose="020F0502020204030204" pitchFamily="34" charset="0"/>
                        </a:rPr>
                        <a:t> iii. Pembangunan platform dan sub-modul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975.00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50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34362">
                <a:tc>
                  <a:txBody>
                    <a:bodyPr/>
                    <a:lstStyle/>
                    <a:p>
                      <a:pPr algn="l" fontAlgn="ctr"/>
                      <a:r>
                        <a:rPr lang="en-MY" sz="900" b="0" i="0" u="none" strike="noStrike">
                          <a:solidFill>
                            <a:srgbClr val="000000"/>
                          </a:solidFill>
                          <a:effectLst/>
                          <a:latin typeface="Calibri" panose="020F0502020204030204" pitchFamily="34" charset="0"/>
                        </a:rPr>
                        <a:t> iv. Offline Solution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15</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4462">
                <a:tc>
                  <a:txBody>
                    <a:bodyPr/>
                    <a:lstStyle/>
                    <a:p>
                      <a:pPr algn="l" fontAlgn="ctr"/>
                      <a:r>
                        <a:rPr lang="en-MY" sz="900" b="0" i="0" u="none" strike="noStrike">
                          <a:solidFill>
                            <a:srgbClr val="000000"/>
                          </a:solidFill>
                          <a:effectLst/>
                          <a:latin typeface="Calibri" panose="020F0502020204030204" pitchFamily="34" charset="0"/>
                        </a:rPr>
                        <a:t> v. Dashboard &amp; Reporting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20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724">
                <a:tc>
                  <a:txBody>
                    <a:bodyPr/>
                    <a:lstStyle/>
                    <a:p>
                      <a:pPr algn="l" fontAlgn="ctr"/>
                      <a:r>
                        <a:rPr lang="en-MY" sz="900" b="0" i="0" u="none" strike="noStrike">
                          <a:solidFill>
                            <a:srgbClr val="000000"/>
                          </a:solidFill>
                          <a:effectLst/>
                          <a:latin typeface="Calibri" panose="020F0502020204030204" pitchFamily="34" charset="0"/>
                        </a:rPr>
                        <a:t> vi. Integrasi dengan GPS Server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40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34362">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140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8"/>
                  </a:ext>
                </a:extLst>
              </a:tr>
              <a:tr h="134362">
                <a:tc>
                  <a:txBody>
                    <a:bodyPr/>
                    <a:lstStyle/>
                    <a:p>
                      <a:pPr algn="l" fontAlgn="ctr"/>
                      <a:r>
                        <a:rPr lang="en-MY" sz="900" b="1" i="0" u="none" strike="noStrike">
                          <a:solidFill>
                            <a:srgbClr val="000000"/>
                          </a:solidFill>
                          <a:effectLst/>
                          <a:latin typeface="Calibri" panose="020F0502020204030204" pitchFamily="34" charset="0"/>
                        </a:rPr>
                        <a:t> Testing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19"/>
                  </a:ext>
                </a:extLst>
              </a:tr>
              <a:tr h="134362">
                <a:tc>
                  <a:txBody>
                    <a:bodyPr/>
                    <a:lstStyle/>
                    <a:p>
                      <a:pPr algn="l" fontAlgn="ctr"/>
                      <a:r>
                        <a:rPr lang="en-MY" sz="900" b="0" i="0" u="none" strike="noStrike">
                          <a:solidFill>
                            <a:srgbClr val="000000"/>
                          </a:solidFill>
                          <a:effectLst/>
                          <a:latin typeface="Calibri" panose="020F0502020204030204" pitchFamily="34" charset="0"/>
                        </a:rPr>
                        <a:t> i. Pengujian UAT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960.00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64807">
                <a:tc>
                  <a:txBody>
                    <a:bodyPr/>
                    <a:lstStyle/>
                    <a:p>
                      <a:pPr algn="l" fontAlgn="ctr"/>
                      <a:r>
                        <a:rPr lang="es-ES" sz="900" b="0" i="0" u="none" strike="noStrike">
                          <a:solidFill>
                            <a:srgbClr val="000000"/>
                          </a:solidFill>
                          <a:effectLst/>
                          <a:latin typeface="Calibri" panose="020F0502020204030204" pitchFamily="34" charset="0"/>
                        </a:rPr>
                        <a:t> a)  Pembangunan platform dan sub-modul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70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34362">
                <a:tc>
                  <a:txBody>
                    <a:bodyPr/>
                    <a:lstStyle/>
                    <a:p>
                      <a:pPr algn="l" fontAlgn="ctr"/>
                      <a:r>
                        <a:rPr lang="en-MY" sz="900" b="0" i="0" u="none" strike="noStrike">
                          <a:solidFill>
                            <a:srgbClr val="000000"/>
                          </a:solidFill>
                          <a:effectLst/>
                          <a:latin typeface="Calibri" panose="020F0502020204030204" pitchFamily="34" charset="0"/>
                        </a:rPr>
                        <a:t> b) Offline Solution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10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4462">
                <a:tc>
                  <a:txBody>
                    <a:bodyPr/>
                    <a:lstStyle/>
                    <a:p>
                      <a:pPr algn="l" fontAlgn="ctr"/>
                      <a:r>
                        <a:rPr lang="en-MY" sz="900" b="0" i="0" u="none" strike="noStrike">
                          <a:solidFill>
                            <a:srgbClr val="000000"/>
                          </a:solidFill>
                          <a:effectLst/>
                          <a:latin typeface="Calibri" panose="020F0502020204030204" pitchFamily="34" charset="0"/>
                        </a:rPr>
                        <a:t> c) Dashboard &amp; Reporting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7</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34362">
                <a:tc>
                  <a:txBody>
                    <a:bodyPr/>
                    <a:lstStyle/>
                    <a:p>
                      <a:pPr algn="ctr" fontAlgn="ctr"/>
                      <a:r>
                        <a:rPr lang="en-MY" sz="900" b="1" i="0" u="none" strike="noStrike">
                          <a:solidFill>
                            <a:srgbClr val="000000"/>
                          </a:solidFill>
                          <a:effectLst/>
                          <a:latin typeface="Calibri" panose="020F0502020204030204" pitchFamily="34" charset="0"/>
                        </a:rPr>
                        <a:t> Jumlah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MY" sz="900" b="0" i="0" u="none" strike="noStrike">
                          <a:solidFill>
                            <a:srgbClr val="000000"/>
                          </a:solidFill>
                          <a:effectLst/>
                          <a:latin typeface="Calibri" panose="020F0502020204030204" pitchFamily="34" charset="0"/>
                        </a:rPr>
                        <a:t>87</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4"/>
                  </a:ext>
                </a:extLst>
              </a:tr>
              <a:tr h="174462">
                <a:tc>
                  <a:txBody>
                    <a:bodyPr/>
                    <a:lstStyle/>
                    <a:p>
                      <a:pPr algn="l" fontAlgn="ctr"/>
                      <a:r>
                        <a:rPr lang="en-MY" sz="900" b="0" i="0" u="none" strike="noStrike">
                          <a:solidFill>
                            <a:srgbClr val="000000"/>
                          </a:solidFill>
                          <a:effectLst/>
                          <a:latin typeface="Calibri" panose="020F0502020204030204" pitchFamily="34" charset="0"/>
                        </a:rPr>
                        <a:t> ii. Provisional acceptance test (PAT)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10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34362">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97</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6"/>
                  </a:ext>
                </a:extLst>
              </a:tr>
              <a:tr h="134362">
                <a:tc>
                  <a:txBody>
                    <a:bodyPr/>
                    <a:lstStyle/>
                    <a:p>
                      <a:pPr algn="l" fontAlgn="ctr"/>
                      <a:r>
                        <a:rPr lang="en-MY" sz="900" b="1" i="0" u="none" strike="noStrike">
                          <a:solidFill>
                            <a:srgbClr val="000000"/>
                          </a:solidFill>
                          <a:effectLst/>
                          <a:latin typeface="Calibri" panose="020F0502020204030204" pitchFamily="34" charset="0"/>
                        </a:rPr>
                        <a:t> Implementation </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27"/>
                  </a:ext>
                </a:extLst>
              </a:tr>
              <a:tr h="134362">
                <a:tc>
                  <a:txBody>
                    <a:bodyPr/>
                    <a:lstStyle/>
                    <a:p>
                      <a:pPr algn="l" fontAlgn="ctr"/>
                      <a:r>
                        <a:rPr lang="en-MY" sz="900" b="0" i="0" u="none" strike="noStrike">
                          <a:solidFill>
                            <a:srgbClr val="000000"/>
                          </a:solidFill>
                          <a:effectLst/>
                          <a:latin typeface="Calibri" panose="020F0502020204030204" pitchFamily="34" charset="0"/>
                        </a:rPr>
                        <a:t>I. FAT</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6</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34362">
                <a:tc>
                  <a:txBody>
                    <a:bodyPr/>
                    <a:lstStyle/>
                    <a:p>
                      <a:pPr algn="l" fontAlgn="ctr"/>
                      <a:r>
                        <a:rPr lang="en-MY" sz="900" b="0" i="0" u="none" strike="noStrike">
                          <a:solidFill>
                            <a:srgbClr val="000000"/>
                          </a:solidFill>
                          <a:effectLst/>
                          <a:latin typeface="Calibri" panose="020F0502020204030204" pitchFamily="34" charset="0"/>
                        </a:rPr>
                        <a:t>ii. Documentation</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6</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34362">
                <a:tc>
                  <a:txBody>
                    <a:bodyPr/>
                    <a:lstStyle/>
                    <a:p>
                      <a:pPr algn="l" fontAlgn="ctr"/>
                      <a:r>
                        <a:rPr lang="en-MY" sz="900" b="0" i="0" u="none" strike="noStrike">
                          <a:solidFill>
                            <a:srgbClr val="000000"/>
                          </a:solidFill>
                          <a:effectLst/>
                          <a:latin typeface="Calibri" panose="020F0502020204030204" pitchFamily="34" charset="0"/>
                        </a:rPr>
                        <a:t>iii. Installation</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4</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34362">
                <a:tc>
                  <a:txBody>
                    <a:bodyPr/>
                    <a:lstStyle/>
                    <a:p>
                      <a:pPr algn="l" fontAlgn="ctr"/>
                      <a:r>
                        <a:rPr lang="en-MY" sz="900" b="0" i="0" u="none" strike="noStrike">
                          <a:solidFill>
                            <a:srgbClr val="000000"/>
                          </a:solidFill>
                          <a:effectLst/>
                          <a:latin typeface="Calibri" panose="020F0502020204030204" pitchFamily="34" charset="0"/>
                        </a:rPr>
                        <a:t>iv. Go live</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4</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34362">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120" marR="4120" marT="41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20</a:t>
                      </a:r>
                    </a:p>
                  </a:txBody>
                  <a:tcPr marL="4120" marR="4120" marT="4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120" marR="4120" marT="41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32"/>
                  </a:ext>
                </a:extLst>
              </a:tr>
              <a:tr h="134362">
                <a:tc>
                  <a:txBody>
                    <a:bodyPr/>
                    <a:lstStyle/>
                    <a:p>
                      <a:pPr algn="l" fontAlgn="ctr"/>
                      <a:r>
                        <a:rPr lang="en-MY" sz="900" b="1" i="0" u="none" strike="noStrike">
                          <a:solidFill>
                            <a:srgbClr val="000000"/>
                          </a:solidFill>
                          <a:effectLst/>
                          <a:latin typeface="Calibri" panose="020F0502020204030204" pitchFamily="34" charset="0"/>
                        </a:rPr>
                        <a:t>Grand Total</a:t>
                      </a:r>
                    </a:p>
                  </a:txBody>
                  <a:tcPr marL="4120" marR="4120" marT="412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20" marR="4120" marT="412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20" marR="4120" marT="412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20" marR="4120" marT="412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120" marR="4120" marT="412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1" i="0" u="none" strike="noStrike">
                          <a:solidFill>
                            <a:srgbClr val="000000"/>
                          </a:solidFill>
                          <a:effectLst/>
                          <a:latin typeface="Calibri" panose="020F0502020204030204" pitchFamily="34" charset="0"/>
                        </a:rPr>
                        <a:t>437</a:t>
                      </a:r>
                    </a:p>
                  </a:txBody>
                  <a:tcPr marL="4120" marR="4120" marT="412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endParaRPr lang="en-MY" sz="900" b="1" i="0" u="none" strike="noStrike" dirty="0">
                        <a:solidFill>
                          <a:srgbClr val="000000"/>
                        </a:solidFill>
                        <a:effectLst/>
                        <a:latin typeface="Calibri" panose="020F0502020204030204" pitchFamily="34" charset="0"/>
                      </a:endParaRPr>
                    </a:p>
                  </a:txBody>
                  <a:tcPr marL="4120" marR="4120" marT="412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33"/>
                  </a:ext>
                </a:extLst>
              </a:tr>
            </a:tbl>
          </a:graphicData>
        </a:graphic>
      </p:graphicFrame>
      <p:sp>
        <p:nvSpPr>
          <p:cNvPr id="10" name="Rectangle 9"/>
          <p:cNvSpPr/>
          <p:nvPr/>
        </p:nvSpPr>
        <p:spPr>
          <a:xfrm rot="1448987">
            <a:off x="9554468" y="722205"/>
            <a:ext cx="2921149" cy="1323439"/>
          </a:xfrm>
          <a:prstGeom prst="rect">
            <a:avLst/>
          </a:prstGeom>
          <a:noFill/>
        </p:spPr>
        <p:txBody>
          <a:bodyPr wrap="square" lIns="91440" tIns="45720" rIns="91440" bIns="45720">
            <a:spAutoFit/>
          </a:bodyPr>
          <a:lstStyle/>
          <a:p>
            <a:pPr algn="ctr"/>
            <a:r>
              <a:rPr lang="en-US" sz="4000" b="1" dirty="0">
                <a:ln w="12700">
                  <a:solidFill>
                    <a:schemeClr val="accent1"/>
                  </a:solidFill>
                  <a:prstDash val="solid"/>
                </a:ln>
                <a:solidFill>
                  <a:srgbClr val="FF0000"/>
                </a:solidFill>
                <a:effectLst>
                  <a:outerShdw dist="38100" dir="2640000" algn="bl" rotWithShape="0">
                    <a:schemeClr val="accent1"/>
                  </a:outerShdw>
                </a:effectLst>
              </a:rPr>
              <a:t>CONTOH (</a:t>
            </a:r>
            <a:r>
              <a:rPr lang="en-US" sz="4000" b="1" dirty="0" err="1">
                <a:ln w="12700">
                  <a:solidFill>
                    <a:schemeClr val="accent1"/>
                  </a:solidFill>
                  <a:prstDash val="solid"/>
                </a:ln>
                <a:solidFill>
                  <a:srgbClr val="FF0000"/>
                </a:solidFill>
                <a:effectLst>
                  <a:outerShdw dist="38100" dir="2640000" algn="bl" rotWithShape="0">
                    <a:schemeClr val="accent1"/>
                  </a:outerShdw>
                </a:effectLst>
              </a:rPr>
              <a:t>Modul</a:t>
            </a:r>
            <a:r>
              <a:rPr lang="en-US" sz="4000" b="1" dirty="0">
                <a:ln w="12700">
                  <a:solidFill>
                    <a:schemeClr val="accent1"/>
                  </a:solidFill>
                  <a:prstDash val="solid"/>
                </a:ln>
                <a:solidFill>
                  <a:srgbClr val="FF0000"/>
                </a:solidFill>
                <a:effectLst>
                  <a:outerShdw dist="38100" dir="2640000" algn="bl" rotWithShape="0">
                    <a:schemeClr val="accent1"/>
                  </a:outerShdw>
                </a:effectLst>
              </a:rPr>
              <a:t> 3)</a:t>
            </a: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30</a:t>
            </a:fld>
            <a:endParaRPr lang="ms-MY"/>
          </a:p>
        </p:txBody>
      </p:sp>
    </p:spTree>
    <p:extLst>
      <p:ext uri="{BB962C8B-B14F-4D97-AF65-F5344CB8AC3E}">
        <p14:creationId xmlns:p14="http://schemas.microsoft.com/office/powerpoint/2010/main" val="729606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0" y="1"/>
            <a:ext cx="5239658" cy="584815"/>
          </a:xfrm>
          <a:prstGeom prst="rect">
            <a:avLst/>
          </a:prstGeom>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charset="0"/>
              <a:buNone/>
              <a:defRPr/>
            </a:pPr>
            <a:r>
              <a:rPr lang="en-US" sz="2000" b="1" dirty="0">
                <a:latin typeface="Arial" pitchFamily="34" charset="0"/>
                <a:ea typeface="ＭＳ Ｐゴシック" pitchFamily="34" charset="-128"/>
                <a:cs typeface="Arial" pitchFamily="34" charset="0"/>
              </a:rPr>
              <a:t>MAKLUMAT PERUNTUKAN i-Enforce</a:t>
            </a:r>
            <a:endParaRPr lang="ms-MY" sz="2000" b="1" dirty="0">
              <a:latin typeface="Arial" pitchFamily="34" charset="0"/>
              <a:ea typeface="ＭＳ Ｐゴシック" pitchFamily="34" charset="-128"/>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78730097"/>
              </p:ext>
            </p:extLst>
          </p:nvPr>
        </p:nvGraphicFramePr>
        <p:xfrm>
          <a:off x="142882" y="464257"/>
          <a:ext cx="5355770" cy="6352263"/>
        </p:xfrm>
        <a:graphic>
          <a:graphicData uri="http://schemas.openxmlformats.org/drawingml/2006/table">
            <a:tbl>
              <a:tblPr/>
              <a:tblGrid>
                <a:gridCol w="1281153">
                  <a:extLst>
                    <a:ext uri="{9D8B030D-6E8A-4147-A177-3AD203B41FA5}">
                      <a16:colId xmlns:a16="http://schemas.microsoft.com/office/drawing/2014/main" val="20000"/>
                    </a:ext>
                  </a:extLst>
                </a:gridCol>
                <a:gridCol w="612724">
                  <a:extLst>
                    <a:ext uri="{9D8B030D-6E8A-4147-A177-3AD203B41FA5}">
                      <a16:colId xmlns:a16="http://schemas.microsoft.com/office/drawing/2014/main" val="20001"/>
                    </a:ext>
                  </a:extLst>
                </a:gridCol>
                <a:gridCol w="626649">
                  <a:extLst>
                    <a:ext uri="{9D8B030D-6E8A-4147-A177-3AD203B41FA5}">
                      <a16:colId xmlns:a16="http://schemas.microsoft.com/office/drawing/2014/main" val="20002"/>
                    </a:ext>
                  </a:extLst>
                </a:gridCol>
                <a:gridCol w="626649">
                  <a:extLst>
                    <a:ext uri="{9D8B030D-6E8A-4147-A177-3AD203B41FA5}">
                      <a16:colId xmlns:a16="http://schemas.microsoft.com/office/drawing/2014/main" val="20003"/>
                    </a:ext>
                  </a:extLst>
                </a:gridCol>
                <a:gridCol w="626649">
                  <a:extLst>
                    <a:ext uri="{9D8B030D-6E8A-4147-A177-3AD203B41FA5}">
                      <a16:colId xmlns:a16="http://schemas.microsoft.com/office/drawing/2014/main" val="20004"/>
                    </a:ext>
                  </a:extLst>
                </a:gridCol>
                <a:gridCol w="768692">
                  <a:extLst>
                    <a:ext uri="{9D8B030D-6E8A-4147-A177-3AD203B41FA5}">
                      <a16:colId xmlns:a16="http://schemas.microsoft.com/office/drawing/2014/main" val="20005"/>
                    </a:ext>
                  </a:extLst>
                </a:gridCol>
                <a:gridCol w="813254">
                  <a:extLst>
                    <a:ext uri="{9D8B030D-6E8A-4147-A177-3AD203B41FA5}">
                      <a16:colId xmlns:a16="http://schemas.microsoft.com/office/drawing/2014/main" val="20006"/>
                    </a:ext>
                  </a:extLst>
                </a:gridCol>
              </a:tblGrid>
              <a:tr h="210183">
                <a:tc rowSpan="3">
                  <a:txBody>
                    <a:bodyPr/>
                    <a:lstStyle/>
                    <a:p>
                      <a:pPr algn="ctr" fontAlgn="ctr"/>
                      <a:r>
                        <a:rPr lang="en-MY" sz="900" b="1" i="0" u="none" strike="noStrike" dirty="0">
                          <a:solidFill>
                            <a:srgbClr val="000000"/>
                          </a:solidFill>
                          <a:effectLst/>
                          <a:latin typeface="Calibri" panose="020F0502020204030204" pitchFamily="34" charset="0"/>
                        </a:rPr>
                        <a:t>Item</a:t>
                      </a:r>
                    </a:p>
                  </a:txBody>
                  <a:tcPr marL="4443" marR="4443" marT="4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900" b="1" i="0" u="none" strike="noStrike">
                          <a:solidFill>
                            <a:srgbClr val="000000"/>
                          </a:solidFill>
                          <a:effectLst/>
                          <a:latin typeface="Calibri" panose="020F0502020204030204" pitchFamily="34" charset="0"/>
                        </a:rPr>
                        <a:t>Harga Seunit</a:t>
                      </a:r>
                    </a:p>
                    <a:p>
                      <a:pPr algn="ctr" fontAlgn="ctr"/>
                      <a:endParaRPr lang="en-MY" sz="900" b="1" i="0" u="none" strike="noStrike" dirty="0">
                        <a:solidFill>
                          <a:srgbClr val="000000"/>
                        </a:solidFill>
                        <a:effectLst/>
                        <a:latin typeface="Calibri" panose="020F0502020204030204" pitchFamily="34" charset="0"/>
                      </a:endParaRPr>
                    </a:p>
                  </a:txBody>
                  <a:tcPr marL="4443" marR="4443" marT="4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900" b="1" i="0" u="none" strike="noStrike">
                          <a:solidFill>
                            <a:srgbClr val="000000"/>
                          </a:solidFill>
                          <a:effectLst/>
                          <a:latin typeface="Calibri" panose="020F0502020204030204" pitchFamily="34" charset="0"/>
                        </a:rPr>
                        <a:t>Jum Pekerja Degree</a:t>
                      </a:r>
                    </a:p>
                  </a:txBody>
                  <a:tcPr marL="4443" marR="4443" marT="4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MY" sz="900" b="1" i="0" u="none" strike="noStrike">
                          <a:solidFill>
                            <a:srgbClr val="000000"/>
                          </a:solidFill>
                          <a:effectLst/>
                          <a:latin typeface="Calibri" panose="020F0502020204030204" pitchFamily="34" charset="0"/>
                        </a:rPr>
                        <a:t>Jum Pekerja Diploma</a:t>
                      </a:r>
                    </a:p>
                  </a:txBody>
                  <a:tcPr marL="4443" marR="4443" marT="4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MY" sz="900" b="1" i="0" u="none" strike="noStrike">
                          <a:solidFill>
                            <a:srgbClr val="000000"/>
                          </a:solidFill>
                          <a:effectLst/>
                          <a:latin typeface="Calibri" panose="020F0502020204030204" pitchFamily="34" charset="0"/>
                        </a:rPr>
                        <a:t>Mandays</a:t>
                      </a:r>
                      <a:endParaRPr lang="en-MY" sz="900" b="1" i="0" u="none" strike="noStrike" dirty="0">
                        <a:solidFill>
                          <a:srgbClr val="000000"/>
                        </a:solidFill>
                        <a:effectLst/>
                        <a:latin typeface="Calibri" panose="020F0502020204030204" pitchFamily="34" charset="0"/>
                      </a:endParaRPr>
                    </a:p>
                  </a:txBody>
                  <a:tcPr marL="4443" marR="4443" marT="4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n-MY" sz="900" b="1" i="0" u="none" strike="noStrike">
                          <a:solidFill>
                            <a:srgbClr val="000000"/>
                          </a:solidFill>
                          <a:effectLst/>
                          <a:latin typeface="Calibri" panose="020F0502020204030204" pitchFamily="34" charset="0"/>
                        </a:rPr>
                        <a:t>Kos</a:t>
                      </a:r>
                    </a:p>
                  </a:txBody>
                  <a:tcPr marL="4443" marR="4443" marT="4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rowSpan="2">
                  <a:txBody>
                    <a:bodyPr/>
                    <a:lstStyle/>
                    <a:p>
                      <a:pPr algn="ctr" fontAlgn="ctr"/>
                      <a:r>
                        <a:rPr lang="en-MY" sz="900" b="1" i="0" u="none" strike="noStrike">
                          <a:solidFill>
                            <a:srgbClr val="000000"/>
                          </a:solidFill>
                          <a:effectLst/>
                          <a:latin typeface="Calibri" panose="020F0502020204030204" pitchFamily="34" charset="0"/>
                        </a:rPr>
                        <a:t>Jumlah</a:t>
                      </a:r>
                      <a:endParaRPr lang="en-MY" sz="900" b="1" i="0" u="none" strike="noStrike" dirty="0">
                        <a:solidFill>
                          <a:srgbClr val="000000"/>
                        </a:solidFill>
                        <a:effectLst/>
                        <a:latin typeface="Calibri" panose="020F0502020204030204" pitchFamily="34" charset="0"/>
                      </a:endParaRPr>
                    </a:p>
                  </a:txBody>
                  <a:tcPr marL="4443" marR="4443" marT="4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900" b="1" i="0" u="none" strike="noStrike">
                          <a:solidFill>
                            <a:srgbClr val="000000"/>
                          </a:solidFill>
                          <a:effectLst/>
                          <a:latin typeface="Calibri" panose="020F0502020204030204" pitchFamily="34" charset="0"/>
                        </a:rPr>
                        <a:t>Bilangan Hari</a:t>
                      </a:r>
                    </a:p>
                  </a:txBody>
                  <a:tcPr marL="4443" marR="4443" marT="4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ms-MY"/>
                    </a:p>
                  </a:txBody>
                  <a:tcPr/>
                </a:tc>
                <a:extLst>
                  <a:ext uri="{0D108BD9-81ED-4DB2-BD59-A6C34878D82A}">
                    <a16:rowId xmlns:a16="http://schemas.microsoft.com/office/drawing/2014/main" val="10001"/>
                  </a:ext>
                </a:extLst>
              </a:tr>
              <a:tr h="139468">
                <a:tc vMerge="1">
                  <a:txBody>
                    <a:bodyPr/>
                    <a:lstStyle/>
                    <a:p>
                      <a:endParaRPr lang="en-MY"/>
                    </a:p>
                  </a:txBody>
                  <a:tcPr/>
                </a:tc>
                <a:tc vMerge="1">
                  <a:txBody>
                    <a:bodyPr/>
                    <a:lstStyle/>
                    <a:p>
                      <a:endParaRPr lang="en-MY"/>
                    </a:p>
                  </a:txBody>
                  <a:tcPr/>
                </a:tc>
                <a:tc>
                  <a:txBody>
                    <a:bodyPr/>
                    <a:lstStyle/>
                    <a:p>
                      <a:pPr algn="ctr" fontAlgn="ctr"/>
                      <a:r>
                        <a:rPr lang="en-MY" sz="900" b="1" i="0" u="none" strike="noStrike" dirty="0">
                          <a:solidFill>
                            <a:srgbClr val="000000"/>
                          </a:solidFill>
                          <a:effectLst/>
                          <a:latin typeface="Calibri" panose="020F0502020204030204" pitchFamily="34" charset="0"/>
                        </a:rPr>
                        <a:t>     1,200.00 </a:t>
                      </a:r>
                    </a:p>
                  </a:txBody>
                  <a:tcPr marL="4443" marR="4443" marT="4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MY" sz="900" b="1" i="0" u="none" strike="noStrike" dirty="0">
                          <a:solidFill>
                            <a:srgbClr val="000000"/>
                          </a:solidFill>
                          <a:effectLst/>
                          <a:latin typeface="Calibri" panose="020F0502020204030204" pitchFamily="34" charset="0"/>
                        </a:rPr>
                        <a:t>         900.00 </a:t>
                      </a:r>
                    </a:p>
                  </a:txBody>
                  <a:tcPr marL="4443" marR="4443" marT="4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MY"/>
                    </a:p>
                  </a:txBody>
                  <a:tcPr/>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10002"/>
                  </a:ext>
                </a:extLst>
              </a:tr>
              <a:tr h="139468">
                <a:tc>
                  <a:txBody>
                    <a:bodyPr/>
                    <a:lstStyle/>
                    <a:p>
                      <a:pPr algn="l" fontAlgn="ctr"/>
                      <a:r>
                        <a:rPr lang="en-MY" sz="900" b="1" i="0" u="none" strike="noStrike">
                          <a:solidFill>
                            <a:srgbClr val="000000"/>
                          </a:solidFill>
                          <a:effectLst/>
                          <a:latin typeface="Calibri" panose="020F0502020204030204" pitchFamily="34" charset="0"/>
                        </a:rPr>
                        <a:t> Analysis </a:t>
                      </a:r>
                    </a:p>
                  </a:txBody>
                  <a:tcPr marL="4443" marR="4443" marT="4443"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dirty="0">
                          <a:solidFill>
                            <a:srgbClr val="000000"/>
                          </a:solidFill>
                          <a:effectLst/>
                          <a:latin typeface="Calibri" panose="020F0502020204030204" pitchFamily="34" charset="0"/>
                        </a:rPr>
                        <a:t> </a:t>
                      </a:r>
                    </a:p>
                  </a:txBody>
                  <a:tcPr marL="4443" marR="4443" marT="4443"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43" marR="4443" marT="4443"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0" i="0" u="none" strike="noStrike" dirty="0">
                          <a:solidFill>
                            <a:srgbClr val="000000"/>
                          </a:solidFill>
                          <a:effectLst/>
                          <a:latin typeface="Calibri" panose="020F0502020204030204" pitchFamily="34" charset="0"/>
                        </a:rPr>
                        <a:t> </a:t>
                      </a:r>
                    </a:p>
                  </a:txBody>
                  <a:tcPr marL="4443" marR="4443" marT="4443"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dirty="0">
                          <a:solidFill>
                            <a:srgbClr val="000000"/>
                          </a:solidFill>
                          <a:effectLst/>
                          <a:latin typeface="Calibri" panose="020F0502020204030204" pitchFamily="34" charset="0"/>
                        </a:rPr>
                        <a:t> </a:t>
                      </a:r>
                    </a:p>
                  </a:txBody>
                  <a:tcPr marL="4443" marR="4443" marT="4443"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443" marR="4443" marT="4443"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0" i="0" u="none" strike="noStrike" dirty="0">
                          <a:solidFill>
                            <a:srgbClr val="000000"/>
                          </a:solidFill>
                          <a:effectLst/>
                          <a:latin typeface="Calibri" panose="020F0502020204030204" pitchFamily="34" charset="0"/>
                        </a:rPr>
                        <a:t> </a:t>
                      </a:r>
                    </a:p>
                  </a:txBody>
                  <a:tcPr marL="4443" marR="4443" marT="4443"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3"/>
                  </a:ext>
                </a:extLst>
              </a:tr>
              <a:tr h="325857">
                <a:tc>
                  <a:txBody>
                    <a:bodyPr/>
                    <a:lstStyle/>
                    <a:p>
                      <a:pPr algn="l" rtl="0" fontAlgn="ctr"/>
                      <a:r>
                        <a:rPr lang="en-MY" sz="900" b="0" i="0" u="none" strike="noStrike">
                          <a:solidFill>
                            <a:srgbClr val="000000"/>
                          </a:solidFill>
                          <a:effectLst/>
                          <a:latin typeface="Calibri" panose="020F0502020204030204" pitchFamily="34" charset="0"/>
                        </a:rPr>
                        <a:t>i. Analisa keperluan fungsian dan bukan fungsian</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dirty="0">
                          <a:solidFill>
                            <a:srgbClr val="000000"/>
                          </a:solidFill>
                          <a:effectLst/>
                          <a:latin typeface="Calibri" panose="020F0502020204030204" pitchFamily="34" charset="0"/>
                        </a:rPr>
                        <a:t>     1,200.00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dirty="0">
                          <a:solidFill>
                            <a:srgbClr val="000000"/>
                          </a:solidFill>
                          <a:effectLst/>
                          <a:latin typeface="Calibri" panose="020F0502020204030204" pitchFamily="34" charset="0"/>
                        </a:rPr>
                        <a:t>30</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7238">
                <a:tc>
                  <a:txBody>
                    <a:bodyPr/>
                    <a:lstStyle/>
                    <a:p>
                      <a:pPr algn="l" rtl="0" fontAlgn="ctr"/>
                      <a:r>
                        <a:rPr lang="en-MY" sz="900" b="0" i="0" u="none" strike="noStrike">
                          <a:solidFill>
                            <a:srgbClr val="000000"/>
                          </a:solidFill>
                          <a:effectLst/>
                          <a:latin typeface="Calibri" panose="020F0502020204030204" pitchFamily="34" charset="0"/>
                        </a:rPr>
                        <a:t>ii. Analisa pangkalan data</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dirty="0">
                          <a:solidFill>
                            <a:srgbClr val="000000"/>
                          </a:solidFill>
                          <a:effectLst/>
                          <a:latin typeface="Calibri" panose="020F0502020204030204" pitchFamily="34" charset="0"/>
                        </a:rPr>
                        <a:t>30</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9468">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1" i="0" u="none" strike="noStrike">
                          <a:solidFill>
                            <a:srgbClr val="000000"/>
                          </a:solidFill>
                          <a:effectLst/>
                          <a:latin typeface="Calibri" panose="020F0502020204030204" pitchFamily="34" charset="0"/>
                        </a:rPr>
                        <a:t>80</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139468">
                <a:tc>
                  <a:txBody>
                    <a:bodyPr/>
                    <a:lstStyle/>
                    <a:p>
                      <a:pPr algn="l" fontAlgn="ctr"/>
                      <a:r>
                        <a:rPr lang="en-MY" sz="900" b="1" i="0" u="none" strike="noStrike">
                          <a:solidFill>
                            <a:srgbClr val="000000"/>
                          </a:solidFill>
                          <a:effectLst/>
                          <a:latin typeface="Calibri" panose="020F0502020204030204" pitchFamily="34" charset="0"/>
                        </a:rPr>
                        <a:t> Design </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7"/>
                  </a:ext>
                </a:extLst>
              </a:tr>
              <a:tr h="217238">
                <a:tc>
                  <a:txBody>
                    <a:bodyPr/>
                    <a:lstStyle/>
                    <a:p>
                      <a:pPr algn="l" rtl="0" fontAlgn="ctr"/>
                      <a:r>
                        <a:rPr lang="en-MY" sz="900" b="0" i="0" u="none" strike="noStrike">
                          <a:solidFill>
                            <a:srgbClr val="000000"/>
                          </a:solidFill>
                          <a:effectLst/>
                          <a:latin typeface="Calibri" panose="020F0502020204030204" pitchFamily="34" charset="0"/>
                        </a:rPr>
                        <a:t>i. Rekabentuk logikal dan fizikal</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50</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7238">
                <a:tc>
                  <a:txBody>
                    <a:bodyPr/>
                    <a:lstStyle/>
                    <a:p>
                      <a:pPr algn="l" rtl="0" fontAlgn="ctr"/>
                      <a:r>
                        <a:rPr lang="en-MY" sz="900" b="0" i="0" u="none" strike="noStrike">
                          <a:solidFill>
                            <a:srgbClr val="000000"/>
                          </a:solidFill>
                          <a:effectLst/>
                          <a:latin typeface="Calibri" panose="020F0502020204030204" pitchFamily="34" charset="0"/>
                        </a:rPr>
                        <a:t>ii. Rekabentuk pangkalan data</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50</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9468">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100</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39468">
                <a:tc>
                  <a:txBody>
                    <a:bodyPr/>
                    <a:lstStyle/>
                    <a:p>
                      <a:pPr algn="l" fontAlgn="ctr"/>
                      <a:r>
                        <a:rPr lang="en-MY" sz="900" b="1" i="0" u="none" strike="noStrike">
                          <a:solidFill>
                            <a:srgbClr val="000000"/>
                          </a:solidFill>
                          <a:effectLst/>
                          <a:latin typeface="Calibri" panose="020F0502020204030204" pitchFamily="34" charset="0"/>
                        </a:rPr>
                        <a:t> Coding </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dirty="0">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11"/>
                  </a:ext>
                </a:extLst>
              </a:tr>
              <a:tr h="217238">
                <a:tc>
                  <a:txBody>
                    <a:bodyPr/>
                    <a:lstStyle/>
                    <a:p>
                      <a:pPr algn="l" fontAlgn="ctr"/>
                      <a:r>
                        <a:rPr lang="en-MY" sz="900" b="0" i="0" u="none" strike="noStrike">
                          <a:solidFill>
                            <a:srgbClr val="000000"/>
                          </a:solidFill>
                          <a:effectLst/>
                          <a:latin typeface="Calibri" panose="020F0502020204030204" pitchFamily="34" charset="0"/>
                        </a:rPr>
                        <a:t> i. Pembangunan pangkalan data </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dirty="0">
                          <a:solidFill>
                            <a:srgbClr val="000000"/>
                          </a:solidFill>
                          <a:effectLst/>
                          <a:latin typeface="Calibri" panose="020F0502020204030204" pitchFamily="34" charset="0"/>
                        </a:rPr>
                        <a:t>5</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651713">
                <a:tc>
                  <a:txBody>
                    <a:bodyPr/>
                    <a:lstStyle/>
                    <a:p>
                      <a:pPr algn="l" fontAlgn="ctr"/>
                      <a:r>
                        <a:rPr lang="en-MY" sz="900" b="0" i="0" u="none" strike="noStrike">
                          <a:solidFill>
                            <a:srgbClr val="000000"/>
                          </a:solidFill>
                          <a:effectLst/>
                          <a:latin typeface="Calibri" panose="020F0502020204030204" pitchFamily="34" charset="0"/>
                        </a:rPr>
                        <a:t> ii. Pembangunan ETL dan platform integrasi data dari Sistem MPOB semasa iaitu MyLesen, e-LesenPK, SPS dan e-Registration. </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dirty="0">
                          <a:solidFill>
                            <a:srgbClr val="000000"/>
                          </a:solidFill>
                          <a:effectLst/>
                          <a:latin typeface="Calibri" panose="020F0502020204030204" pitchFamily="34" charset="0"/>
                        </a:rPr>
                        <a:t>10</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25857">
                <a:tc>
                  <a:txBody>
                    <a:bodyPr/>
                    <a:lstStyle/>
                    <a:p>
                      <a:pPr algn="l" fontAlgn="ctr"/>
                      <a:r>
                        <a:rPr lang="en-MY" sz="900" b="0" i="0" u="none" strike="noStrike">
                          <a:solidFill>
                            <a:srgbClr val="000000"/>
                          </a:solidFill>
                          <a:effectLst/>
                          <a:latin typeface="Calibri" panose="020F0502020204030204" pitchFamily="34" charset="0"/>
                        </a:rPr>
                        <a:t> iii. Pembangunan platform dan sub-modul </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975.00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dirty="0">
                          <a:solidFill>
                            <a:srgbClr val="000000"/>
                          </a:solidFill>
                          <a:effectLst/>
                          <a:latin typeface="Calibri" panose="020F0502020204030204" pitchFamily="34" charset="0"/>
                        </a:rPr>
                        <a:t>50</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7238">
                <a:tc>
                  <a:txBody>
                    <a:bodyPr/>
                    <a:lstStyle/>
                    <a:p>
                      <a:pPr algn="l" fontAlgn="ctr"/>
                      <a:r>
                        <a:rPr lang="en-MY" sz="900" b="0" i="0" u="none" strike="noStrike">
                          <a:solidFill>
                            <a:srgbClr val="000000"/>
                          </a:solidFill>
                          <a:effectLst/>
                          <a:latin typeface="Calibri" panose="020F0502020204030204" pitchFamily="34" charset="0"/>
                        </a:rPr>
                        <a:t> v. Dashboard &amp; Reporting </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20</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39468">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85</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39468">
                <a:tc>
                  <a:txBody>
                    <a:bodyPr/>
                    <a:lstStyle/>
                    <a:p>
                      <a:pPr algn="l" fontAlgn="ctr"/>
                      <a:r>
                        <a:rPr lang="en-MY" sz="900" b="1" i="0" u="none" strike="noStrike">
                          <a:solidFill>
                            <a:srgbClr val="000000"/>
                          </a:solidFill>
                          <a:effectLst/>
                          <a:latin typeface="Calibri" panose="020F0502020204030204" pitchFamily="34" charset="0"/>
                        </a:rPr>
                        <a:t> Testing </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dirty="0">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17"/>
                  </a:ext>
                </a:extLst>
              </a:tr>
              <a:tr h="139468">
                <a:tc>
                  <a:txBody>
                    <a:bodyPr/>
                    <a:lstStyle/>
                    <a:p>
                      <a:pPr algn="l" fontAlgn="ctr"/>
                      <a:r>
                        <a:rPr lang="en-MY" sz="900" b="0" i="0" u="none" strike="noStrike">
                          <a:solidFill>
                            <a:srgbClr val="000000"/>
                          </a:solidFill>
                          <a:effectLst/>
                          <a:latin typeface="Calibri" panose="020F0502020204030204" pitchFamily="34" charset="0"/>
                        </a:rPr>
                        <a:t> i. Pengujian UAT </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960.00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dirty="0">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325857">
                <a:tc>
                  <a:txBody>
                    <a:bodyPr/>
                    <a:lstStyle/>
                    <a:p>
                      <a:pPr algn="l" fontAlgn="ctr"/>
                      <a:r>
                        <a:rPr lang="es-ES" sz="900" b="0" i="0" u="none" strike="noStrike">
                          <a:solidFill>
                            <a:srgbClr val="000000"/>
                          </a:solidFill>
                          <a:effectLst/>
                          <a:latin typeface="Calibri" panose="020F0502020204030204" pitchFamily="34" charset="0"/>
                        </a:rPr>
                        <a:t> a)  Pembangunan platform dan sub-modul </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dirty="0">
                          <a:solidFill>
                            <a:srgbClr val="000000"/>
                          </a:solidFill>
                          <a:effectLst/>
                          <a:latin typeface="Calibri" panose="020F0502020204030204" pitchFamily="34" charset="0"/>
                        </a:rPr>
                        <a:t>60</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17238">
                <a:tc>
                  <a:txBody>
                    <a:bodyPr/>
                    <a:lstStyle/>
                    <a:p>
                      <a:pPr algn="l" fontAlgn="ctr"/>
                      <a:r>
                        <a:rPr lang="en-MY" sz="900" b="0" i="0" u="none" strike="noStrike">
                          <a:solidFill>
                            <a:srgbClr val="000000"/>
                          </a:solidFill>
                          <a:effectLst/>
                          <a:latin typeface="Calibri" panose="020F0502020204030204" pitchFamily="34" charset="0"/>
                        </a:rPr>
                        <a:t> c) Dashboard &amp; Reporting </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dirty="0">
                          <a:solidFill>
                            <a:srgbClr val="000000"/>
                          </a:solidFill>
                          <a:effectLst/>
                          <a:latin typeface="Calibri" panose="020F0502020204030204" pitchFamily="34" charset="0"/>
                        </a:rPr>
                        <a:t>7</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9468">
                <a:tc>
                  <a:txBody>
                    <a:bodyPr/>
                    <a:lstStyle/>
                    <a:p>
                      <a:pPr algn="ctr" fontAlgn="ctr"/>
                      <a:r>
                        <a:rPr lang="en-MY" sz="900" b="1" i="0" u="none" strike="noStrike">
                          <a:solidFill>
                            <a:srgbClr val="000000"/>
                          </a:solidFill>
                          <a:effectLst/>
                          <a:latin typeface="Calibri" panose="020F0502020204030204" pitchFamily="34" charset="0"/>
                        </a:rPr>
                        <a:t> Jumlah </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MY" sz="900" b="0" i="0" u="none" strike="noStrike" dirty="0">
                          <a:solidFill>
                            <a:srgbClr val="000000"/>
                          </a:solidFill>
                          <a:effectLst/>
                          <a:latin typeface="Calibri" panose="020F0502020204030204" pitchFamily="34" charset="0"/>
                        </a:rPr>
                        <a:t>67</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1"/>
                  </a:ext>
                </a:extLst>
              </a:tr>
              <a:tr h="217238">
                <a:tc>
                  <a:txBody>
                    <a:bodyPr/>
                    <a:lstStyle/>
                    <a:p>
                      <a:pPr algn="l" fontAlgn="ctr"/>
                      <a:r>
                        <a:rPr lang="en-MY" sz="900" b="0" i="0" u="none" strike="noStrike">
                          <a:solidFill>
                            <a:srgbClr val="000000"/>
                          </a:solidFill>
                          <a:effectLst/>
                          <a:latin typeface="Calibri" panose="020F0502020204030204" pitchFamily="34" charset="0"/>
                        </a:rPr>
                        <a:t> ii. Provisional acceptance test (PAT)  </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10</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39468">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77</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3"/>
                  </a:ext>
                </a:extLst>
              </a:tr>
              <a:tr h="139468">
                <a:tc>
                  <a:txBody>
                    <a:bodyPr/>
                    <a:lstStyle/>
                    <a:p>
                      <a:pPr algn="l" fontAlgn="ctr"/>
                      <a:r>
                        <a:rPr lang="en-MY" sz="900" b="1" i="0" u="none" strike="noStrike">
                          <a:solidFill>
                            <a:srgbClr val="000000"/>
                          </a:solidFill>
                          <a:effectLst/>
                          <a:latin typeface="Calibri" panose="020F0502020204030204" pitchFamily="34" charset="0"/>
                        </a:rPr>
                        <a:t> Implementation </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24"/>
                  </a:ext>
                </a:extLst>
              </a:tr>
              <a:tr h="139468">
                <a:tc>
                  <a:txBody>
                    <a:bodyPr/>
                    <a:lstStyle/>
                    <a:p>
                      <a:pPr algn="l" fontAlgn="ctr"/>
                      <a:r>
                        <a:rPr lang="en-MY" sz="900" b="0" i="0" u="none" strike="noStrike">
                          <a:solidFill>
                            <a:srgbClr val="000000"/>
                          </a:solidFill>
                          <a:effectLst/>
                          <a:latin typeface="Calibri" panose="020F0502020204030204" pitchFamily="34" charset="0"/>
                        </a:rPr>
                        <a:t>I. FAT</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6</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39468">
                <a:tc>
                  <a:txBody>
                    <a:bodyPr/>
                    <a:lstStyle/>
                    <a:p>
                      <a:pPr algn="l" fontAlgn="ctr"/>
                      <a:r>
                        <a:rPr lang="en-MY" sz="900" b="0" i="0" u="none" strike="noStrike">
                          <a:solidFill>
                            <a:srgbClr val="000000"/>
                          </a:solidFill>
                          <a:effectLst/>
                          <a:latin typeface="Calibri" panose="020F0502020204030204" pitchFamily="34" charset="0"/>
                        </a:rPr>
                        <a:t>ii. Documentation</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6</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39468">
                <a:tc>
                  <a:txBody>
                    <a:bodyPr/>
                    <a:lstStyle/>
                    <a:p>
                      <a:pPr algn="l" fontAlgn="ctr"/>
                      <a:r>
                        <a:rPr lang="en-MY" sz="900" b="0" i="0" u="none" strike="noStrike">
                          <a:solidFill>
                            <a:srgbClr val="000000"/>
                          </a:solidFill>
                          <a:effectLst/>
                          <a:latin typeface="Calibri" panose="020F0502020204030204" pitchFamily="34" charset="0"/>
                        </a:rPr>
                        <a:t>iii. Installation</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4</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39468">
                <a:tc>
                  <a:txBody>
                    <a:bodyPr/>
                    <a:lstStyle/>
                    <a:p>
                      <a:pPr algn="l" fontAlgn="ctr"/>
                      <a:r>
                        <a:rPr lang="en-MY" sz="900" b="0" i="0" u="none" strike="noStrike">
                          <a:solidFill>
                            <a:srgbClr val="000000"/>
                          </a:solidFill>
                          <a:effectLst/>
                          <a:latin typeface="Calibri" panose="020F0502020204030204" pitchFamily="34" charset="0"/>
                        </a:rPr>
                        <a:t>iv. Go live</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4</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39468">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443" marR="4443" marT="444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20</a:t>
                      </a:r>
                    </a:p>
                  </a:txBody>
                  <a:tcPr marL="4443" marR="4443" marT="4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dirty="0">
                        <a:solidFill>
                          <a:srgbClr val="000000"/>
                        </a:solidFill>
                        <a:effectLst/>
                        <a:latin typeface="Calibri" panose="020F0502020204030204" pitchFamily="34" charset="0"/>
                      </a:endParaRPr>
                    </a:p>
                  </a:txBody>
                  <a:tcPr marL="4443" marR="4443" marT="444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9"/>
                  </a:ext>
                </a:extLst>
              </a:tr>
              <a:tr h="139468">
                <a:tc>
                  <a:txBody>
                    <a:bodyPr/>
                    <a:lstStyle/>
                    <a:p>
                      <a:pPr algn="l" fontAlgn="ctr"/>
                      <a:r>
                        <a:rPr lang="en-MY" sz="900" b="1" i="0" u="none" strike="noStrike">
                          <a:solidFill>
                            <a:srgbClr val="000000"/>
                          </a:solidFill>
                          <a:effectLst/>
                          <a:latin typeface="Calibri" panose="020F0502020204030204" pitchFamily="34" charset="0"/>
                        </a:rPr>
                        <a:t>Grand Total</a:t>
                      </a:r>
                    </a:p>
                  </a:txBody>
                  <a:tcPr marL="4443" marR="4443" marT="4443"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43" marR="4443" marT="4443"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43" marR="4443" marT="4443"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43" marR="4443" marT="4443"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43" marR="4443" marT="4443"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1" i="0" u="none" strike="noStrike">
                          <a:solidFill>
                            <a:srgbClr val="000000"/>
                          </a:solidFill>
                          <a:effectLst/>
                          <a:latin typeface="Calibri" panose="020F0502020204030204" pitchFamily="34" charset="0"/>
                        </a:rPr>
                        <a:t>362</a:t>
                      </a:r>
                    </a:p>
                  </a:txBody>
                  <a:tcPr marL="4443" marR="4443" marT="4443"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endParaRPr lang="en-MY" sz="900" b="1" i="0" u="none" strike="noStrike" dirty="0">
                        <a:solidFill>
                          <a:srgbClr val="000000"/>
                        </a:solidFill>
                        <a:effectLst/>
                        <a:latin typeface="Calibri" panose="020F0502020204030204" pitchFamily="34" charset="0"/>
                      </a:endParaRPr>
                    </a:p>
                  </a:txBody>
                  <a:tcPr marL="4443" marR="4443" marT="4443"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30"/>
                  </a:ext>
                </a:extLst>
              </a:tr>
            </a:tbl>
          </a:graphicData>
        </a:graphic>
      </p:graphicFrame>
      <p:sp>
        <p:nvSpPr>
          <p:cNvPr id="7" name="Rectangle 6"/>
          <p:cNvSpPr/>
          <p:nvPr/>
        </p:nvSpPr>
        <p:spPr>
          <a:xfrm rot="1448987">
            <a:off x="2820779" y="832049"/>
            <a:ext cx="2921149" cy="1323439"/>
          </a:xfrm>
          <a:prstGeom prst="rect">
            <a:avLst/>
          </a:prstGeom>
          <a:noFill/>
        </p:spPr>
        <p:txBody>
          <a:bodyPr wrap="square" lIns="91440" tIns="45720" rIns="91440" bIns="45720">
            <a:spAutoFit/>
          </a:bodyPr>
          <a:lstStyle/>
          <a:p>
            <a:pPr algn="ctr"/>
            <a:r>
              <a:rPr lang="en-US" sz="4000" b="1" dirty="0">
                <a:ln w="12700">
                  <a:solidFill>
                    <a:schemeClr val="accent1"/>
                  </a:solidFill>
                  <a:prstDash val="solid"/>
                </a:ln>
                <a:solidFill>
                  <a:srgbClr val="FF0000"/>
                </a:solidFill>
                <a:effectLst>
                  <a:outerShdw dist="38100" dir="2640000" algn="bl" rotWithShape="0">
                    <a:schemeClr val="accent1"/>
                  </a:outerShdw>
                </a:effectLst>
              </a:rPr>
              <a:t>CONTOH (</a:t>
            </a:r>
            <a:r>
              <a:rPr lang="en-US" sz="4000" b="1" dirty="0" err="1">
                <a:ln w="12700">
                  <a:solidFill>
                    <a:schemeClr val="accent1"/>
                  </a:solidFill>
                  <a:prstDash val="solid"/>
                </a:ln>
                <a:solidFill>
                  <a:srgbClr val="FF0000"/>
                </a:solidFill>
                <a:effectLst>
                  <a:outerShdw dist="38100" dir="2640000" algn="bl" rotWithShape="0">
                    <a:schemeClr val="accent1"/>
                  </a:outerShdw>
                </a:effectLst>
              </a:rPr>
              <a:t>Modul</a:t>
            </a:r>
            <a:r>
              <a:rPr lang="en-US" sz="4000" b="1" dirty="0">
                <a:ln w="12700">
                  <a:solidFill>
                    <a:schemeClr val="accent1"/>
                  </a:solidFill>
                  <a:prstDash val="solid"/>
                </a:ln>
                <a:solidFill>
                  <a:srgbClr val="FF0000"/>
                </a:solidFill>
                <a:effectLst>
                  <a:outerShdw dist="38100" dir="2640000" algn="bl" rotWithShape="0">
                    <a:schemeClr val="accent1"/>
                  </a:outerShdw>
                </a:effectLst>
              </a:rPr>
              <a:t> 4)</a:t>
            </a:r>
          </a:p>
        </p:txBody>
      </p:sp>
      <p:sp>
        <p:nvSpPr>
          <p:cNvPr id="8" name="Text Placeholder 10"/>
          <p:cNvSpPr txBox="1">
            <a:spLocks/>
          </p:cNvSpPr>
          <p:nvPr/>
        </p:nvSpPr>
        <p:spPr>
          <a:xfrm>
            <a:off x="6502400" y="-27383"/>
            <a:ext cx="5689600" cy="648072"/>
          </a:xfrm>
          <a:prstGeom prst="rect">
            <a:avLst/>
          </a:prstGeom>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charset="0"/>
              <a:buNone/>
              <a:defRPr/>
            </a:pPr>
            <a:r>
              <a:rPr lang="en-US" sz="2000" b="1" dirty="0">
                <a:latin typeface="Arial" pitchFamily="34" charset="0"/>
                <a:ea typeface="ＭＳ Ｐゴシック" pitchFamily="34" charset="-128"/>
                <a:cs typeface="Arial" pitchFamily="34" charset="0"/>
              </a:rPr>
              <a:t>MAKLUMAT PERUNTUKAN i-Service</a:t>
            </a:r>
            <a:endParaRPr lang="ms-MY" sz="2000" b="1" dirty="0">
              <a:latin typeface="Arial" pitchFamily="34" charset="0"/>
              <a:ea typeface="ＭＳ Ｐゴシック" pitchFamily="34" charset="-128"/>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917841339"/>
              </p:ext>
            </p:extLst>
          </p:nvPr>
        </p:nvGraphicFramePr>
        <p:xfrm>
          <a:off x="5884822" y="684234"/>
          <a:ext cx="6307178" cy="6173766"/>
        </p:xfrm>
        <a:graphic>
          <a:graphicData uri="http://schemas.openxmlformats.org/drawingml/2006/table">
            <a:tbl>
              <a:tblPr/>
              <a:tblGrid>
                <a:gridCol w="1314591">
                  <a:extLst>
                    <a:ext uri="{9D8B030D-6E8A-4147-A177-3AD203B41FA5}">
                      <a16:colId xmlns:a16="http://schemas.microsoft.com/office/drawing/2014/main" val="20000"/>
                    </a:ext>
                  </a:extLst>
                </a:gridCol>
                <a:gridCol w="628718">
                  <a:extLst>
                    <a:ext uri="{9D8B030D-6E8A-4147-A177-3AD203B41FA5}">
                      <a16:colId xmlns:a16="http://schemas.microsoft.com/office/drawing/2014/main" val="20001"/>
                    </a:ext>
                  </a:extLst>
                </a:gridCol>
                <a:gridCol w="643006">
                  <a:extLst>
                    <a:ext uri="{9D8B030D-6E8A-4147-A177-3AD203B41FA5}">
                      <a16:colId xmlns:a16="http://schemas.microsoft.com/office/drawing/2014/main" val="20002"/>
                    </a:ext>
                  </a:extLst>
                </a:gridCol>
                <a:gridCol w="643006">
                  <a:extLst>
                    <a:ext uri="{9D8B030D-6E8A-4147-A177-3AD203B41FA5}">
                      <a16:colId xmlns:a16="http://schemas.microsoft.com/office/drawing/2014/main" val="20003"/>
                    </a:ext>
                  </a:extLst>
                </a:gridCol>
                <a:gridCol w="643006">
                  <a:extLst>
                    <a:ext uri="{9D8B030D-6E8A-4147-A177-3AD203B41FA5}">
                      <a16:colId xmlns:a16="http://schemas.microsoft.com/office/drawing/2014/main" val="20004"/>
                    </a:ext>
                  </a:extLst>
                </a:gridCol>
                <a:gridCol w="788754">
                  <a:extLst>
                    <a:ext uri="{9D8B030D-6E8A-4147-A177-3AD203B41FA5}">
                      <a16:colId xmlns:a16="http://schemas.microsoft.com/office/drawing/2014/main" val="20005"/>
                    </a:ext>
                  </a:extLst>
                </a:gridCol>
                <a:gridCol w="765892">
                  <a:extLst>
                    <a:ext uri="{9D8B030D-6E8A-4147-A177-3AD203B41FA5}">
                      <a16:colId xmlns:a16="http://schemas.microsoft.com/office/drawing/2014/main" val="20006"/>
                    </a:ext>
                  </a:extLst>
                </a:gridCol>
                <a:gridCol w="880205">
                  <a:extLst>
                    <a:ext uri="{9D8B030D-6E8A-4147-A177-3AD203B41FA5}">
                      <a16:colId xmlns:a16="http://schemas.microsoft.com/office/drawing/2014/main" val="20007"/>
                    </a:ext>
                  </a:extLst>
                </a:gridCol>
              </a:tblGrid>
              <a:tr h="210212">
                <a:tc rowSpan="3">
                  <a:txBody>
                    <a:bodyPr/>
                    <a:lstStyle/>
                    <a:p>
                      <a:pPr algn="ctr" fontAlgn="ctr"/>
                      <a:r>
                        <a:rPr lang="en-MY" sz="900" b="1" i="0" u="none" strike="noStrike" dirty="0">
                          <a:solidFill>
                            <a:srgbClr val="000000"/>
                          </a:solidFill>
                          <a:effectLst/>
                          <a:latin typeface="Calibri" panose="020F0502020204030204" pitchFamily="34" charset="0"/>
                        </a:rPr>
                        <a:t>Item</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MY" sz="900" b="1" i="0" u="none" strike="noStrike">
                          <a:solidFill>
                            <a:srgbClr val="000000"/>
                          </a:solidFill>
                          <a:effectLst/>
                          <a:latin typeface="Calibri" panose="020F0502020204030204" pitchFamily="34" charset="0"/>
                        </a:rPr>
                        <a:t>Harga Seunit</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900" b="1" i="0" u="none" strike="noStrike">
                          <a:solidFill>
                            <a:srgbClr val="000000"/>
                          </a:solidFill>
                          <a:effectLst/>
                          <a:latin typeface="Calibri" panose="020F0502020204030204" pitchFamily="34" charset="0"/>
                        </a:rPr>
                        <a:t>Jum Pekerja Degree</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MY" sz="900" b="1" i="0" u="none" strike="noStrike">
                          <a:solidFill>
                            <a:srgbClr val="000000"/>
                          </a:solidFill>
                          <a:effectLst/>
                          <a:latin typeface="Calibri" panose="020F0502020204030204" pitchFamily="34" charset="0"/>
                        </a:rPr>
                        <a:t>Jum Pekerja Diploma</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MY" sz="900" b="1" i="0" u="none" strike="noStrike">
                          <a:solidFill>
                            <a:srgbClr val="000000"/>
                          </a:solidFill>
                          <a:effectLst/>
                          <a:latin typeface="Calibri" panose="020F0502020204030204" pitchFamily="34" charset="0"/>
                        </a:rPr>
                        <a:t>Mandays</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MY" sz="900" b="1" i="0" u="none" strike="noStrike">
                          <a:solidFill>
                            <a:srgbClr val="000000"/>
                          </a:solidFill>
                          <a:effectLst/>
                          <a:latin typeface="Calibri" panose="020F0502020204030204" pitchFamily="34" charset="0"/>
                        </a:rPr>
                        <a:t>Cost</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MY" sz="900" b="1" i="0" u="none" strike="noStrike">
                          <a:solidFill>
                            <a:srgbClr val="000000"/>
                          </a:solidFill>
                          <a:effectLst/>
                          <a:latin typeface="Calibri" panose="020F0502020204030204" pitchFamily="34" charset="0"/>
                        </a:rPr>
                        <a:t>Total Cost</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900" b="1" i="0" u="none" strike="noStrike">
                          <a:solidFill>
                            <a:srgbClr val="000000"/>
                          </a:solidFill>
                          <a:effectLst/>
                          <a:latin typeface="Calibri" panose="020F0502020204030204" pitchFamily="34" charset="0"/>
                        </a:rPr>
                        <a:t>Jumlah Pekerja</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900" b="1" i="0" u="none" strike="noStrike">
                          <a:solidFill>
                            <a:srgbClr val="000000"/>
                          </a:solidFill>
                          <a:effectLst/>
                          <a:latin typeface="Calibri" panose="020F0502020204030204" pitchFamily="34" charset="0"/>
                        </a:rPr>
                        <a:t>Bilangan Hari</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ms-MY"/>
                    </a:p>
                  </a:txBody>
                  <a:tcPr/>
                </a:tc>
                <a:tc vMerge="1">
                  <a:txBody>
                    <a:bodyPr/>
                    <a:lstStyle/>
                    <a:p>
                      <a:endParaRPr lang="ms-MY"/>
                    </a:p>
                  </a:txBody>
                  <a:tcPr/>
                </a:tc>
                <a:extLst>
                  <a:ext uri="{0D108BD9-81ED-4DB2-BD59-A6C34878D82A}">
                    <a16:rowId xmlns:a16="http://schemas.microsoft.com/office/drawing/2014/main" val="10001"/>
                  </a:ext>
                </a:extLst>
              </a:tr>
              <a:tr h="139044">
                <a:tc vMerge="1">
                  <a:txBody>
                    <a:bodyPr/>
                    <a:lstStyle/>
                    <a:p>
                      <a:endParaRPr lang="en-MY"/>
                    </a:p>
                  </a:txBody>
                  <a:tcPr/>
                </a:tc>
                <a:tc vMerge="1">
                  <a:txBody>
                    <a:bodyPr/>
                    <a:lstStyle/>
                    <a:p>
                      <a:endParaRPr lang="en-MY"/>
                    </a:p>
                  </a:txBody>
                  <a:tcPr/>
                </a:tc>
                <a:tc>
                  <a:txBody>
                    <a:bodyPr/>
                    <a:lstStyle/>
                    <a:p>
                      <a:pPr algn="ctr" fontAlgn="ctr"/>
                      <a:r>
                        <a:rPr lang="en-MY" sz="900" b="1" i="0" u="none" strike="noStrike">
                          <a:solidFill>
                            <a:srgbClr val="000000"/>
                          </a:solidFill>
                          <a:effectLst/>
                          <a:latin typeface="Calibri" panose="020F0502020204030204" pitchFamily="34" charset="0"/>
                        </a:rPr>
                        <a:t>     1,200.00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1" i="0" u="none" strike="noStrike">
                          <a:solidFill>
                            <a:srgbClr val="000000"/>
                          </a:solidFill>
                          <a:effectLst/>
                          <a:latin typeface="Calibri" panose="020F0502020204030204" pitchFamily="34" charset="0"/>
                        </a:rPr>
                        <a:t>         900.00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MY"/>
                    </a:p>
                  </a:txBody>
                  <a:tcPr/>
                </a:tc>
                <a:tc vMerge="1">
                  <a:txBody>
                    <a:bodyPr/>
                    <a:lstStyle/>
                    <a:p>
                      <a:endParaRPr lang="en-MY"/>
                    </a:p>
                  </a:txBody>
                  <a:tcPr/>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10002"/>
                  </a:ext>
                </a:extLst>
              </a:tr>
              <a:tr h="139044">
                <a:tc>
                  <a:txBody>
                    <a:bodyPr/>
                    <a:lstStyle/>
                    <a:p>
                      <a:pPr algn="l" fontAlgn="ctr"/>
                      <a:r>
                        <a:rPr lang="en-MY" sz="900" b="1" i="0" u="none" strike="noStrike">
                          <a:solidFill>
                            <a:srgbClr val="000000"/>
                          </a:solidFill>
                          <a:effectLst/>
                          <a:latin typeface="Calibri" panose="020F0502020204030204" pitchFamily="34" charset="0"/>
                        </a:rPr>
                        <a:t> Analysis </a:t>
                      </a:r>
                    </a:p>
                  </a:txBody>
                  <a:tcPr marL="4472" marR="4472" marT="4472"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472" marR="4472" marT="4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472" marR="4472" marT="4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472" marR="4472" marT="4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MY" sz="900" b="0" i="0" u="none" strike="noStrike">
                          <a:solidFill>
                            <a:srgbClr val="000000"/>
                          </a:solidFill>
                          <a:effectLst/>
                          <a:latin typeface="Calibri" panose="020F0502020204030204" pitchFamily="34" charset="0"/>
                        </a:rPr>
                        <a:t>950,000.00</a:t>
                      </a:r>
                    </a:p>
                  </a:txBody>
                  <a:tcPr marL="4472" marR="4472" marT="4472"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3"/>
                  </a:ext>
                </a:extLst>
              </a:tr>
              <a:tr h="332873">
                <a:tc>
                  <a:txBody>
                    <a:bodyPr/>
                    <a:lstStyle/>
                    <a:p>
                      <a:pPr algn="l" rtl="0" fontAlgn="ctr"/>
                      <a:r>
                        <a:rPr lang="en-MY" sz="900" b="0" i="0" u="none" strike="noStrike">
                          <a:solidFill>
                            <a:srgbClr val="000000"/>
                          </a:solidFill>
                          <a:effectLst/>
                          <a:latin typeface="Calibri" panose="020F0502020204030204" pitchFamily="34" charset="0"/>
                        </a:rPr>
                        <a:t>i. Analisa keperluan fungsian dan bukan fungsian</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10</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1915">
                <a:tc>
                  <a:txBody>
                    <a:bodyPr/>
                    <a:lstStyle/>
                    <a:p>
                      <a:pPr algn="l" rtl="0" fontAlgn="ctr"/>
                      <a:r>
                        <a:rPr lang="en-MY" sz="900" b="0" i="0" u="none" strike="noStrike">
                          <a:solidFill>
                            <a:srgbClr val="000000"/>
                          </a:solidFill>
                          <a:effectLst/>
                          <a:latin typeface="Calibri" panose="020F0502020204030204" pitchFamily="34" charset="0"/>
                        </a:rPr>
                        <a:t>ii. Analisa pangkalan data</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10</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0833">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1" i="0" u="none" strike="noStrike">
                          <a:solidFill>
                            <a:srgbClr val="000000"/>
                          </a:solidFill>
                          <a:effectLst/>
                          <a:latin typeface="Calibri" panose="020F0502020204030204" pitchFamily="34" charset="0"/>
                        </a:rPr>
                        <a:t>35</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139044">
                <a:tc>
                  <a:txBody>
                    <a:bodyPr/>
                    <a:lstStyle/>
                    <a:p>
                      <a:pPr algn="l" fontAlgn="ctr"/>
                      <a:r>
                        <a:rPr lang="en-MY" sz="900" b="1" i="0" u="none" strike="noStrike">
                          <a:solidFill>
                            <a:srgbClr val="000000"/>
                          </a:solidFill>
                          <a:effectLst/>
                          <a:latin typeface="Calibri" panose="020F0502020204030204" pitchFamily="34" charset="0"/>
                        </a:rPr>
                        <a:t> Design </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a:r>
                        <a:rPr lang="en-GB" sz="900" b="0" i="0" u="none" strike="noStrike" kern="1200">
                          <a:solidFill>
                            <a:srgbClr val="000000"/>
                          </a:solidFill>
                          <a:effectLst/>
                          <a:latin typeface="Calibri" panose="020F0502020204030204" pitchFamily="34" charset="0"/>
                          <a:ea typeface="+mn-ea"/>
                          <a:cs typeface="+mn-cs"/>
                        </a:rPr>
                        <a:t>1,795,000.00</a:t>
                      </a:r>
                      <a:endParaRPr lang="en-GB" sz="900" b="0" i="0" u="none" strike="noStrike" kern="1200" dirty="0">
                        <a:solidFill>
                          <a:srgbClr val="000000"/>
                        </a:solidFill>
                        <a:effectLst/>
                        <a:latin typeface="Calibri" panose="020F0502020204030204" pitchFamily="34" charset="0"/>
                        <a:ea typeface="+mn-ea"/>
                        <a:cs typeface="+mn-cs"/>
                      </a:endParaRP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7"/>
                  </a:ext>
                </a:extLst>
              </a:tr>
              <a:tr h="221915">
                <a:tc>
                  <a:txBody>
                    <a:bodyPr/>
                    <a:lstStyle/>
                    <a:p>
                      <a:pPr algn="l" rtl="0" fontAlgn="ctr"/>
                      <a:r>
                        <a:rPr lang="en-MY" sz="900" b="0" i="0" u="none" strike="noStrike">
                          <a:solidFill>
                            <a:srgbClr val="000000"/>
                          </a:solidFill>
                          <a:effectLst/>
                          <a:latin typeface="Calibri" panose="020F0502020204030204" pitchFamily="34" charset="0"/>
                        </a:rPr>
                        <a:t>i. Rekabentuk logikal dan fizikal</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en-GB" sz="900" b="0" i="0" u="none" strike="noStrike" kern="1200" dirty="0">
                        <a:solidFill>
                          <a:srgbClr val="000000"/>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30</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1915">
                <a:tc>
                  <a:txBody>
                    <a:bodyPr/>
                    <a:lstStyle/>
                    <a:p>
                      <a:pPr algn="l" rtl="0" fontAlgn="ctr"/>
                      <a:r>
                        <a:rPr lang="en-MY" sz="900" b="0" i="0" u="none" strike="noStrike">
                          <a:solidFill>
                            <a:srgbClr val="000000"/>
                          </a:solidFill>
                          <a:effectLst/>
                          <a:latin typeface="Calibri" panose="020F0502020204030204" pitchFamily="34" charset="0"/>
                        </a:rPr>
                        <a:t>ii. Rekabentuk pangkalan data</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en-GB" sz="900" b="0" i="0" u="none" strike="noStrike" kern="1200" dirty="0">
                        <a:solidFill>
                          <a:srgbClr val="000000"/>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30</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0833">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endParaRPr lang="en-GB" sz="900" b="0" i="0" u="none" strike="noStrike" kern="1200" dirty="0">
                        <a:solidFill>
                          <a:srgbClr val="000000"/>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60</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200833">
                <a:tc>
                  <a:txBody>
                    <a:bodyPr/>
                    <a:lstStyle/>
                    <a:p>
                      <a:pPr algn="l" fontAlgn="ctr"/>
                      <a:r>
                        <a:rPr lang="en-MY" sz="900" b="1" i="0" u="none" strike="noStrike">
                          <a:solidFill>
                            <a:srgbClr val="000000"/>
                          </a:solidFill>
                          <a:effectLst/>
                          <a:latin typeface="Calibri" panose="020F0502020204030204" pitchFamily="34" charset="0"/>
                        </a:rPr>
                        <a:t> Coding </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endParaRPr lang="en-GB" sz="900" b="0" i="0" u="none" strike="noStrike" kern="1200" dirty="0">
                        <a:solidFill>
                          <a:srgbClr val="000000"/>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a:r>
                        <a:rPr lang="en-MY" sz="900" b="0" i="0" u="none" strike="noStrike">
                          <a:solidFill>
                            <a:srgbClr val="000000"/>
                          </a:solidFill>
                          <a:effectLst/>
                          <a:latin typeface="Calibri" panose="020F0502020204030204" pitchFamily="34" charset="0"/>
                        </a:rPr>
                        <a:t>          </a:t>
                      </a:r>
                      <a:r>
                        <a:rPr lang="en-GB" sz="900" b="0" i="0" u="none" strike="noStrike" kern="1200">
                          <a:solidFill>
                            <a:srgbClr val="000000"/>
                          </a:solidFill>
                          <a:effectLst/>
                          <a:latin typeface="Calibri" panose="020F0502020204030204" pitchFamily="34" charset="0"/>
                          <a:ea typeface="+mn-ea"/>
                          <a:cs typeface="+mn-cs"/>
                        </a:rPr>
                        <a:t>935,000.00</a:t>
                      </a:r>
                      <a:endParaRPr lang="en-GB" sz="900" b="0" i="0" u="none" strike="noStrike" kern="1200" dirty="0">
                        <a:solidFill>
                          <a:srgbClr val="000000"/>
                        </a:solidFill>
                        <a:effectLst/>
                        <a:latin typeface="Calibri" panose="020F0502020204030204" pitchFamily="34" charset="0"/>
                        <a:ea typeface="+mn-ea"/>
                        <a:cs typeface="+mn-cs"/>
                      </a:endParaRP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11"/>
                  </a:ext>
                </a:extLst>
              </a:tr>
              <a:tr h="221915">
                <a:tc>
                  <a:txBody>
                    <a:bodyPr/>
                    <a:lstStyle/>
                    <a:p>
                      <a:pPr algn="l" fontAlgn="ctr"/>
                      <a:r>
                        <a:rPr lang="en-MY" sz="900" b="0" i="0" u="none" strike="noStrike">
                          <a:solidFill>
                            <a:srgbClr val="000000"/>
                          </a:solidFill>
                          <a:effectLst/>
                          <a:latin typeface="Calibri" panose="020F0502020204030204" pitchFamily="34" charset="0"/>
                        </a:rPr>
                        <a:t> i. Pembangunan pangkalan data </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MY" sz="900" b="0" i="0" u="none" strike="noStrike">
                          <a:solidFill>
                            <a:srgbClr val="000000"/>
                          </a:solidFill>
                          <a:effectLst/>
                          <a:latin typeface="Calibri" panose="020F0502020204030204" pitchFamily="34" charset="0"/>
                        </a:rPr>
                        <a:t>     1,200.00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endParaRPr lang="en-GB" sz="900" b="0" i="0" u="none" strike="noStrike" kern="1200" dirty="0">
                        <a:solidFill>
                          <a:srgbClr val="000000"/>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3</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32873">
                <a:tc>
                  <a:txBody>
                    <a:bodyPr/>
                    <a:lstStyle/>
                    <a:p>
                      <a:pPr algn="l" fontAlgn="ctr"/>
                      <a:r>
                        <a:rPr lang="en-MY" sz="900" b="0" i="0" u="none" strike="noStrike">
                          <a:solidFill>
                            <a:srgbClr val="000000"/>
                          </a:solidFill>
                          <a:effectLst/>
                          <a:latin typeface="Calibri" panose="020F0502020204030204" pitchFamily="34" charset="0"/>
                        </a:rPr>
                        <a:t> iii. Pembangunan platform dan sub-modul </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975.00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en-GB" sz="900" b="0" i="0" u="none" strike="noStrike" kern="1200" dirty="0">
                        <a:solidFill>
                          <a:srgbClr val="000000"/>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30</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1915">
                <a:tc>
                  <a:txBody>
                    <a:bodyPr/>
                    <a:lstStyle/>
                    <a:p>
                      <a:pPr algn="l" fontAlgn="ctr"/>
                      <a:r>
                        <a:rPr lang="en-MY" sz="900" b="0" i="0" u="none" strike="noStrike">
                          <a:solidFill>
                            <a:srgbClr val="000000"/>
                          </a:solidFill>
                          <a:effectLst/>
                          <a:latin typeface="Calibri" panose="020F0502020204030204" pitchFamily="34" charset="0"/>
                        </a:rPr>
                        <a:t> v. Dashboard &amp; Reporting </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15</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0833">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48</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5"/>
                  </a:ext>
                </a:extLst>
              </a:tr>
              <a:tr h="139044">
                <a:tc>
                  <a:txBody>
                    <a:bodyPr/>
                    <a:lstStyle/>
                    <a:p>
                      <a:pPr algn="l" fontAlgn="ctr"/>
                      <a:r>
                        <a:rPr lang="en-MY" sz="900" b="1" i="0" u="none" strike="noStrike">
                          <a:solidFill>
                            <a:srgbClr val="000000"/>
                          </a:solidFill>
                          <a:effectLst/>
                          <a:latin typeface="Calibri" panose="020F0502020204030204" pitchFamily="34" charset="0"/>
                        </a:rPr>
                        <a:t> Testing </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MY" sz="900" b="0" i="0" u="none" strike="noStrike">
                          <a:solidFill>
                            <a:srgbClr val="000000"/>
                          </a:solidFill>
                          <a:effectLst/>
                          <a:latin typeface="Calibri" panose="020F0502020204030204" pitchFamily="34" charset="0"/>
                        </a:rPr>
                        <a:t>      </a:t>
                      </a:r>
                      <a:r>
                        <a:rPr lang="en-GB" sz="900" b="0" i="0" u="none" strike="noStrike" kern="1200">
                          <a:solidFill>
                            <a:srgbClr val="000000"/>
                          </a:solidFill>
                          <a:effectLst/>
                          <a:latin typeface="Calibri" panose="020F0502020204030204" pitchFamily="34" charset="0"/>
                          <a:ea typeface="+mn-ea"/>
                          <a:cs typeface="+mn-cs"/>
                        </a:rPr>
                        <a:t>1,140,000.00</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16"/>
                  </a:ext>
                </a:extLst>
              </a:tr>
              <a:tr h="139044">
                <a:tc>
                  <a:txBody>
                    <a:bodyPr/>
                    <a:lstStyle/>
                    <a:p>
                      <a:pPr algn="l" fontAlgn="ctr"/>
                      <a:r>
                        <a:rPr lang="en-MY" sz="900" b="0" i="0" u="none" strike="noStrike">
                          <a:solidFill>
                            <a:srgbClr val="000000"/>
                          </a:solidFill>
                          <a:effectLst/>
                          <a:latin typeface="Calibri" panose="020F0502020204030204" pitchFamily="34" charset="0"/>
                        </a:rPr>
                        <a:t> i. Pengujian UAT </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960.00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32873">
                <a:tc>
                  <a:txBody>
                    <a:bodyPr/>
                    <a:lstStyle/>
                    <a:p>
                      <a:pPr algn="l" fontAlgn="ctr"/>
                      <a:r>
                        <a:rPr lang="es-ES" sz="900" b="0" i="0" u="none" strike="noStrike">
                          <a:solidFill>
                            <a:srgbClr val="000000"/>
                          </a:solidFill>
                          <a:effectLst/>
                          <a:latin typeface="Calibri" panose="020F0502020204030204" pitchFamily="34" charset="0"/>
                        </a:rPr>
                        <a:t> a)  Pembangunan platform dan sub-modul </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dirty="0">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40</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21915">
                <a:tc>
                  <a:txBody>
                    <a:bodyPr/>
                    <a:lstStyle/>
                    <a:p>
                      <a:pPr algn="l" fontAlgn="ctr"/>
                      <a:r>
                        <a:rPr lang="en-MY" sz="900" b="0" i="0" u="none" strike="noStrike">
                          <a:solidFill>
                            <a:srgbClr val="000000"/>
                          </a:solidFill>
                          <a:effectLst/>
                          <a:latin typeface="Calibri" panose="020F0502020204030204" pitchFamily="34" charset="0"/>
                        </a:rPr>
                        <a:t> c) Dashboard &amp; Reporting </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5</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9044">
                <a:tc>
                  <a:txBody>
                    <a:bodyPr/>
                    <a:lstStyle/>
                    <a:p>
                      <a:pPr algn="ctr" fontAlgn="ctr"/>
                      <a:r>
                        <a:rPr lang="en-MY" sz="900" b="1" i="0" u="none" strike="noStrike">
                          <a:solidFill>
                            <a:srgbClr val="000000"/>
                          </a:solidFill>
                          <a:effectLst/>
                          <a:latin typeface="Calibri" panose="020F0502020204030204" pitchFamily="34" charset="0"/>
                        </a:rPr>
                        <a:t> Jumlah </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MY" sz="900" b="0" i="0" u="none" strike="noStrike">
                          <a:solidFill>
                            <a:srgbClr val="000000"/>
                          </a:solidFill>
                          <a:effectLst/>
                          <a:latin typeface="Calibri" panose="020F0502020204030204" pitchFamily="34" charset="0"/>
                        </a:rPr>
                        <a:t>45</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73698">
                <a:tc>
                  <a:txBody>
                    <a:bodyPr/>
                    <a:lstStyle/>
                    <a:p>
                      <a:pPr algn="l" fontAlgn="ctr"/>
                      <a:r>
                        <a:rPr lang="en-MY" sz="900" b="0" i="0" u="none" strike="noStrike">
                          <a:solidFill>
                            <a:srgbClr val="000000"/>
                          </a:solidFill>
                          <a:effectLst/>
                          <a:latin typeface="Calibri" panose="020F0502020204030204" pitchFamily="34" charset="0"/>
                        </a:rPr>
                        <a:t> ii. Provisional acceptance test (PAT)  </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1,050.00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5</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00833">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50</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2"/>
                  </a:ext>
                </a:extLst>
              </a:tr>
              <a:tr h="200833">
                <a:tc>
                  <a:txBody>
                    <a:bodyPr/>
                    <a:lstStyle/>
                    <a:p>
                      <a:pPr algn="l" fontAlgn="ctr"/>
                      <a:r>
                        <a:rPr lang="en-MY" sz="900" b="1" i="0" u="none" strike="noStrike">
                          <a:solidFill>
                            <a:srgbClr val="000000"/>
                          </a:solidFill>
                          <a:effectLst/>
                          <a:latin typeface="Calibri" panose="020F0502020204030204" pitchFamily="34" charset="0"/>
                        </a:rPr>
                        <a:t> Implementation </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MY" sz="900" b="0" i="0" u="none" strike="noStrike">
                          <a:solidFill>
                            <a:srgbClr val="000000"/>
                          </a:solidFill>
                          <a:effectLst/>
                          <a:latin typeface="Calibri" panose="020F0502020204030204" pitchFamily="34" charset="0"/>
                        </a:rPr>
                        <a:t>          </a:t>
                      </a:r>
                      <a:r>
                        <a:rPr lang="en-GB" sz="900" b="0" i="0" u="none" strike="noStrike" kern="1200">
                          <a:solidFill>
                            <a:srgbClr val="000000"/>
                          </a:solidFill>
                          <a:effectLst/>
                          <a:latin typeface="Calibri" panose="020F0502020204030204" pitchFamily="34" charset="0"/>
                          <a:ea typeface="+mn-ea"/>
                          <a:cs typeface="+mn-cs"/>
                        </a:rPr>
                        <a:t>180,000.00</a:t>
                      </a: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23"/>
                  </a:ext>
                </a:extLst>
              </a:tr>
              <a:tr h="139044">
                <a:tc>
                  <a:txBody>
                    <a:bodyPr/>
                    <a:lstStyle/>
                    <a:p>
                      <a:pPr algn="l" fontAlgn="ctr"/>
                      <a:r>
                        <a:rPr lang="en-MY" sz="900" b="0" i="0" u="none" strike="noStrike">
                          <a:solidFill>
                            <a:srgbClr val="000000"/>
                          </a:solidFill>
                          <a:effectLst/>
                          <a:latin typeface="Calibri" panose="020F0502020204030204" pitchFamily="34" charset="0"/>
                        </a:rPr>
                        <a:t>I. FAT</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4</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39044">
                <a:tc>
                  <a:txBody>
                    <a:bodyPr/>
                    <a:lstStyle/>
                    <a:p>
                      <a:pPr algn="l" fontAlgn="ctr"/>
                      <a:r>
                        <a:rPr lang="en-MY" sz="900" b="0" i="0" u="none" strike="noStrike">
                          <a:solidFill>
                            <a:srgbClr val="000000"/>
                          </a:solidFill>
                          <a:effectLst/>
                          <a:latin typeface="Calibri" panose="020F0502020204030204" pitchFamily="34" charset="0"/>
                        </a:rPr>
                        <a:t>ii. Documentation</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4</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39044">
                <a:tc>
                  <a:txBody>
                    <a:bodyPr/>
                    <a:lstStyle/>
                    <a:p>
                      <a:pPr algn="l" fontAlgn="ctr"/>
                      <a:r>
                        <a:rPr lang="en-MY" sz="900" b="0" i="0" u="none" strike="noStrike">
                          <a:solidFill>
                            <a:srgbClr val="000000"/>
                          </a:solidFill>
                          <a:effectLst/>
                          <a:latin typeface="Calibri" panose="020F0502020204030204" pitchFamily="34" charset="0"/>
                        </a:rPr>
                        <a:t>iii. Installation</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2</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39044">
                <a:tc>
                  <a:txBody>
                    <a:bodyPr/>
                    <a:lstStyle/>
                    <a:p>
                      <a:pPr algn="l" fontAlgn="ctr"/>
                      <a:r>
                        <a:rPr lang="en-MY" sz="900" b="0" i="0" u="none" strike="noStrike">
                          <a:solidFill>
                            <a:srgbClr val="000000"/>
                          </a:solidFill>
                          <a:effectLst/>
                          <a:latin typeface="Calibri" panose="020F0502020204030204" pitchFamily="34" charset="0"/>
                        </a:rPr>
                        <a:t>iv. Go live</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MY" sz="900" b="0" i="0" u="none" strike="noStrike">
                          <a:solidFill>
                            <a:srgbClr val="000000"/>
                          </a:solidFill>
                          <a:effectLst/>
                          <a:latin typeface="Calibri" panose="020F0502020204030204" pitchFamily="34" charset="0"/>
                        </a:rPr>
                        <a:t>     1,000.00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2</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39044">
                <a:tc>
                  <a:txBody>
                    <a:bodyPr/>
                    <a:lstStyle/>
                    <a:p>
                      <a:pPr algn="ctr" rtl="0" fontAlgn="ctr"/>
                      <a:r>
                        <a:rPr lang="en-MY" sz="900" b="1" i="0" u="none" strike="noStrike">
                          <a:solidFill>
                            <a:srgbClr val="000000"/>
                          </a:solidFill>
                          <a:effectLst/>
                          <a:latin typeface="Calibri" panose="020F0502020204030204" pitchFamily="34" charset="0"/>
                        </a:rPr>
                        <a:t>Jumlah</a:t>
                      </a:r>
                    </a:p>
                  </a:txBody>
                  <a:tcPr marL="4472" marR="4472" marT="44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en-MY" sz="900" b="0"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12</a:t>
                      </a: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MY" sz="900" b="1" i="0" u="none" strike="noStrike">
                        <a:solidFill>
                          <a:srgbClr val="000000"/>
                        </a:solidFill>
                        <a:effectLst/>
                        <a:latin typeface="Calibri" panose="020F0502020204030204" pitchFamily="34" charset="0"/>
                      </a:endParaRPr>
                    </a:p>
                  </a:txBody>
                  <a:tcPr marL="4472" marR="4472" marT="4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MY" sz="900" b="1" i="0" u="none" strike="noStrike">
                          <a:solidFill>
                            <a:srgbClr val="000000"/>
                          </a:solidFill>
                          <a:effectLst/>
                          <a:latin typeface="Calibri" panose="020F0502020204030204" pitchFamily="34" charset="0"/>
                        </a:rPr>
                        <a:t>            </a:t>
                      </a:r>
                    </a:p>
                  </a:txBody>
                  <a:tcPr marL="4472" marR="4472" marT="44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8"/>
                  </a:ext>
                </a:extLst>
              </a:tr>
              <a:tr h="200833">
                <a:tc>
                  <a:txBody>
                    <a:bodyPr/>
                    <a:lstStyle/>
                    <a:p>
                      <a:pPr algn="l" fontAlgn="ctr"/>
                      <a:r>
                        <a:rPr lang="en-MY" sz="900" b="1" i="0" u="none" strike="noStrike">
                          <a:solidFill>
                            <a:srgbClr val="000000"/>
                          </a:solidFill>
                          <a:effectLst/>
                          <a:latin typeface="Calibri" panose="020F0502020204030204" pitchFamily="34" charset="0"/>
                        </a:rPr>
                        <a:t>Grand Total</a:t>
                      </a:r>
                    </a:p>
                  </a:txBody>
                  <a:tcPr marL="4472" marR="4472" marT="4472"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0" i="0" u="none" strike="noStrike">
                          <a:solidFill>
                            <a:srgbClr val="000000"/>
                          </a:solidFill>
                          <a:effectLst/>
                          <a:latin typeface="Calibri" panose="020F0502020204030204" pitchFamily="34" charset="0"/>
                        </a:rPr>
                        <a:t> </a:t>
                      </a:r>
                    </a:p>
                  </a:txBody>
                  <a:tcPr marL="4472" marR="4472" marT="4472"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1" i="0" u="none" strike="noStrike">
                          <a:solidFill>
                            <a:srgbClr val="000000"/>
                          </a:solidFill>
                          <a:effectLst/>
                          <a:latin typeface="Calibri" panose="020F0502020204030204" pitchFamily="34" charset="0"/>
                        </a:rPr>
                        <a:t>205</a:t>
                      </a:r>
                    </a:p>
                  </a:txBody>
                  <a:tcPr marL="4472" marR="4472" marT="4472"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endParaRPr lang="en-MY" sz="900" b="1" i="0" u="none" strike="noStrike" dirty="0">
                        <a:solidFill>
                          <a:srgbClr val="000000"/>
                        </a:solidFill>
                        <a:effectLst/>
                        <a:latin typeface="Calibri" panose="020F0502020204030204" pitchFamily="34" charset="0"/>
                      </a:endParaRPr>
                    </a:p>
                  </a:txBody>
                  <a:tcPr marL="4472" marR="4472" marT="4472"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MY" sz="900" b="1" i="0" u="none" strike="noStrike" dirty="0">
                          <a:solidFill>
                            <a:srgbClr val="000000"/>
                          </a:solidFill>
                          <a:effectLst/>
                          <a:latin typeface="Calibri" panose="020F0502020204030204" pitchFamily="34" charset="0"/>
                        </a:rPr>
                        <a:t>          5,000,000.00</a:t>
                      </a:r>
                    </a:p>
                  </a:txBody>
                  <a:tcPr marL="4472" marR="4472" marT="4472"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29"/>
                  </a:ext>
                </a:extLst>
              </a:tr>
            </a:tbl>
          </a:graphicData>
        </a:graphic>
      </p:graphicFrame>
      <p:sp>
        <p:nvSpPr>
          <p:cNvPr id="10" name="Rectangle 9"/>
          <p:cNvSpPr/>
          <p:nvPr/>
        </p:nvSpPr>
        <p:spPr>
          <a:xfrm rot="1448987">
            <a:off x="9514126" y="722204"/>
            <a:ext cx="2921149" cy="1323439"/>
          </a:xfrm>
          <a:prstGeom prst="rect">
            <a:avLst/>
          </a:prstGeom>
          <a:noFill/>
        </p:spPr>
        <p:txBody>
          <a:bodyPr wrap="square" lIns="91440" tIns="45720" rIns="91440" bIns="45720">
            <a:spAutoFit/>
          </a:bodyPr>
          <a:lstStyle/>
          <a:p>
            <a:pPr algn="ctr"/>
            <a:r>
              <a:rPr lang="en-US" sz="4000" b="1">
                <a:ln w="12700">
                  <a:solidFill>
                    <a:schemeClr val="accent1"/>
                  </a:solidFill>
                  <a:prstDash val="solid"/>
                </a:ln>
                <a:solidFill>
                  <a:srgbClr val="FF0000"/>
                </a:solidFill>
                <a:effectLst>
                  <a:outerShdw dist="38100" dir="2640000" algn="bl" rotWithShape="0">
                    <a:schemeClr val="accent1"/>
                  </a:outerShdw>
                </a:effectLst>
              </a:rPr>
              <a:t>CONTOH (Modul 5)</a:t>
            </a:r>
            <a:endParaRPr lang="en-US" sz="40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6" name="Slide Number Placeholder 5"/>
          <p:cNvSpPr>
            <a:spLocks noGrp="1"/>
          </p:cNvSpPr>
          <p:nvPr>
            <p:ph type="sldNum" sz="quarter" idx="12"/>
          </p:nvPr>
        </p:nvSpPr>
        <p:spPr/>
        <p:txBody>
          <a:bodyPr/>
          <a:lstStyle/>
          <a:p>
            <a:pPr>
              <a:defRPr/>
            </a:pPr>
            <a:fld id="{1B09AB17-F647-4A22-A4B0-5AFB6B343795}" type="slidenum">
              <a:rPr lang="ms-MY" smtClean="0"/>
              <a:pPr>
                <a:defRPr/>
              </a:pPr>
              <a:t>31</a:t>
            </a:fld>
            <a:endParaRPr lang="ms-MY"/>
          </a:p>
        </p:txBody>
      </p:sp>
    </p:spTree>
    <p:extLst>
      <p:ext uri="{BB962C8B-B14F-4D97-AF65-F5344CB8AC3E}">
        <p14:creationId xmlns:p14="http://schemas.microsoft.com/office/powerpoint/2010/main" val="245766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0" y="3675707"/>
            <a:ext cx="2463800"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177800" indent="-177800" algn="just"/>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Nyatakan</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kaedah</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perolehan</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lesen</a:t>
            </a:r>
            <a:r>
              <a:rPr lang="en-US" altLang="ms-MY" sz="1400" dirty="0">
                <a:latin typeface="Arial" panose="020B0604020202020204" pitchFamily="34" charset="0"/>
                <a:cs typeface="Arial" panose="020B0604020202020204" pitchFamily="34" charset="0"/>
              </a:rPr>
              <a:t> (1 time charge / </a:t>
            </a:r>
            <a:r>
              <a:rPr lang="en-US" altLang="ms-MY" sz="1400" dirty="0" err="1">
                <a:latin typeface="Arial" panose="020B0604020202020204" pitchFamily="34" charset="0"/>
                <a:cs typeface="Arial" panose="020B0604020202020204" pitchFamily="34" charset="0"/>
              </a:rPr>
              <a:t>berulang</a:t>
            </a:r>
            <a:r>
              <a:rPr lang="en-US" altLang="ms-MY" sz="1400" dirty="0">
                <a:latin typeface="Arial" panose="020B0604020202020204" pitchFamily="34" charset="0"/>
                <a:cs typeface="Arial" panose="020B0604020202020204" pitchFamily="34" charset="0"/>
              </a:rPr>
              <a:t>)</a:t>
            </a:r>
          </a:p>
          <a:p>
            <a:pPr marL="177800" indent="-177800" algn="just"/>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Jika</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perisian</a:t>
            </a:r>
            <a:r>
              <a:rPr lang="en-US" altLang="ms-MY" sz="1400" dirty="0">
                <a:latin typeface="Arial" panose="020B0604020202020204" pitchFamily="34" charset="0"/>
                <a:cs typeface="Arial" panose="020B0604020202020204" pitchFamily="34" charset="0"/>
              </a:rPr>
              <a:t> COTS, </a:t>
            </a:r>
            <a:r>
              <a:rPr lang="en-US" altLang="ms-MY" sz="1400" dirty="0" err="1">
                <a:latin typeface="Arial" panose="020B0604020202020204" pitchFamily="34" charset="0"/>
                <a:cs typeface="Arial" panose="020B0604020202020204" pitchFamily="34" charset="0"/>
              </a:rPr>
              <a:t>nyatakan</a:t>
            </a:r>
            <a:r>
              <a:rPr lang="en-US" altLang="ms-MY" sz="1400" dirty="0">
                <a:latin typeface="Arial" panose="020B0604020202020204" pitchFamily="34" charset="0"/>
                <a:cs typeface="Arial" panose="020B0604020202020204" pitchFamily="34" charset="0"/>
              </a:rPr>
              <a:t> % </a:t>
            </a:r>
            <a:r>
              <a:rPr lang="en-US" altLang="ms-MY" sz="1400" dirty="0" err="1">
                <a:latin typeface="Arial" panose="020B0604020202020204" pitchFamily="34" charset="0"/>
                <a:cs typeface="Arial" panose="020B0604020202020204" pitchFamily="34" charset="0"/>
              </a:rPr>
              <a:t>pengubahsuaian</a:t>
            </a:r>
            <a:endParaRPr lang="en-US" altLang="ms-MY" sz="1400" dirty="0">
              <a:latin typeface="Arial" panose="020B0604020202020204" pitchFamily="34" charset="0"/>
              <a:cs typeface="Arial" panose="020B0604020202020204" pitchFamily="34" charset="0"/>
            </a:endParaRPr>
          </a:p>
          <a:p>
            <a:pPr marL="177800" indent="-177800" algn="just"/>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Masukkan</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column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catatan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sekiranya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perlu</a:t>
            </a:r>
            <a:endParaRPr lang="ms-MY" sz="1400" dirty="0">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0" y="1"/>
            <a:ext cx="12204000" cy="432000"/>
          </a:xfrm>
          <a:ln>
            <a:solidFill>
              <a:schemeClr val="tx1"/>
            </a:solidFill>
          </a:ln>
        </p:spPr>
        <p:txBody>
          <a:bodyPr>
            <a:normAutofit/>
          </a:bodyPr>
          <a:lstStyle/>
          <a:p>
            <a:pPr marL="177800"/>
            <a:r>
              <a:rPr lang="ms-MY" sz="2400" b="1" dirty="0">
                <a:latin typeface="Arial" panose="020B0604020202020204" pitchFamily="34" charset="0"/>
                <a:cs typeface="Arial" panose="020B0604020202020204" pitchFamily="34" charset="0"/>
              </a:rPr>
              <a:t>PERINCIAN C : PERISIAN</a:t>
            </a:r>
          </a:p>
        </p:txBody>
      </p:sp>
      <p:graphicFrame>
        <p:nvGraphicFramePr>
          <p:cNvPr id="9" name="Table 8"/>
          <p:cNvGraphicFramePr>
            <a:graphicFrameLocks noGrp="1"/>
          </p:cNvGraphicFramePr>
          <p:nvPr>
            <p:extLst>
              <p:ext uri="{D42A27DB-BD31-4B8C-83A1-F6EECF244321}">
                <p14:modId xmlns:p14="http://schemas.microsoft.com/office/powerpoint/2010/main" val="2335781750"/>
              </p:ext>
            </p:extLst>
          </p:nvPr>
        </p:nvGraphicFramePr>
        <p:xfrm>
          <a:off x="0" y="521939"/>
          <a:ext cx="12192001" cy="2606630"/>
        </p:xfrm>
        <a:graphic>
          <a:graphicData uri="http://schemas.openxmlformats.org/drawingml/2006/table">
            <a:tbl>
              <a:tblPr firstRow="1" bandRow="1">
                <a:tableStyleId>{5C22544A-7EE6-4342-B048-85BDC9FD1C3A}</a:tableStyleId>
              </a:tblPr>
              <a:tblGrid>
                <a:gridCol w="545464">
                  <a:extLst>
                    <a:ext uri="{9D8B030D-6E8A-4147-A177-3AD203B41FA5}">
                      <a16:colId xmlns:a16="http://schemas.microsoft.com/office/drawing/2014/main" val="2081028044"/>
                    </a:ext>
                  </a:extLst>
                </a:gridCol>
                <a:gridCol w="5166494">
                  <a:extLst>
                    <a:ext uri="{9D8B030D-6E8A-4147-A177-3AD203B41FA5}">
                      <a16:colId xmlns:a16="http://schemas.microsoft.com/office/drawing/2014/main" val="3527918145"/>
                    </a:ext>
                  </a:extLst>
                </a:gridCol>
                <a:gridCol w="1032971">
                  <a:extLst>
                    <a:ext uri="{9D8B030D-6E8A-4147-A177-3AD203B41FA5}">
                      <a16:colId xmlns:a16="http://schemas.microsoft.com/office/drawing/2014/main" val="816569459"/>
                    </a:ext>
                  </a:extLst>
                </a:gridCol>
                <a:gridCol w="1465006">
                  <a:extLst>
                    <a:ext uri="{9D8B030D-6E8A-4147-A177-3AD203B41FA5}">
                      <a16:colId xmlns:a16="http://schemas.microsoft.com/office/drawing/2014/main" val="719287299"/>
                    </a:ext>
                  </a:extLst>
                </a:gridCol>
                <a:gridCol w="1534472">
                  <a:extLst>
                    <a:ext uri="{9D8B030D-6E8A-4147-A177-3AD203B41FA5}">
                      <a16:colId xmlns:a16="http://schemas.microsoft.com/office/drawing/2014/main" val="678367554"/>
                    </a:ext>
                  </a:extLst>
                </a:gridCol>
                <a:gridCol w="2447594">
                  <a:extLst>
                    <a:ext uri="{9D8B030D-6E8A-4147-A177-3AD203B41FA5}">
                      <a16:colId xmlns:a16="http://schemas.microsoft.com/office/drawing/2014/main" val="2486757787"/>
                    </a:ext>
                  </a:extLst>
                </a:gridCol>
              </a:tblGrid>
              <a:tr h="0">
                <a:tc>
                  <a:txBody>
                    <a:bodyPr/>
                    <a:lstStyle/>
                    <a:p>
                      <a:pPr marL="90170"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BIL.</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PERKARA</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26670"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KUANTITI</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ea typeface="Times New Roman"/>
                          <a:cs typeface="Arial" panose="020B0604020202020204" pitchFamily="34" charset="0"/>
                        </a:rPr>
                        <a:t>CATATAN</a:t>
                      </a: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979898952"/>
                  </a:ext>
                </a:extLst>
              </a:tr>
              <a:tr h="0">
                <a:tc>
                  <a:txBody>
                    <a:bodyPr/>
                    <a:lstStyle/>
                    <a:p>
                      <a:pPr algn="ctr"/>
                      <a:r>
                        <a:rPr lang="en-MY" sz="1200" b="1" dirty="0">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4">
                  <a:txBody>
                    <a:bodyPr/>
                    <a:lstStyle/>
                    <a:p>
                      <a:r>
                        <a:rPr lang="en-MY" sz="1200" b="1" dirty="0">
                          <a:latin typeface="Arial" panose="020B0604020202020204" pitchFamily="34" charset="0"/>
                          <a:cs typeface="Arial" panose="020B0604020202020204" pitchFamily="34" charset="0"/>
                        </a:rPr>
                        <a:t>PERISIAN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MY"/>
                    </a:p>
                  </a:txBody>
                  <a:tcPr/>
                </a:tc>
                <a:tc hMerge="1">
                  <a:txBody>
                    <a:bodyPr/>
                    <a:lstStyle/>
                    <a:p>
                      <a:endParaRPr lang="ms-MY"/>
                    </a:p>
                  </a:txBody>
                  <a:tcPr/>
                </a:tc>
                <a:tc hMerge="1">
                  <a:txBody>
                    <a:bodyPr/>
                    <a:lstStyle/>
                    <a:p>
                      <a:endParaRPr lang="ms-MY"/>
                    </a:p>
                  </a:txBody>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1064056"/>
                  </a:ext>
                </a:extLst>
              </a:tr>
              <a:tr h="370840">
                <a:tc>
                  <a:txBody>
                    <a:bodyPr/>
                    <a:lstStyle/>
                    <a:p>
                      <a:pPr algn="ctr"/>
                      <a:r>
                        <a:rPr lang="en-MY" sz="120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r>
                        <a:rPr lang="ms-MY" sz="1200" dirty="0">
                          <a:solidFill>
                            <a:schemeClr val="tx1"/>
                          </a:solidFill>
                          <a:effectLst/>
                          <a:latin typeface="Arial" panose="020B0604020202020204" pitchFamily="34" charset="0"/>
                          <a:ea typeface="Times New Roman"/>
                          <a:cs typeface="Arial" panose="020B0604020202020204" pitchFamily="34" charset="0"/>
                        </a:rPr>
                        <a:t>ITEM</a:t>
                      </a:r>
                    </a:p>
                    <a:p>
                      <a:pPr marL="88900" indent="-88900" fontAlgn="ctr">
                        <a:lnSpc>
                          <a:spcPts val="1510"/>
                        </a:lnSpc>
                        <a:spcAft>
                          <a:spcPts val="0"/>
                        </a:spcAft>
                        <a:buFont typeface="Wingdings" panose="05000000000000000000" pitchFamily="2" charset="2"/>
                        <a:buChar char="§"/>
                      </a:pPr>
                      <a:r>
                        <a:rPr lang="ms-MY" sz="1200" baseline="0" dirty="0">
                          <a:solidFill>
                            <a:schemeClr val="tx1"/>
                          </a:solidFill>
                          <a:effectLst/>
                          <a:latin typeface="Arial" panose="020B0604020202020204" pitchFamily="34" charset="0"/>
                          <a:ea typeface="Times New Roman"/>
                          <a:cs typeface="Arial" panose="020B0604020202020204" pitchFamily="34" charset="0"/>
                        </a:rPr>
                        <a:t>Senaraikan spesifikasi utama perisian</a:t>
                      </a:r>
                    </a:p>
                    <a:p>
                      <a:pPr marL="285750" indent="-285750" fontAlgn="ctr">
                        <a:lnSpc>
                          <a:spcPts val="1510"/>
                        </a:lnSpc>
                        <a:spcAft>
                          <a:spcPts val="0"/>
                        </a:spcAft>
                        <a:buFont typeface="Wingdings" panose="05000000000000000000" pitchFamily="2" charset="2"/>
                        <a:buChar char="§"/>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r>
                        <a:rPr lang="ms-MY" sz="1200" baseline="0" dirty="0">
                          <a:solidFill>
                            <a:schemeClr val="tx1"/>
                          </a:solidFill>
                          <a:effectLst/>
                          <a:latin typeface="Arial" panose="020B0604020202020204" pitchFamily="34" charset="0"/>
                          <a:ea typeface="Times New Roman"/>
                          <a:cs typeface="Arial" panose="020B0604020202020204" pitchFamily="34" charset="0"/>
                        </a:rPr>
                        <a:t>Senaraikan justifikasi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689731"/>
                  </a:ext>
                </a:extLst>
              </a:tr>
              <a:tr h="370840">
                <a:tc>
                  <a:txBody>
                    <a:bodyPr/>
                    <a:lstStyle/>
                    <a:p>
                      <a:pPr algn="ctr"/>
                      <a:r>
                        <a:rPr lang="en-MY" sz="12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4918622"/>
                  </a:ext>
                </a:extLst>
              </a:tr>
              <a:tr h="271176">
                <a:tc>
                  <a:txBody>
                    <a:bodyPr/>
                    <a:lstStyle/>
                    <a:p>
                      <a:pPr algn="ctr"/>
                      <a:r>
                        <a:rPr lang="en-MY" sz="12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spcAft>
                          <a:spcPts val="0"/>
                        </a:spcAft>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9613589"/>
                  </a:ext>
                </a:extLst>
              </a:tr>
              <a:tr h="370840">
                <a:tc>
                  <a:txBody>
                    <a:bodyPr/>
                    <a:lstStyle/>
                    <a:p>
                      <a:pPr algn="ctr"/>
                      <a:r>
                        <a:rPr lang="en-MY" sz="120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5068289"/>
                  </a:ext>
                </a:extLst>
              </a:tr>
              <a:tr h="360000">
                <a:tc gridSpan="4">
                  <a:txBody>
                    <a:bodyPr/>
                    <a:lstStyle/>
                    <a:p>
                      <a:pPr algn="r">
                        <a:spcAft>
                          <a:spcPts val="0"/>
                        </a:spcAft>
                      </a:pPr>
                      <a:r>
                        <a:rPr lang="en-US" sz="1200" b="1" kern="1200" dirty="0">
                          <a:solidFill>
                            <a:schemeClr val="tx1"/>
                          </a:solidFill>
                          <a:effectLst/>
                          <a:latin typeface="Arial" panose="020B0604020202020204" pitchFamily="34" charset="0"/>
                          <a:cs typeface="Arial" panose="020B0604020202020204" pitchFamily="34" charset="0"/>
                        </a:rPr>
                        <a:t>JUMLAH (C)</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MY"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MY"/>
                    </a:p>
                  </a:txBody>
                  <a:tcPr/>
                </a:tc>
                <a:tc hMerge="1">
                  <a:txBody>
                    <a:bodyPr/>
                    <a:lstStyle/>
                    <a:p>
                      <a:endParaRPr lang="ms-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XXX,XXX.XX</a:t>
                      </a:r>
                      <a:endParaRPr lang="ms-MY"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17760113"/>
                  </a:ext>
                </a:extLst>
              </a:tr>
            </a:tbl>
          </a:graphicData>
        </a:graphic>
      </p:graphicFrame>
      <p:pic>
        <p:nvPicPr>
          <p:cNvPr id="4" name="Picture 3"/>
          <p:cNvPicPr>
            <a:picLocks noChangeAspect="1"/>
          </p:cNvPicPr>
          <p:nvPr/>
        </p:nvPicPr>
        <p:blipFill>
          <a:blip r:embed="rId3"/>
          <a:stretch>
            <a:fillRect/>
          </a:stretch>
        </p:blipFill>
        <p:spPr>
          <a:xfrm>
            <a:off x="3124200" y="3182748"/>
            <a:ext cx="8353425" cy="3533775"/>
          </a:xfrm>
          <a:prstGeom prst="rect">
            <a:avLst/>
          </a:prstGeom>
        </p:spPr>
      </p:pic>
      <p:sp>
        <p:nvSpPr>
          <p:cNvPr id="10" name="Slide Number Placeholder 9"/>
          <p:cNvSpPr>
            <a:spLocks noGrp="1"/>
          </p:cNvSpPr>
          <p:nvPr>
            <p:ph type="sldNum" sz="quarter" idx="12"/>
          </p:nvPr>
        </p:nvSpPr>
        <p:spPr/>
        <p:txBody>
          <a:bodyPr/>
          <a:lstStyle/>
          <a:p>
            <a:pPr>
              <a:defRPr/>
            </a:pPr>
            <a:fld id="{1B09AB17-F647-4A22-A4B0-5AFB6B343795}" type="slidenum">
              <a:rPr lang="ms-MY" smtClean="0"/>
              <a:pPr>
                <a:defRPr/>
              </a:pPr>
              <a:t>32</a:t>
            </a:fld>
            <a:endParaRPr lang="ms-MY"/>
          </a:p>
        </p:txBody>
      </p:sp>
    </p:spTree>
    <p:extLst>
      <p:ext uri="{BB962C8B-B14F-4D97-AF65-F5344CB8AC3E}">
        <p14:creationId xmlns:p14="http://schemas.microsoft.com/office/powerpoint/2010/main" val="3443146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0" y="3157191"/>
            <a:ext cx="248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177800" indent="-177800" algn="just">
              <a:buFont typeface="Arial" pitchFamily="34" charset="0"/>
              <a:buNone/>
            </a:pP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Nyatakan</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kos</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pemasangan</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dan</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kos</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berulang</a:t>
            </a:r>
            <a:endParaRPr lang="en-US" altLang="ms-MY" sz="1400" dirty="0">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0" y="1"/>
            <a:ext cx="12204000" cy="432000"/>
          </a:xfrm>
          <a:ln>
            <a:solidFill>
              <a:schemeClr val="tx1"/>
            </a:solidFill>
          </a:ln>
        </p:spPr>
        <p:txBody>
          <a:bodyPr>
            <a:normAutofit/>
          </a:bodyPr>
          <a:lstStyle/>
          <a:p>
            <a:pPr marL="174625"/>
            <a:r>
              <a:rPr lang="ms-MY" sz="2400" b="1" dirty="0">
                <a:latin typeface="Arial" panose="020B0604020202020204" pitchFamily="34" charset="0"/>
                <a:cs typeface="Arial" panose="020B0604020202020204" pitchFamily="34" charset="0"/>
              </a:rPr>
              <a:t>PERINCIAN D : RANGKAIAN</a:t>
            </a:r>
          </a:p>
        </p:txBody>
      </p:sp>
      <p:graphicFrame>
        <p:nvGraphicFramePr>
          <p:cNvPr id="8" name="Table 7"/>
          <p:cNvGraphicFramePr>
            <a:graphicFrameLocks noGrp="1"/>
          </p:cNvGraphicFramePr>
          <p:nvPr>
            <p:extLst>
              <p:ext uri="{D42A27DB-BD31-4B8C-83A1-F6EECF244321}">
                <p14:modId xmlns:p14="http://schemas.microsoft.com/office/powerpoint/2010/main" val="3153317234"/>
              </p:ext>
            </p:extLst>
          </p:nvPr>
        </p:nvGraphicFramePr>
        <p:xfrm>
          <a:off x="0" y="521939"/>
          <a:ext cx="12192001" cy="2416130"/>
        </p:xfrm>
        <a:graphic>
          <a:graphicData uri="http://schemas.openxmlformats.org/drawingml/2006/table">
            <a:tbl>
              <a:tblPr firstRow="1" bandRow="1">
                <a:tableStyleId>{5C22544A-7EE6-4342-B048-85BDC9FD1C3A}</a:tableStyleId>
              </a:tblPr>
              <a:tblGrid>
                <a:gridCol w="545464">
                  <a:extLst>
                    <a:ext uri="{9D8B030D-6E8A-4147-A177-3AD203B41FA5}">
                      <a16:colId xmlns:a16="http://schemas.microsoft.com/office/drawing/2014/main" val="2081028044"/>
                    </a:ext>
                  </a:extLst>
                </a:gridCol>
                <a:gridCol w="5166494">
                  <a:extLst>
                    <a:ext uri="{9D8B030D-6E8A-4147-A177-3AD203B41FA5}">
                      <a16:colId xmlns:a16="http://schemas.microsoft.com/office/drawing/2014/main" val="3527918145"/>
                    </a:ext>
                  </a:extLst>
                </a:gridCol>
                <a:gridCol w="1052636">
                  <a:extLst>
                    <a:ext uri="{9D8B030D-6E8A-4147-A177-3AD203B41FA5}">
                      <a16:colId xmlns:a16="http://schemas.microsoft.com/office/drawing/2014/main" val="816569459"/>
                    </a:ext>
                  </a:extLst>
                </a:gridCol>
                <a:gridCol w="1435509">
                  <a:extLst>
                    <a:ext uri="{9D8B030D-6E8A-4147-A177-3AD203B41FA5}">
                      <a16:colId xmlns:a16="http://schemas.microsoft.com/office/drawing/2014/main" val="3972480420"/>
                    </a:ext>
                  </a:extLst>
                </a:gridCol>
                <a:gridCol w="1544304">
                  <a:extLst>
                    <a:ext uri="{9D8B030D-6E8A-4147-A177-3AD203B41FA5}">
                      <a16:colId xmlns:a16="http://schemas.microsoft.com/office/drawing/2014/main" val="458927762"/>
                    </a:ext>
                  </a:extLst>
                </a:gridCol>
                <a:gridCol w="2447594">
                  <a:extLst>
                    <a:ext uri="{9D8B030D-6E8A-4147-A177-3AD203B41FA5}">
                      <a16:colId xmlns:a16="http://schemas.microsoft.com/office/drawing/2014/main" val="2486757787"/>
                    </a:ext>
                  </a:extLst>
                </a:gridCol>
              </a:tblGrid>
              <a:tr h="0">
                <a:tc>
                  <a:txBody>
                    <a:bodyPr/>
                    <a:lstStyle/>
                    <a:p>
                      <a:pPr marL="90170"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BIL.</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PERKARA</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26670"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KUANTITI</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ea typeface="Times New Roman"/>
                          <a:cs typeface="Arial" panose="020B0604020202020204" pitchFamily="34" charset="0"/>
                        </a:rPr>
                        <a:t>CATATAN</a:t>
                      </a: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979898952"/>
                  </a:ext>
                </a:extLst>
              </a:tr>
              <a:tr h="0">
                <a:tc>
                  <a:txBody>
                    <a:bodyPr/>
                    <a:lstStyle/>
                    <a:p>
                      <a:pPr algn="ctr"/>
                      <a:r>
                        <a:rPr lang="en-MY" sz="1200" b="1" dirty="0">
                          <a:latin typeface="Arial" panose="020B0604020202020204" pitchFamily="34" charset="0"/>
                          <a:cs typeface="Arial" panose="020B0604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4">
                  <a:txBody>
                    <a:bodyPr/>
                    <a:lstStyle/>
                    <a:p>
                      <a:r>
                        <a:rPr lang="en-MY" sz="1200" b="1" dirty="0">
                          <a:latin typeface="Arial" panose="020B0604020202020204" pitchFamily="34" charset="0"/>
                          <a:cs typeface="Arial" panose="020B0604020202020204" pitchFamily="34" charset="0"/>
                        </a:rPr>
                        <a:t>RANGKAIAN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MY"/>
                    </a:p>
                  </a:txBody>
                  <a:tcPr/>
                </a:tc>
                <a:tc hMerge="1">
                  <a:txBody>
                    <a:bodyPr/>
                    <a:lstStyle/>
                    <a:p>
                      <a:endParaRPr lang="ms-MY"/>
                    </a:p>
                  </a:txBody>
                  <a:tcPr/>
                </a:tc>
                <a:tc hMerge="1">
                  <a:txBody>
                    <a:bodyPr/>
                    <a:lstStyle/>
                    <a:p>
                      <a:endParaRPr lang="ms-MY"/>
                    </a:p>
                  </a:txBody>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1064056"/>
                  </a:ext>
                </a:extLst>
              </a:tr>
              <a:tr h="370840">
                <a:tc>
                  <a:txBody>
                    <a:bodyPr/>
                    <a:lstStyle/>
                    <a:p>
                      <a:pPr algn="ctr"/>
                      <a:r>
                        <a:rPr lang="en-MY" sz="120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r>
                        <a:rPr lang="ms-MY" sz="1200" dirty="0">
                          <a:solidFill>
                            <a:schemeClr val="tx1"/>
                          </a:solidFill>
                          <a:effectLst/>
                          <a:latin typeface="Arial" panose="020B0604020202020204" pitchFamily="34" charset="0"/>
                          <a:ea typeface="Times New Roman"/>
                          <a:cs typeface="Arial" panose="020B0604020202020204" pitchFamily="34" charset="0"/>
                        </a:rPr>
                        <a:t>ITEM</a:t>
                      </a:r>
                    </a:p>
                    <a:p>
                      <a:pPr marL="88900" indent="-88900" fontAlgn="ctr">
                        <a:lnSpc>
                          <a:spcPts val="1510"/>
                        </a:lnSpc>
                        <a:spcAft>
                          <a:spcPts val="0"/>
                        </a:spcAft>
                        <a:buFont typeface="Wingdings" panose="05000000000000000000" pitchFamily="2" charset="2"/>
                        <a:buChar char="§"/>
                      </a:pPr>
                      <a:r>
                        <a:rPr lang="ms-MY" sz="1200" baseline="0" dirty="0">
                          <a:solidFill>
                            <a:schemeClr val="tx1"/>
                          </a:solidFill>
                          <a:effectLst/>
                          <a:latin typeface="Arial" panose="020B0604020202020204" pitchFamily="34" charset="0"/>
                          <a:ea typeface="Times New Roman"/>
                          <a:cs typeface="Arial" panose="020B0604020202020204" pitchFamily="34" charset="0"/>
                        </a:rPr>
                        <a:t>Senaraikan spesifikasi utama</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r>
                        <a:rPr lang="ms-MY" sz="1200" baseline="0" dirty="0">
                          <a:solidFill>
                            <a:schemeClr val="tx1"/>
                          </a:solidFill>
                          <a:effectLst/>
                          <a:latin typeface="Arial" panose="020B0604020202020204" pitchFamily="34" charset="0"/>
                          <a:ea typeface="Times New Roman"/>
                          <a:cs typeface="Arial" panose="020B0604020202020204" pitchFamily="34" charset="0"/>
                        </a:rPr>
                        <a:t>Senaraikan justifikasi &amp; lokasi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689731"/>
                  </a:ext>
                </a:extLst>
              </a:tr>
              <a:tr h="370840">
                <a:tc>
                  <a:txBody>
                    <a:bodyPr/>
                    <a:lstStyle/>
                    <a:p>
                      <a:pPr algn="ctr"/>
                      <a:r>
                        <a:rPr lang="en-MY" sz="12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4918622"/>
                  </a:ext>
                </a:extLst>
              </a:tr>
              <a:tr h="271176">
                <a:tc>
                  <a:txBody>
                    <a:bodyPr/>
                    <a:lstStyle/>
                    <a:p>
                      <a:pPr algn="ctr"/>
                      <a:r>
                        <a:rPr lang="en-MY" sz="12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spcAft>
                          <a:spcPts val="0"/>
                        </a:spcAft>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9613589"/>
                  </a:ext>
                </a:extLst>
              </a:tr>
              <a:tr h="370840">
                <a:tc>
                  <a:txBody>
                    <a:bodyPr/>
                    <a:lstStyle/>
                    <a:p>
                      <a:pPr algn="ctr"/>
                      <a:r>
                        <a:rPr lang="en-MY" sz="120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5068289"/>
                  </a:ext>
                </a:extLst>
              </a:tr>
              <a:tr h="360000">
                <a:tc gridSpan="4">
                  <a:txBody>
                    <a:bodyPr/>
                    <a:lstStyle/>
                    <a:p>
                      <a:pPr algn="r">
                        <a:spcAft>
                          <a:spcPts val="0"/>
                        </a:spcAft>
                      </a:pPr>
                      <a:r>
                        <a:rPr lang="en-US" sz="1200" b="1" kern="1200" dirty="0">
                          <a:solidFill>
                            <a:schemeClr val="tx1"/>
                          </a:solidFill>
                          <a:effectLst/>
                          <a:latin typeface="Arial" panose="020B0604020202020204" pitchFamily="34" charset="0"/>
                          <a:cs typeface="Arial" panose="020B0604020202020204" pitchFamily="34" charset="0"/>
                        </a:rPr>
                        <a:t>JUMLAH (D)</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MY"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MY"/>
                    </a:p>
                  </a:txBody>
                  <a:tcPr/>
                </a:tc>
                <a:tc hMerge="1">
                  <a:txBody>
                    <a:bodyPr/>
                    <a:lstStyle/>
                    <a:p>
                      <a:endParaRPr lang="ms-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XXX,XXX.XX</a:t>
                      </a:r>
                      <a:endParaRPr lang="ms-MY"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17760113"/>
                  </a:ext>
                </a:extLst>
              </a:tr>
            </a:tbl>
          </a:graphicData>
        </a:graphic>
      </p:graphicFrame>
      <p:pic>
        <p:nvPicPr>
          <p:cNvPr id="4" name="Picture 3"/>
          <p:cNvPicPr>
            <a:picLocks noChangeAspect="1"/>
          </p:cNvPicPr>
          <p:nvPr/>
        </p:nvPicPr>
        <p:blipFill>
          <a:blip r:embed="rId3"/>
          <a:stretch>
            <a:fillRect/>
          </a:stretch>
        </p:blipFill>
        <p:spPr>
          <a:xfrm>
            <a:off x="2830512" y="3028007"/>
            <a:ext cx="8599488" cy="3602431"/>
          </a:xfrm>
          <a:prstGeom prst="rect">
            <a:avLst/>
          </a:prstGeom>
        </p:spPr>
      </p:pic>
      <p:sp>
        <p:nvSpPr>
          <p:cNvPr id="10" name="Slide Number Placeholder 9"/>
          <p:cNvSpPr>
            <a:spLocks noGrp="1"/>
          </p:cNvSpPr>
          <p:nvPr>
            <p:ph type="sldNum" sz="quarter" idx="12"/>
          </p:nvPr>
        </p:nvSpPr>
        <p:spPr/>
        <p:txBody>
          <a:bodyPr/>
          <a:lstStyle/>
          <a:p>
            <a:pPr>
              <a:defRPr/>
            </a:pPr>
            <a:fld id="{1B09AB17-F647-4A22-A4B0-5AFB6B343795}" type="slidenum">
              <a:rPr lang="ms-MY" smtClean="0"/>
              <a:pPr>
                <a:defRPr/>
              </a:pPr>
              <a:t>33</a:t>
            </a:fld>
            <a:endParaRPr lang="ms-MY"/>
          </a:p>
        </p:txBody>
      </p:sp>
    </p:spTree>
    <p:extLst>
      <p:ext uri="{BB962C8B-B14F-4D97-AF65-F5344CB8AC3E}">
        <p14:creationId xmlns:p14="http://schemas.microsoft.com/office/powerpoint/2010/main" val="574291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12204000" cy="432000"/>
          </a:xfrm>
          <a:ln>
            <a:solidFill>
              <a:schemeClr val="tx1"/>
            </a:solidFill>
          </a:ln>
        </p:spPr>
        <p:txBody>
          <a:bodyPr>
            <a:normAutofit/>
          </a:bodyPr>
          <a:lstStyle/>
          <a:p>
            <a:pPr marL="174625"/>
            <a:r>
              <a:rPr lang="ms-MY" sz="2400" b="1" dirty="0">
                <a:latin typeface="Arial" panose="020B0604020202020204" pitchFamily="34" charset="0"/>
                <a:cs typeface="Arial" panose="020B0604020202020204" pitchFamily="34" charset="0"/>
              </a:rPr>
              <a:t>PERINCIAN E : PERKHIDMATAN</a:t>
            </a:r>
          </a:p>
        </p:txBody>
      </p:sp>
      <p:graphicFrame>
        <p:nvGraphicFramePr>
          <p:cNvPr id="9" name="Table 8"/>
          <p:cNvGraphicFramePr>
            <a:graphicFrameLocks noGrp="1"/>
          </p:cNvGraphicFramePr>
          <p:nvPr>
            <p:extLst>
              <p:ext uri="{D42A27DB-BD31-4B8C-83A1-F6EECF244321}">
                <p14:modId xmlns:p14="http://schemas.microsoft.com/office/powerpoint/2010/main" val="4263228376"/>
              </p:ext>
            </p:extLst>
          </p:nvPr>
        </p:nvGraphicFramePr>
        <p:xfrm>
          <a:off x="0" y="535396"/>
          <a:ext cx="12179300" cy="1503544"/>
        </p:xfrm>
        <a:graphic>
          <a:graphicData uri="http://schemas.openxmlformats.org/drawingml/2006/table">
            <a:tbl>
              <a:tblPr firstRow="1" firstCol="1" bandRow="1">
                <a:tableStyleId>{5C22544A-7EE6-4342-B048-85BDC9FD1C3A}</a:tableStyleId>
              </a:tblPr>
              <a:tblGrid>
                <a:gridCol w="421957">
                  <a:extLst>
                    <a:ext uri="{9D8B030D-6E8A-4147-A177-3AD203B41FA5}">
                      <a16:colId xmlns:a16="http://schemas.microsoft.com/office/drawing/2014/main" val="20000"/>
                    </a:ext>
                  </a:extLst>
                </a:gridCol>
                <a:gridCol w="3692696">
                  <a:extLst>
                    <a:ext uri="{9D8B030D-6E8A-4147-A177-3AD203B41FA5}">
                      <a16:colId xmlns:a16="http://schemas.microsoft.com/office/drawing/2014/main" val="20001"/>
                    </a:ext>
                  </a:extLst>
                </a:gridCol>
                <a:gridCol w="948190">
                  <a:extLst>
                    <a:ext uri="{9D8B030D-6E8A-4147-A177-3AD203B41FA5}">
                      <a16:colId xmlns:a16="http://schemas.microsoft.com/office/drawing/2014/main" val="20002"/>
                    </a:ext>
                  </a:extLst>
                </a:gridCol>
                <a:gridCol w="1019975">
                  <a:extLst>
                    <a:ext uri="{9D8B030D-6E8A-4147-A177-3AD203B41FA5}">
                      <a16:colId xmlns:a16="http://schemas.microsoft.com/office/drawing/2014/main" val="1530402458"/>
                    </a:ext>
                  </a:extLst>
                </a:gridCol>
                <a:gridCol w="847850">
                  <a:extLst>
                    <a:ext uri="{9D8B030D-6E8A-4147-A177-3AD203B41FA5}">
                      <a16:colId xmlns:a16="http://schemas.microsoft.com/office/drawing/2014/main" val="3571009034"/>
                    </a:ext>
                  </a:extLst>
                </a:gridCol>
                <a:gridCol w="1248198">
                  <a:extLst>
                    <a:ext uri="{9D8B030D-6E8A-4147-A177-3AD203B41FA5}">
                      <a16:colId xmlns:a16="http://schemas.microsoft.com/office/drawing/2014/main" val="3523598801"/>
                    </a:ext>
                  </a:extLst>
                </a:gridCol>
                <a:gridCol w="2085849">
                  <a:extLst>
                    <a:ext uri="{9D8B030D-6E8A-4147-A177-3AD203B41FA5}">
                      <a16:colId xmlns:a16="http://schemas.microsoft.com/office/drawing/2014/main" val="406373113"/>
                    </a:ext>
                  </a:extLst>
                </a:gridCol>
                <a:gridCol w="1914585">
                  <a:extLst>
                    <a:ext uri="{9D8B030D-6E8A-4147-A177-3AD203B41FA5}">
                      <a16:colId xmlns:a16="http://schemas.microsoft.com/office/drawing/2014/main" val="108511322"/>
                    </a:ext>
                  </a:extLst>
                </a:gridCol>
              </a:tblGrid>
              <a:tr h="0">
                <a:tc rowSpan="2">
                  <a:txBody>
                    <a:bodyPr/>
                    <a:lstStyle/>
                    <a:p>
                      <a:pPr marL="90170"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BIL.</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rowSpan="2">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PERKARA</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rowSpan="2">
                  <a:txBody>
                    <a:bodyPr/>
                    <a:lstStyle/>
                    <a:p>
                      <a:pPr marL="26670" algn="ctr">
                        <a:lnSpc>
                          <a:spcPct val="100000"/>
                        </a:lnSpc>
                        <a:spcAft>
                          <a:spcPts val="0"/>
                        </a:spcAft>
                      </a:pPr>
                      <a:r>
                        <a:rPr lang="ms-MY" sz="1200" dirty="0">
                          <a:solidFill>
                            <a:schemeClr val="bg1"/>
                          </a:solidFill>
                          <a:effectLst/>
                          <a:latin typeface="Arial" panose="020B0604020202020204" pitchFamily="34" charset="0"/>
                          <a:ea typeface="Times New Roman"/>
                          <a:cs typeface="Arial" panose="020B0604020202020204" pitchFamily="34" charset="0"/>
                        </a:rPr>
                        <a:t>KUANTITI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gridSpan="2">
                  <a:txBody>
                    <a:bodyPr/>
                    <a:lstStyle/>
                    <a:p>
                      <a:pPr marL="26670" algn="ctr">
                        <a:lnSpc>
                          <a:spcPct val="100000"/>
                        </a:lnSpc>
                        <a:spcAft>
                          <a:spcPts val="0"/>
                        </a:spcAft>
                      </a:pPr>
                      <a:r>
                        <a:rPr lang="ms-MY" sz="1200" dirty="0">
                          <a:solidFill>
                            <a:schemeClr val="bg1"/>
                          </a:solidFill>
                          <a:effectLst/>
                          <a:latin typeface="Arial" panose="020B0604020202020204" pitchFamily="34" charset="0"/>
                          <a:ea typeface="Times New Roman"/>
                          <a:cs typeface="Arial" panose="020B0604020202020204" pitchFamily="34" charset="0"/>
                        </a:rPr>
                        <a:t>MAN 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hMerge="1">
                  <a:txBody>
                    <a:bodyPr/>
                    <a:lstStyle/>
                    <a:p>
                      <a:endParaRPr lang="ms-MY"/>
                    </a:p>
                  </a:txBody>
                  <a:tcPr/>
                </a:tc>
                <a:tc rowSpan="2">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rowSpan="2">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rowSpan="2">
                  <a:txBody>
                    <a:bodyPr/>
                    <a:lstStyle/>
                    <a:p>
                      <a:pPr algn="ctr"/>
                      <a:r>
                        <a:rPr lang="ms-MY" sz="1200" b="1" dirty="0">
                          <a:solidFill>
                            <a:schemeClr val="bg1"/>
                          </a:solidFill>
                          <a:effectLst/>
                          <a:latin typeface="Arial" panose="020B0604020202020204" pitchFamily="34" charset="0"/>
                          <a:cs typeface="Arial" panose="020B0604020202020204" pitchFamily="34" charset="0"/>
                        </a:rPr>
                        <a:t>CATATAN</a:t>
                      </a:r>
                      <a:endParaRPr lang="ms-MY" dirty="0"/>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0">
                <a:tc vMerge="1">
                  <a:txBody>
                    <a:bodyPr/>
                    <a:lstStyle/>
                    <a:p>
                      <a:pPr marL="90170" algn="ctr">
                        <a:lnSpc>
                          <a:spcPct val="100000"/>
                        </a:lnSpc>
                        <a:spcAft>
                          <a:spcPts val="0"/>
                        </a:spcAft>
                      </a:pPr>
                      <a:endParaRPr lang="ms-MY"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vMerge="1">
                  <a:txBody>
                    <a:bodyPr/>
                    <a:lstStyle/>
                    <a:p>
                      <a:pPr algn="ctr">
                        <a:lnSpc>
                          <a:spcPct val="100000"/>
                        </a:lnSpc>
                        <a:spcAft>
                          <a:spcPts val="0"/>
                        </a:spcAft>
                      </a:pPr>
                      <a:endParaRPr lang="ms-MY"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vMerge="1">
                  <a:txBody>
                    <a:bodyPr/>
                    <a:lstStyle/>
                    <a:p>
                      <a:pPr marL="26670" algn="ctr">
                        <a:lnSpc>
                          <a:spcPct val="10000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26670" algn="ctr">
                        <a:lnSpc>
                          <a:spcPct val="100000"/>
                        </a:lnSpc>
                        <a:spcAft>
                          <a:spcPts val="0"/>
                        </a:spcAft>
                      </a:pPr>
                      <a:r>
                        <a:rPr lang="ms-MY" sz="1100" b="1" dirty="0">
                          <a:solidFill>
                            <a:schemeClr val="bg1"/>
                          </a:solidFill>
                          <a:effectLst/>
                          <a:latin typeface="Arial" panose="020B0604020202020204" pitchFamily="34" charset="0"/>
                          <a:ea typeface="Times New Roman"/>
                          <a:cs typeface="Arial" panose="020B0604020202020204" pitchFamily="34" charset="0"/>
                        </a:rPr>
                        <a:t>BIL.</a:t>
                      </a:r>
                      <a:r>
                        <a:rPr lang="ms-MY" sz="1100" b="1" baseline="0" dirty="0">
                          <a:solidFill>
                            <a:schemeClr val="bg1"/>
                          </a:solidFill>
                          <a:effectLst/>
                          <a:latin typeface="Arial" panose="020B0604020202020204" pitchFamily="34" charset="0"/>
                          <a:ea typeface="Times New Roman"/>
                          <a:cs typeface="Arial" panose="020B0604020202020204" pitchFamily="34" charset="0"/>
                        </a:rPr>
                        <a:t> PEKERJA</a:t>
                      </a:r>
                      <a:endParaRPr lang="ms-MY" sz="11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26670" algn="ctr">
                        <a:lnSpc>
                          <a:spcPct val="100000"/>
                        </a:lnSpc>
                        <a:spcAft>
                          <a:spcPts val="0"/>
                        </a:spcAft>
                      </a:pPr>
                      <a:r>
                        <a:rPr lang="ms-MY" sz="1100" b="1" dirty="0">
                          <a:solidFill>
                            <a:schemeClr val="bg1"/>
                          </a:solidFill>
                          <a:effectLst/>
                          <a:latin typeface="Arial" panose="020B0604020202020204" pitchFamily="34" charset="0"/>
                          <a:cs typeface="Arial" panose="020B0604020202020204" pitchFamily="34" charset="0"/>
                        </a:rPr>
                        <a:t>BIL. HARI</a:t>
                      </a:r>
                      <a:endParaRPr lang="ms-MY" sz="11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vMerge="1">
                  <a:txBody>
                    <a:bodyPr/>
                    <a:lstStyle/>
                    <a:p>
                      <a:endParaRPr lang="ms-MY"/>
                    </a:p>
                  </a:txBody>
                  <a:tcPr/>
                </a:tc>
                <a:tc vMerge="1">
                  <a:txBody>
                    <a:bodyPr/>
                    <a:lstStyle/>
                    <a:p>
                      <a:endParaRPr lang="ms-MY"/>
                    </a:p>
                  </a:txBody>
                  <a:tcPr/>
                </a:tc>
                <a:tc vMerge="1">
                  <a:txBody>
                    <a:bodyPr/>
                    <a:lstStyle/>
                    <a:p>
                      <a:endParaRPr lang="ms-MY"/>
                    </a:p>
                  </a:txBody>
                  <a:tcPr/>
                </a:tc>
                <a:extLst>
                  <a:ext uri="{0D108BD9-81ED-4DB2-BD59-A6C34878D82A}">
                    <a16:rowId xmlns:a16="http://schemas.microsoft.com/office/drawing/2014/main" val="10001"/>
                  </a:ext>
                </a:extLst>
              </a:tr>
              <a:tr h="180000">
                <a:tc>
                  <a:txBody>
                    <a:bodyPr/>
                    <a:lstStyle/>
                    <a:p>
                      <a:pPr algn="l" fontAlgn="ctr">
                        <a:lnSpc>
                          <a:spcPts val="1570"/>
                        </a:lnSpc>
                        <a:spcAft>
                          <a:spcPts val="0"/>
                        </a:spcAft>
                      </a:pPr>
                      <a:r>
                        <a:rPr lang="en-MY" sz="1200" b="1" kern="1200" dirty="0">
                          <a:solidFill>
                            <a:schemeClr val="tx1"/>
                          </a:solidFill>
                          <a:effectLst/>
                          <a:latin typeface="Arial" panose="020B0604020202020204" pitchFamily="34" charset="0"/>
                          <a:ea typeface="Times New Roman"/>
                          <a:cs typeface="Arial" panose="020B0604020202020204" pitchFamily="34" charset="0"/>
                        </a:rPr>
                        <a:t>  (E)</a:t>
                      </a:r>
                      <a:endParaRPr lang="ms-MY" sz="1200" b="1"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7">
                  <a:txBody>
                    <a:bodyPr/>
                    <a:lstStyle/>
                    <a:p>
                      <a:pPr marL="0" marR="0" indent="0" algn="l" defTabSz="914400" rtl="0" eaLnBrk="1" fontAlgn="ctr" latinLnBrk="0" hangingPunct="1">
                        <a:lnSpc>
                          <a:spcPts val="1570"/>
                        </a:lnSpc>
                        <a:spcBef>
                          <a:spcPts val="0"/>
                        </a:spcBef>
                        <a:spcAft>
                          <a:spcPts val="0"/>
                        </a:spcAft>
                        <a:buClrTx/>
                        <a:buSzTx/>
                        <a:buFontTx/>
                        <a:buNone/>
                        <a:tabLst/>
                        <a:defRPr/>
                      </a:pPr>
                      <a:r>
                        <a:rPr lang="en-MY" sz="1200" b="1" kern="1200" dirty="0">
                          <a:solidFill>
                            <a:schemeClr val="tx1"/>
                          </a:solidFill>
                          <a:effectLst/>
                          <a:latin typeface="Arial" panose="020B0604020202020204" pitchFamily="34" charset="0"/>
                          <a:ea typeface="Times New Roman"/>
                          <a:cs typeface="Arial" panose="020B0604020202020204" pitchFamily="34" charset="0"/>
                        </a:rPr>
                        <a:t> PERKHIDMATAN  </a:t>
                      </a:r>
                      <a:r>
                        <a:rPr lang="en-MY" sz="1200" b="1" kern="1200" dirty="0">
                          <a:solidFill>
                            <a:srgbClr val="FF0000"/>
                          </a:solidFill>
                          <a:effectLst/>
                          <a:latin typeface="Arial" panose="020B0604020202020204" pitchFamily="34" charset="0"/>
                          <a:ea typeface="Times New Roman"/>
                          <a:cs typeface="Arial" panose="020B0604020202020204" pitchFamily="34" charset="0"/>
                        </a:rPr>
                        <a:t>(format 1)</a:t>
                      </a:r>
                      <a:endParaRPr lang="ms-MY" sz="1200" b="1"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extLst>
                  <a:ext uri="{0D108BD9-81ED-4DB2-BD59-A6C34878D82A}">
                    <a16:rowId xmlns:a16="http://schemas.microsoft.com/office/drawing/2014/main" val="10002"/>
                  </a:ext>
                </a:extLst>
              </a:tr>
              <a:tr h="281216">
                <a:tc>
                  <a:txBody>
                    <a:bodyPr/>
                    <a:lstStyle/>
                    <a:p>
                      <a:pPr algn="ctr" fontAlgn="ctr">
                        <a:lnSpc>
                          <a:spcPts val="1570"/>
                        </a:lnSpc>
                        <a:spcAft>
                          <a:spcPts val="0"/>
                        </a:spcAft>
                      </a:pPr>
                      <a:r>
                        <a:rPr lang="en-MY" sz="1200" b="0" kern="1200" dirty="0">
                          <a:solidFill>
                            <a:schemeClr val="tx1"/>
                          </a:solidFill>
                          <a:effectLst/>
                          <a:latin typeface="Arial" panose="020B0604020202020204" pitchFamily="34" charset="0"/>
                          <a:ea typeface="Times New Roman"/>
                          <a:cs typeface="Arial" panose="020B0604020202020204" pitchFamily="34" charset="0"/>
                        </a:rPr>
                        <a:t>1.</a:t>
                      </a:r>
                      <a:endParaRPr lang="ms-MY" sz="12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70"/>
                        </a:lnSpc>
                        <a:spcAft>
                          <a:spcPts val="0"/>
                        </a:spcAft>
                      </a:pPr>
                      <a:r>
                        <a:rPr lang="en-US" sz="1200" dirty="0">
                          <a:effectLst/>
                          <a:latin typeface="Arial" panose="020B0604020202020204" pitchFamily="34" charset="0"/>
                          <a:ea typeface="Times New Roman"/>
                          <a:cs typeface="Arial" panose="020B0604020202020204" pitchFamily="34" charset="0"/>
                        </a:rPr>
                        <a:t>Conversion</a:t>
                      </a:r>
                      <a:r>
                        <a:rPr lang="en-US" sz="1200" baseline="0" dirty="0">
                          <a:effectLst/>
                          <a:latin typeface="Arial" panose="020B0604020202020204" pitchFamily="34" charset="0"/>
                          <a:ea typeface="Times New Roman"/>
                          <a:cs typeface="Arial" panose="020B0604020202020204" pitchFamily="34" charset="0"/>
                        </a:rPr>
                        <a:t> Data</a:t>
                      </a:r>
                      <a:endParaRPr lang="ms-MY" sz="1200" dirty="0">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ms-MY" sz="12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solidFill>
                            <a:schemeClr val="tx1"/>
                          </a:solidFill>
                          <a:latin typeface="Arial" panose="020B0604020202020204" pitchFamily="34" charset="0"/>
                          <a:cs typeface="Arial" panose="020B0604020202020204" pitchFamily="34" charset="0"/>
                        </a:rPr>
                        <a:t>XX</a:t>
                      </a:r>
                      <a:endParaRPr lang="ms-MY" sz="12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solidFill>
                            <a:schemeClr val="tx1"/>
                          </a:solidFill>
                          <a:latin typeface="Arial" panose="020B0604020202020204" pitchFamily="34" charset="0"/>
                          <a:cs typeface="Arial" panose="020B0604020202020204" pitchFamily="34" charset="0"/>
                        </a:rPr>
                        <a:t>XX</a:t>
                      </a:r>
                      <a:endParaRPr lang="ms-MY" sz="12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XXX.XX</a:t>
                      </a:r>
                      <a:endParaRPr lang="ms-MY"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XXX,XXX.XX</a:t>
                      </a:r>
                      <a:endParaRPr lang="ms-MY"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ms-MY"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9018">
                <a:tc>
                  <a:txBody>
                    <a:bodyPr/>
                    <a:lstStyle/>
                    <a:p>
                      <a:pPr algn="ctr" fontAlgn="ctr">
                        <a:lnSpc>
                          <a:spcPts val="1570"/>
                        </a:lnSpc>
                        <a:spcAft>
                          <a:spcPts val="0"/>
                        </a:spcAft>
                      </a:pPr>
                      <a:r>
                        <a:rPr lang="en-MY" sz="1200" b="0" kern="1200" dirty="0">
                          <a:solidFill>
                            <a:schemeClr val="tx1"/>
                          </a:solidFill>
                          <a:effectLst/>
                          <a:latin typeface="Arial" panose="020B0604020202020204" pitchFamily="34" charset="0"/>
                          <a:ea typeface="Times New Roman"/>
                          <a:cs typeface="Arial" panose="020B0604020202020204" pitchFamily="34" charset="0"/>
                        </a:rPr>
                        <a:t>2.</a:t>
                      </a:r>
                      <a:endParaRPr lang="ms-MY" sz="12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70"/>
                        </a:lnSpc>
                        <a:spcAft>
                          <a:spcPts val="0"/>
                        </a:spcAft>
                      </a:pPr>
                      <a:r>
                        <a:rPr lang="en-US" sz="1200" dirty="0" err="1">
                          <a:effectLst/>
                          <a:latin typeface="Arial" panose="020B0604020202020204" pitchFamily="34" charset="0"/>
                          <a:ea typeface="Times New Roman"/>
                          <a:cs typeface="Arial" panose="020B0604020202020204" pitchFamily="34" charset="0"/>
                        </a:rPr>
                        <a:t>Pemasangan</a:t>
                      </a:r>
                      <a:r>
                        <a:rPr lang="en-US" sz="1200" dirty="0">
                          <a:effectLst/>
                          <a:latin typeface="Arial" panose="020B0604020202020204" pitchFamily="34" charset="0"/>
                          <a:ea typeface="Times New Roman"/>
                          <a:cs typeface="Arial" panose="020B0604020202020204" pitchFamily="34" charset="0"/>
                        </a:rPr>
                        <a:t> </a:t>
                      </a:r>
                      <a:r>
                        <a:rPr lang="en-US" sz="1200" dirty="0" err="1">
                          <a:effectLst/>
                          <a:latin typeface="Arial" panose="020B0604020202020204" pitchFamily="34" charset="0"/>
                          <a:ea typeface="Times New Roman"/>
                          <a:cs typeface="Arial" panose="020B0604020202020204" pitchFamily="34" charset="0"/>
                        </a:rPr>
                        <a:t>dan</a:t>
                      </a:r>
                      <a:r>
                        <a:rPr lang="en-US" sz="1200" dirty="0">
                          <a:effectLst/>
                          <a:latin typeface="Arial" panose="020B0604020202020204" pitchFamily="34" charset="0"/>
                          <a:ea typeface="Times New Roman"/>
                          <a:cs typeface="Arial" panose="020B0604020202020204" pitchFamily="34" charset="0"/>
                        </a:rPr>
                        <a:t> </a:t>
                      </a:r>
                      <a:r>
                        <a:rPr lang="en-US" sz="1200" dirty="0" err="1">
                          <a:effectLst/>
                          <a:latin typeface="Arial" panose="020B0604020202020204" pitchFamily="34" charset="0"/>
                          <a:ea typeface="Times New Roman"/>
                          <a:cs typeface="Arial" panose="020B0604020202020204" pitchFamily="34" charset="0"/>
                        </a:rPr>
                        <a:t>Konfigurasi</a:t>
                      </a:r>
                      <a:endParaRPr lang="ms-MY" sz="1200" dirty="0">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ms-MY" sz="12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solidFill>
                            <a:schemeClr val="tx1"/>
                          </a:solidFill>
                          <a:latin typeface="Arial" panose="020B0604020202020204" pitchFamily="34" charset="0"/>
                          <a:cs typeface="Arial" panose="020B0604020202020204" pitchFamily="34" charset="0"/>
                        </a:rPr>
                        <a:t>XX</a:t>
                      </a:r>
                      <a:endParaRPr lang="ms-MY" sz="12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solidFill>
                            <a:schemeClr val="tx1"/>
                          </a:solidFill>
                          <a:latin typeface="Arial" panose="020B0604020202020204" pitchFamily="34" charset="0"/>
                          <a:cs typeface="Arial" panose="020B0604020202020204" pitchFamily="34" charset="0"/>
                        </a:rPr>
                        <a:t>XX</a:t>
                      </a:r>
                      <a:endParaRPr lang="ms-MY" sz="12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XXX.XX</a:t>
                      </a:r>
                      <a:endParaRPr lang="ms-MY"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XXX,XXX.XX</a:t>
                      </a:r>
                      <a:endParaRPr lang="ms-MY"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ms-MY"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00">
                <a:tc gridSpan="6">
                  <a:txBody>
                    <a:bodyPr/>
                    <a:lstStyle/>
                    <a:p>
                      <a:pPr algn="r">
                        <a:spcAft>
                          <a:spcPts val="0"/>
                        </a:spcAft>
                      </a:pPr>
                      <a:r>
                        <a:rPr lang="en-US" sz="1200" b="1" kern="1200" dirty="0">
                          <a:solidFill>
                            <a:schemeClr val="tx1"/>
                          </a:solidFill>
                          <a:effectLst/>
                          <a:latin typeface="Arial" panose="020B0604020202020204" pitchFamily="34" charset="0"/>
                          <a:cs typeface="Arial" panose="020B0604020202020204" pitchFamily="34" charset="0"/>
                        </a:rPr>
                        <a:t>JUMLAH (E)</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r">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XXX,XXX.XX</a:t>
                      </a:r>
                      <a:endParaRPr lang="ms-MY"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ms-MY"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78523006"/>
              </p:ext>
            </p:extLst>
          </p:nvPr>
        </p:nvGraphicFramePr>
        <p:xfrm>
          <a:off x="0" y="2142336"/>
          <a:ext cx="12179300" cy="1719092"/>
        </p:xfrm>
        <a:graphic>
          <a:graphicData uri="http://schemas.openxmlformats.org/drawingml/2006/table">
            <a:tbl>
              <a:tblPr firstRow="1" firstCol="1" bandRow="1">
                <a:tableStyleId>{5C22544A-7EE6-4342-B048-85BDC9FD1C3A}</a:tableStyleId>
              </a:tblPr>
              <a:tblGrid>
                <a:gridCol w="421957">
                  <a:extLst>
                    <a:ext uri="{9D8B030D-6E8A-4147-A177-3AD203B41FA5}">
                      <a16:colId xmlns:a16="http://schemas.microsoft.com/office/drawing/2014/main" val="20000"/>
                    </a:ext>
                  </a:extLst>
                </a:gridCol>
                <a:gridCol w="3741806">
                  <a:extLst>
                    <a:ext uri="{9D8B030D-6E8A-4147-A177-3AD203B41FA5}">
                      <a16:colId xmlns:a16="http://schemas.microsoft.com/office/drawing/2014/main" val="20001"/>
                    </a:ext>
                  </a:extLst>
                </a:gridCol>
                <a:gridCol w="1680439">
                  <a:extLst>
                    <a:ext uri="{9D8B030D-6E8A-4147-A177-3AD203B41FA5}">
                      <a16:colId xmlns:a16="http://schemas.microsoft.com/office/drawing/2014/main" val="20002"/>
                    </a:ext>
                  </a:extLst>
                </a:gridCol>
                <a:gridCol w="2362855">
                  <a:extLst>
                    <a:ext uri="{9D8B030D-6E8A-4147-A177-3AD203B41FA5}">
                      <a16:colId xmlns:a16="http://schemas.microsoft.com/office/drawing/2014/main" val="20003"/>
                    </a:ext>
                  </a:extLst>
                </a:gridCol>
                <a:gridCol w="2046396">
                  <a:extLst>
                    <a:ext uri="{9D8B030D-6E8A-4147-A177-3AD203B41FA5}">
                      <a16:colId xmlns:a16="http://schemas.microsoft.com/office/drawing/2014/main" val="219961100"/>
                    </a:ext>
                  </a:extLst>
                </a:gridCol>
                <a:gridCol w="1925847">
                  <a:extLst>
                    <a:ext uri="{9D8B030D-6E8A-4147-A177-3AD203B41FA5}">
                      <a16:colId xmlns:a16="http://schemas.microsoft.com/office/drawing/2014/main" val="20006"/>
                    </a:ext>
                  </a:extLst>
                </a:gridCol>
              </a:tblGrid>
              <a:tr h="414848">
                <a:tc>
                  <a:txBody>
                    <a:bodyPr/>
                    <a:lstStyle/>
                    <a:p>
                      <a:pPr marL="90170"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BIL.</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PERKARA</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26670" algn="ctr">
                        <a:lnSpc>
                          <a:spcPct val="100000"/>
                        </a:lnSpc>
                        <a:spcAft>
                          <a:spcPts val="0"/>
                        </a:spcAft>
                      </a:pPr>
                      <a:r>
                        <a:rPr lang="ms-MY" sz="1200" dirty="0">
                          <a:solidFill>
                            <a:schemeClr val="bg1"/>
                          </a:solidFill>
                          <a:effectLst/>
                          <a:latin typeface="Arial" panose="020B0604020202020204" pitchFamily="34" charset="0"/>
                          <a:ea typeface="Times New Roman"/>
                          <a:cs typeface="Arial" panose="020B0604020202020204" pitchFamily="34" charset="0"/>
                        </a:rPr>
                        <a:t>KUANTITI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(RM)</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7142" marR="7142"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(RM)</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7142" marR="7142"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CATATAN</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7142" marR="7142"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180000">
                <a:tc>
                  <a:txBody>
                    <a:bodyPr/>
                    <a:lstStyle/>
                    <a:p>
                      <a:pPr algn="ctr" fontAlgn="ctr">
                        <a:lnSpc>
                          <a:spcPts val="1570"/>
                        </a:lnSpc>
                        <a:spcAft>
                          <a:spcPts val="0"/>
                        </a:spcAft>
                      </a:pPr>
                      <a:r>
                        <a:rPr lang="en-MY" sz="1200" b="1" kern="1200" dirty="0">
                          <a:solidFill>
                            <a:schemeClr val="tx1"/>
                          </a:solidFill>
                          <a:effectLst/>
                          <a:latin typeface="Arial" panose="020B0604020202020204" pitchFamily="34" charset="0"/>
                          <a:ea typeface="Times New Roman"/>
                          <a:cs typeface="Arial" panose="020B0604020202020204" pitchFamily="34" charset="0"/>
                        </a:rPr>
                        <a:t> (E)</a:t>
                      </a:r>
                      <a:endParaRPr lang="ms-MY" sz="1200" b="1"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5">
                  <a:txBody>
                    <a:bodyPr/>
                    <a:lstStyle/>
                    <a:p>
                      <a:pPr marL="0" marR="0" indent="0" algn="l" defTabSz="914400" rtl="0" eaLnBrk="1" fontAlgn="ctr" latinLnBrk="0" hangingPunct="1">
                        <a:lnSpc>
                          <a:spcPts val="1570"/>
                        </a:lnSpc>
                        <a:spcBef>
                          <a:spcPts val="0"/>
                        </a:spcBef>
                        <a:spcAft>
                          <a:spcPts val="0"/>
                        </a:spcAft>
                        <a:buClrTx/>
                        <a:buSzTx/>
                        <a:buFontTx/>
                        <a:buNone/>
                        <a:tabLst/>
                        <a:defRPr/>
                      </a:pPr>
                      <a:r>
                        <a:rPr lang="en-MY" sz="1200" b="1" kern="1200" dirty="0">
                          <a:solidFill>
                            <a:schemeClr val="tx1"/>
                          </a:solidFill>
                          <a:effectLst/>
                          <a:latin typeface="Arial" panose="020B0604020202020204" pitchFamily="34" charset="0"/>
                          <a:ea typeface="Times New Roman"/>
                          <a:cs typeface="Arial" panose="020B0604020202020204" pitchFamily="34" charset="0"/>
                        </a:rPr>
                        <a:t> PERKHIDMATAN  </a:t>
                      </a:r>
                      <a:r>
                        <a:rPr lang="en-MY" sz="1200" b="1" kern="1200" dirty="0">
                          <a:solidFill>
                            <a:srgbClr val="FF0000"/>
                          </a:solidFill>
                          <a:effectLst/>
                          <a:latin typeface="Arial" panose="020B0604020202020204" pitchFamily="34" charset="0"/>
                          <a:ea typeface="Times New Roman"/>
                          <a:cs typeface="Arial" panose="020B0604020202020204" pitchFamily="34" charset="0"/>
                        </a:rPr>
                        <a:t>(format 2)</a:t>
                      </a:r>
                      <a:endParaRPr lang="ms-MY" sz="1200" b="1"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ms-MY"/>
                    </a:p>
                  </a:txBody>
                  <a:tcPr/>
                </a:tc>
                <a:tc hMerge="1">
                  <a:txBody>
                    <a:bodyPr/>
                    <a:lstStyle/>
                    <a:p>
                      <a:endParaRPr lang="ms-MY"/>
                    </a:p>
                  </a:txBody>
                  <a:tcPr/>
                </a:tc>
                <a:extLst>
                  <a:ext uri="{0D108BD9-81ED-4DB2-BD59-A6C34878D82A}">
                    <a16:rowId xmlns:a16="http://schemas.microsoft.com/office/drawing/2014/main" val="10002"/>
                  </a:ext>
                </a:extLst>
              </a:tr>
              <a:tr h="253363">
                <a:tc>
                  <a:txBody>
                    <a:bodyPr/>
                    <a:lstStyle/>
                    <a:p>
                      <a:pPr algn="ctr" fontAlgn="ctr">
                        <a:lnSpc>
                          <a:spcPts val="1570"/>
                        </a:lnSpc>
                        <a:spcAft>
                          <a:spcPts val="0"/>
                        </a:spcAft>
                      </a:pPr>
                      <a:r>
                        <a:rPr lang="en-MY" sz="1200" b="0" kern="1200" dirty="0">
                          <a:solidFill>
                            <a:schemeClr val="tx1"/>
                          </a:solidFill>
                          <a:effectLst/>
                          <a:latin typeface="Arial" panose="020B0604020202020204" pitchFamily="34" charset="0"/>
                          <a:ea typeface="Times New Roman"/>
                          <a:cs typeface="Arial" panose="020B0604020202020204" pitchFamily="34" charset="0"/>
                        </a:rPr>
                        <a:t>1.</a:t>
                      </a:r>
                      <a:endParaRPr lang="ms-MY" sz="12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kern="1200" dirty="0">
                          <a:latin typeface="Arial" panose="020B0604020202020204" pitchFamily="34" charset="0"/>
                          <a:cs typeface="Arial" panose="020B0604020202020204" pitchFamily="34" charset="0"/>
                        </a:rPr>
                        <a:t>Security Posture Assessment</a:t>
                      </a:r>
                      <a:r>
                        <a:rPr lang="en-MY" sz="1200" kern="1200" baseline="0" dirty="0">
                          <a:latin typeface="Arial" panose="020B0604020202020204" pitchFamily="34" charset="0"/>
                          <a:cs typeface="Arial" panose="020B0604020202020204" pitchFamily="34" charset="0"/>
                        </a:rPr>
                        <a:t> (</a:t>
                      </a:r>
                      <a:r>
                        <a:rPr lang="en-MY" sz="1200" kern="1200" dirty="0">
                          <a:latin typeface="Arial" panose="020B0604020202020204" pitchFamily="34" charset="0"/>
                          <a:cs typeface="Arial" panose="020B0604020202020204" pitchFamily="34" charset="0"/>
                        </a:rPr>
                        <a:t>SPA</a:t>
                      </a:r>
                      <a:r>
                        <a:rPr lang="en-MY" sz="1200" kern="1200" baseline="0" dirty="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MY" sz="1200" kern="1200" baseline="0" dirty="0">
                          <a:latin typeface="Arial" panose="020B0604020202020204" pitchFamily="34" charset="0"/>
                          <a:cs typeface="Arial" panose="020B0604020202020204" pitchFamily="34" charset="0"/>
                        </a:rPr>
                        <a:t>(</a:t>
                      </a:r>
                      <a:r>
                        <a:rPr lang="en-MY" sz="1200" kern="1200" baseline="0" dirty="0" err="1">
                          <a:latin typeface="Arial" panose="020B0604020202020204" pitchFamily="34" charset="0"/>
                          <a:cs typeface="Arial" panose="020B0604020202020204" pitchFamily="34" charset="0"/>
                        </a:rPr>
                        <a:t>senaraikan</a:t>
                      </a:r>
                      <a:r>
                        <a:rPr lang="en-MY" sz="1200" kern="1200" baseline="0" dirty="0">
                          <a:latin typeface="Arial" panose="020B0604020202020204" pitchFamily="34" charset="0"/>
                          <a:cs typeface="Arial" panose="020B0604020202020204" pitchFamily="34" charset="0"/>
                        </a:rPr>
                        <a:t> </a:t>
                      </a:r>
                      <a:r>
                        <a:rPr lang="en-MY" sz="1200" kern="1200" baseline="0" dirty="0" err="1">
                          <a:latin typeface="Arial" panose="020B0604020202020204" pitchFamily="34" charset="0"/>
                          <a:cs typeface="Arial" panose="020B0604020202020204" pitchFamily="34" charset="0"/>
                        </a:rPr>
                        <a:t>aktiviti</a:t>
                      </a:r>
                      <a:r>
                        <a:rPr lang="en-MY" sz="1200" kern="1200" baseline="0" dirty="0">
                          <a:latin typeface="Arial" panose="020B0604020202020204" pitchFamily="34" charset="0"/>
                          <a:cs typeface="Arial" panose="020B0604020202020204" pitchFamily="34" charset="0"/>
                        </a:rPr>
                        <a:t> </a:t>
                      </a:r>
                      <a:r>
                        <a:rPr lang="en-MY" sz="1200" kern="1200" baseline="0" dirty="0" err="1">
                          <a:latin typeface="Arial" panose="020B0604020202020204" pitchFamily="34" charset="0"/>
                          <a:cs typeface="Arial" panose="020B0604020202020204" pitchFamily="34" charset="0"/>
                        </a:rPr>
                        <a:t>utama</a:t>
                      </a:r>
                      <a:r>
                        <a:rPr lang="en-MY" sz="1200" kern="1200" baseline="0" dirty="0">
                          <a:latin typeface="Arial" panose="020B0604020202020204" pitchFamily="34" charset="0"/>
                          <a:cs typeface="Arial" panose="020B0604020202020204" pitchFamily="34" charset="0"/>
                        </a:rPr>
                        <a:t>)</a:t>
                      </a:r>
                      <a:endParaRPr lang="en-MY" sz="1200" kern="1200" dirty="0">
                        <a:solidFill>
                          <a:schemeClr val="dk1"/>
                        </a:solidFill>
                        <a:latin typeface="Arial" panose="020B0604020202020204" pitchFamily="34" charset="0"/>
                        <a:ea typeface="+mn-ea"/>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ms-MY" sz="1200" b="0" dirty="0">
                          <a:solidFill>
                            <a:schemeClr val="tx1"/>
                          </a:solidFill>
                          <a:effectLst/>
                          <a:latin typeface="Arial" panose="020B0604020202020204" pitchFamily="34" charset="0"/>
                          <a:ea typeface="Times New Roman"/>
                          <a:cs typeface="Arial" panose="020B0604020202020204" pitchFamily="34" charset="0"/>
                        </a:rPr>
                        <a:t>XX</a:t>
                      </a: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XXX.XX</a:t>
                      </a:r>
                      <a:endPar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XXX,XXX.XX</a:t>
                      </a:r>
                      <a:endParaRPr lang="ms-MY"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9018">
                <a:tc>
                  <a:txBody>
                    <a:bodyPr/>
                    <a:lstStyle/>
                    <a:p>
                      <a:pPr algn="ctr" fontAlgn="ctr">
                        <a:lnSpc>
                          <a:spcPts val="1570"/>
                        </a:lnSpc>
                        <a:spcAft>
                          <a:spcPts val="0"/>
                        </a:spcAft>
                      </a:pPr>
                      <a:r>
                        <a:rPr lang="en-MY" sz="1200" b="0" kern="1200" dirty="0">
                          <a:solidFill>
                            <a:schemeClr val="tx1"/>
                          </a:solidFill>
                          <a:effectLst/>
                          <a:latin typeface="Arial" panose="020B0604020202020204" pitchFamily="34" charset="0"/>
                          <a:ea typeface="Times New Roman"/>
                          <a:cs typeface="Arial" panose="020B0604020202020204" pitchFamily="34" charset="0"/>
                        </a:rPr>
                        <a:t>2.</a:t>
                      </a:r>
                      <a:endParaRPr lang="ms-MY" sz="12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kern="1200" dirty="0">
                          <a:latin typeface="Arial" panose="020B0604020202020204" pitchFamily="34" charset="0"/>
                          <a:cs typeface="Arial" panose="020B0604020202020204" pitchFamily="34" charset="0"/>
                        </a:rPr>
                        <a:t>Change Management Program</a:t>
                      </a:r>
                    </a:p>
                    <a:p>
                      <a:pPr marL="0" marR="0" indent="0" algn="l" defTabSz="914400" rtl="0" eaLnBrk="1" fontAlgn="auto" latinLnBrk="0" hangingPunct="1">
                        <a:lnSpc>
                          <a:spcPct val="100000"/>
                        </a:lnSpc>
                        <a:spcBef>
                          <a:spcPts val="0"/>
                        </a:spcBef>
                        <a:spcAft>
                          <a:spcPts val="0"/>
                        </a:spcAft>
                        <a:buClrTx/>
                        <a:buSzTx/>
                        <a:buFontTx/>
                        <a:buNone/>
                        <a:tabLst/>
                        <a:defRPr/>
                      </a:pPr>
                      <a:r>
                        <a:rPr lang="en-MY" sz="1200" kern="1200" baseline="0" dirty="0">
                          <a:latin typeface="Arial" panose="020B0604020202020204" pitchFamily="34" charset="0"/>
                          <a:cs typeface="Arial" panose="020B0604020202020204" pitchFamily="34" charset="0"/>
                        </a:rPr>
                        <a:t>(</a:t>
                      </a:r>
                      <a:r>
                        <a:rPr lang="en-MY" sz="1200" kern="1200" baseline="0" dirty="0" err="1">
                          <a:latin typeface="Arial" panose="020B0604020202020204" pitchFamily="34" charset="0"/>
                          <a:cs typeface="Arial" panose="020B0604020202020204" pitchFamily="34" charset="0"/>
                        </a:rPr>
                        <a:t>senaraikan</a:t>
                      </a:r>
                      <a:r>
                        <a:rPr lang="en-MY" sz="1200" kern="1200" baseline="0" dirty="0">
                          <a:latin typeface="Arial" panose="020B0604020202020204" pitchFamily="34" charset="0"/>
                          <a:cs typeface="Arial" panose="020B0604020202020204" pitchFamily="34" charset="0"/>
                        </a:rPr>
                        <a:t> </a:t>
                      </a:r>
                      <a:r>
                        <a:rPr lang="en-MY" sz="1200" kern="1200" baseline="0" dirty="0" err="1">
                          <a:latin typeface="Arial" panose="020B0604020202020204" pitchFamily="34" charset="0"/>
                          <a:cs typeface="Arial" panose="020B0604020202020204" pitchFamily="34" charset="0"/>
                        </a:rPr>
                        <a:t>aktiviti</a:t>
                      </a:r>
                      <a:r>
                        <a:rPr lang="en-MY" sz="1200" kern="1200" baseline="0" dirty="0">
                          <a:latin typeface="Arial" panose="020B0604020202020204" pitchFamily="34" charset="0"/>
                          <a:cs typeface="Arial" panose="020B0604020202020204" pitchFamily="34" charset="0"/>
                        </a:rPr>
                        <a:t> </a:t>
                      </a:r>
                      <a:r>
                        <a:rPr lang="en-MY" sz="1200" kern="1200" baseline="0" dirty="0" err="1">
                          <a:latin typeface="Arial" panose="020B0604020202020204" pitchFamily="34" charset="0"/>
                          <a:cs typeface="Arial" panose="020B0604020202020204" pitchFamily="34" charset="0"/>
                        </a:rPr>
                        <a:t>utama</a:t>
                      </a:r>
                      <a:r>
                        <a:rPr lang="en-MY" sz="1200" kern="1200" baseline="0" dirty="0">
                          <a:latin typeface="Arial" panose="020B0604020202020204" pitchFamily="34" charset="0"/>
                          <a:cs typeface="Arial" panose="020B0604020202020204" pitchFamily="34" charset="0"/>
                        </a:rPr>
                        <a:t>)</a:t>
                      </a:r>
                      <a:endParaRPr lang="en-MY" sz="1200" kern="1200" dirty="0">
                        <a:solidFill>
                          <a:schemeClr val="dk1"/>
                        </a:solidFill>
                        <a:latin typeface="Arial" panose="020B0604020202020204" pitchFamily="34" charset="0"/>
                        <a:ea typeface="+mn-ea"/>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ms-MY" sz="1200" b="0" dirty="0">
                          <a:solidFill>
                            <a:schemeClr val="tx1"/>
                          </a:solidFill>
                          <a:effectLst/>
                          <a:latin typeface="Arial" panose="020B0604020202020204" pitchFamily="34" charset="0"/>
                          <a:ea typeface="Times New Roman"/>
                          <a:cs typeface="Arial" panose="020B0604020202020204" pitchFamily="34" charset="0"/>
                        </a:rPr>
                        <a:t>XX</a:t>
                      </a: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XXX.XX</a:t>
                      </a:r>
                      <a:endPar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XXX,XXX.XX</a:t>
                      </a:r>
                      <a:endParaRPr lang="ms-MY"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00">
                <a:tc gridSpan="4">
                  <a:txBody>
                    <a:bodyPr/>
                    <a:lstStyle/>
                    <a:p>
                      <a:pPr algn="r">
                        <a:spcAft>
                          <a:spcPts val="0"/>
                        </a:spcAft>
                      </a:pPr>
                      <a:r>
                        <a:rPr lang="en-US" sz="1200" b="1" kern="1200" dirty="0">
                          <a:solidFill>
                            <a:schemeClr val="tx1"/>
                          </a:solidFill>
                          <a:effectLst/>
                          <a:latin typeface="Arial" panose="020B0604020202020204" pitchFamily="34" charset="0"/>
                          <a:cs typeface="Arial" panose="020B0604020202020204" pitchFamily="34" charset="0"/>
                        </a:rPr>
                        <a:t>JUMLAH (E)</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r">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XXX,XXX.XX</a:t>
                      </a:r>
                      <a:endParaRPr lang="ms-MY"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60957958"/>
              </p:ext>
            </p:extLst>
          </p:nvPr>
        </p:nvGraphicFramePr>
        <p:xfrm>
          <a:off x="0" y="4050032"/>
          <a:ext cx="12182475" cy="1695448"/>
        </p:xfrm>
        <a:graphic>
          <a:graphicData uri="http://schemas.openxmlformats.org/drawingml/2006/table">
            <a:tbl>
              <a:tblPr firstRow="1" bandRow="1">
                <a:tableStyleId>{5940675A-B579-460E-94D1-54222C63F5DA}</a:tableStyleId>
              </a:tblPr>
              <a:tblGrid>
                <a:gridCol w="421957">
                  <a:extLst>
                    <a:ext uri="{9D8B030D-6E8A-4147-A177-3AD203B41FA5}">
                      <a16:colId xmlns:a16="http://schemas.microsoft.com/office/drawing/2014/main" val="2164138008"/>
                    </a:ext>
                  </a:extLst>
                </a:gridCol>
                <a:gridCol w="3657600">
                  <a:extLst>
                    <a:ext uri="{9D8B030D-6E8A-4147-A177-3AD203B41FA5}">
                      <a16:colId xmlns:a16="http://schemas.microsoft.com/office/drawing/2014/main" val="62182177"/>
                    </a:ext>
                  </a:extLst>
                </a:gridCol>
                <a:gridCol w="1473200">
                  <a:extLst>
                    <a:ext uri="{9D8B030D-6E8A-4147-A177-3AD203B41FA5}">
                      <a16:colId xmlns:a16="http://schemas.microsoft.com/office/drawing/2014/main" val="853034289"/>
                    </a:ext>
                  </a:extLst>
                </a:gridCol>
                <a:gridCol w="1181100">
                  <a:extLst>
                    <a:ext uri="{9D8B030D-6E8A-4147-A177-3AD203B41FA5}">
                      <a16:colId xmlns:a16="http://schemas.microsoft.com/office/drawing/2014/main" val="3412883244"/>
                    </a:ext>
                  </a:extLst>
                </a:gridCol>
                <a:gridCol w="1041400">
                  <a:extLst>
                    <a:ext uri="{9D8B030D-6E8A-4147-A177-3AD203B41FA5}">
                      <a16:colId xmlns:a16="http://schemas.microsoft.com/office/drawing/2014/main" val="1973045892"/>
                    </a:ext>
                  </a:extLst>
                </a:gridCol>
                <a:gridCol w="1168400">
                  <a:extLst>
                    <a:ext uri="{9D8B030D-6E8A-4147-A177-3AD203B41FA5}">
                      <a16:colId xmlns:a16="http://schemas.microsoft.com/office/drawing/2014/main" val="3545577770"/>
                    </a:ext>
                  </a:extLst>
                </a:gridCol>
                <a:gridCol w="1231900">
                  <a:extLst>
                    <a:ext uri="{9D8B030D-6E8A-4147-A177-3AD203B41FA5}">
                      <a16:colId xmlns:a16="http://schemas.microsoft.com/office/drawing/2014/main" val="1688085280"/>
                    </a:ext>
                  </a:extLst>
                </a:gridCol>
                <a:gridCol w="2006918">
                  <a:extLst>
                    <a:ext uri="{9D8B030D-6E8A-4147-A177-3AD203B41FA5}">
                      <a16:colId xmlns:a16="http://schemas.microsoft.com/office/drawing/2014/main" val="2650824703"/>
                    </a:ext>
                  </a:extLst>
                </a:gridCol>
              </a:tblGrid>
              <a:tr h="370840">
                <a:tc>
                  <a:txBody>
                    <a:bodyPr/>
                    <a:lstStyle/>
                    <a:p>
                      <a:pPr marL="90170"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BIL.</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solidFill>
                      <a:schemeClr val="tx2">
                        <a:lumMod val="50000"/>
                      </a:schemeClr>
                    </a:solidFill>
                  </a:tcPr>
                </a:tc>
                <a:tc>
                  <a:txBody>
                    <a:bodyPr/>
                    <a:lstStyle/>
                    <a:p>
                      <a:pPr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PERKARA</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solidFill>
                      <a:schemeClr val="tx2">
                        <a:lumMod val="50000"/>
                      </a:schemeClr>
                    </a:solidFill>
                  </a:tcPr>
                </a:tc>
                <a:tc>
                  <a:txBody>
                    <a:bodyPr/>
                    <a:lstStyle/>
                    <a:p>
                      <a:pPr marL="26670"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BILANGAN</a:t>
                      </a:r>
                      <a:r>
                        <a:rPr lang="ms-MY" sz="1200" b="1" baseline="0" dirty="0">
                          <a:solidFill>
                            <a:schemeClr val="bg1"/>
                          </a:solidFill>
                          <a:effectLst/>
                          <a:latin typeface="Arial" panose="020B0604020202020204" pitchFamily="34" charset="0"/>
                          <a:cs typeface="Arial" panose="020B0604020202020204" pitchFamily="34" charset="0"/>
                        </a:rPr>
                        <a:t> </a:t>
                      </a:r>
                      <a:r>
                        <a:rPr lang="ms-MY" sz="1200" b="1" dirty="0">
                          <a:solidFill>
                            <a:schemeClr val="bg1"/>
                          </a:solidFill>
                          <a:effectLst/>
                          <a:latin typeface="Arial" panose="020B0604020202020204" pitchFamily="34" charset="0"/>
                          <a:cs typeface="Arial" panose="020B0604020202020204" pitchFamily="34" charset="0"/>
                        </a:rPr>
                        <a:t>PESERTA </a:t>
                      </a:r>
                      <a:r>
                        <a:rPr lang="ms-MY" sz="1200" b="1" baseline="0" dirty="0">
                          <a:solidFill>
                            <a:schemeClr val="bg1"/>
                          </a:solidFill>
                          <a:effectLst/>
                          <a:latin typeface="Arial" panose="020B0604020202020204" pitchFamily="34" charset="0"/>
                          <a:cs typeface="Arial" panose="020B0604020202020204" pitchFamily="34" charset="0"/>
                        </a:rPr>
                        <a:t> </a:t>
                      </a:r>
                    </a:p>
                    <a:p>
                      <a:pPr marL="26670" algn="ctr">
                        <a:lnSpc>
                          <a:spcPct val="100000"/>
                        </a:lnSpc>
                        <a:spcAft>
                          <a:spcPts val="0"/>
                        </a:spcAft>
                      </a:pPr>
                      <a:r>
                        <a:rPr lang="ms-MY" sz="1200" b="1" baseline="0" dirty="0">
                          <a:solidFill>
                            <a:schemeClr val="bg1"/>
                          </a:solidFill>
                          <a:effectLst/>
                          <a:latin typeface="Arial" panose="020B0604020202020204" pitchFamily="34" charset="0"/>
                          <a:cs typeface="Arial" panose="020B0604020202020204" pitchFamily="34" charset="0"/>
                        </a:rPr>
                        <a:t>(PER </a:t>
                      </a:r>
                      <a:r>
                        <a:rPr lang="ms-MY" sz="1200" b="1" dirty="0">
                          <a:solidFill>
                            <a:schemeClr val="bg1"/>
                          </a:solidFill>
                          <a:effectLst/>
                          <a:latin typeface="Arial" panose="020B0604020202020204" pitchFamily="34" charset="0"/>
                          <a:cs typeface="Arial" panose="020B0604020202020204" pitchFamily="34" charset="0"/>
                        </a:rPr>
                        <a:t>SESI)</a:t>
                      </a:r>
                    </a:p>
                    <a:p>
                      <a:pPr marL="26670" algn="ctr">
                        <a:lnSpc>
                          <a:spcPct val="100000"/>
                        </a:lnSpc>
                        <a:spcAft>
                          <a:spcPts val="0"/>
                        </a:spcAft>
                      </a:pPr>
                      <a:r>
                        <a:rPr lang="en-US" sz="1200" b="1" dirty="0">
                          <a:solidFill>
                            <a:schemeClr val="bg1"/>
                          </a:solidFill>
                          <a:effectLst/>
                          <a:latin typeface="Arial" panose="020B0604020202020204" pitchFamily="34" charset="0"/>
                          <a:cs typeface="Arial" panose="020B0604020202020204" pitchFamily="34" charset="0"/>
                        </a:rPr>
                        <a:t>(a)</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solidFill>
                      <a:schemeClr val="tx2">
                        <a:lumMod val="50000"/>
                      </a:schemeClr>
                    </a:solidFill>
                  </a:tcPr>
                </a:tc>
                <a:tc>
                  <a:txBody>
                    <a:bodyPr/>
                    <a:lstStyle/>
                    <a:p>
                      <a:pPr marL="26670"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TEMPOH (HARI)</a:t>
                      </a:r>
                    </a:p>
                    <a:p>
                      <a:pPr marL="26670" algn="ctr">
                        <a:lnSpc>
                          <a:spcPct val="100000"/>
                        </a:lnSpc>
                        <a:spcAft>
                          <a:spcPts val="0"/>
                        </a:spcAft>
                      </a:pPr>
                      <a:r>
                        <a:rPr lang="en-US" sz="1200" b="1" dirty="0">
                          <a:solidFill>
                            <a:schemeClr val="bg1"/>
                          </a:solidFill>
                          <a:effectLst/>
                          <a:latin typeface="Arial" panose="020B0604020202020204" pitchFamily="34" charset="0"/>
                          <a:cs typeface="Arial" panose="020B0604020202020204" pitchFamily="34" charset="0"/>
                        </a:rPr>
                        <a:t>(PER SESI)</a:t>
                      </a:r>
                    </a:p>
                    <a:p>
                      <a:pPr marL="26670" algn="ctr">
                        <a:lnSpc>
                          <a:spcPct val="100000"/>
                        </a:lnSpc>
                        <a:spcAft>
                          <a:spcPts val="0"/>
                        </a:spcAft>
                      </a:pPr>
                      <a:r>
                        <a:rPr lang="en-US" sz="1200" b="1" dirty="0">
                          <a:solidFill>
                            <a:schemeClr val="bg1"/>
                          </a:solidFill>
                          <a:effectLst/>
                          <a:latin typeface="Arial" panose="020B0604020202020204" pitchFamily="34" charset="0"/>
                          <a:cs typeface="Arial" panose="020B0604020202020204" pitchFamily="34" charset="0"/>
                        </a:rPr>
                        <a:t>(b)</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solidFill>
                      <a:schemeClr val="tx2">
                        <a:lumMod val="50000"/>
                      </a:schemeClr>
                    </a:solidFill>
                  </a:tcPr>
                </a:tc>
                <a:tc>
                  <a:txBody>
                    <a:bodyPr/>
                    <a:lstStyle/>
                    <a:p>
                      <a:pPr marL="26670"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BILANGAN SESI</a:t>
                      </a:r>
                    </a:p>
                    <a:p>
                      <a:pPr marL="26670" algn="ctr">
                        <a:lnSpc>
                          <a:spcPct val="100000"/>
                        </a:lnSpc>
                        <a:spcAft>
                          <a:spcPts val="0"/>
                        </a:spcAft>
                      </a:pPr>
                      <a:endParaRPr lang="en-US" sz="1200" b="1" dirty="0">
                        <a:solidFill>
                          <a:schemeClr val="bg1"/>
                        </a:solidFill>
                        <a:effectLst/>
                        <a:latin typeface="Arial" panose="020B0604020202020204" pitchFamily="34" charset="0"/>
                        <a:cs typeface="Arial" panose="020B0604020202020204" pitchFamily="34" charset="0"/>
                      </a:endParaRPr>
                    </a:p>
                    <a:p>
                      <a:pPr marL="26670" algn="ctr">
                        <a:lnSpc>
                          <a:spcPct val="100000"/>
                        </a:lnSpc>
                        <a:spcAft>
                          <a:spcPts val="0"/>
                        </a:spcAft>
                      </a:pPr>
                      <a:r>
                        <a:rPr lang="en-US" sz="1200" b="1" dirty="0">
                          <a:solidFill>
                            <a:schemeClr val="bg1"/>
                          </a:solidFill>
                          <a:effectLst/>
                          <a:latin typeface="Arial" panose="020B0604020202020204" pitchFamily="34" charset="0"/>
                          <a:cs typeface="Arial" panose="020B0604020202020204" pitchFamily="34" charset="0"/>
                        </a:rPr>
                        <a:t>(c)</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solidFill>
                      <a:schemeClr val="tx2">
                        <a:lumMod val="50000"/>
                      </a:schemeClr>
                    </a:solidFill>
                  </a:tcPr>
                </a:tc>
                <a:tc>
                  <a:txBody>
                    <a:bodyPr/>
                    <a:lstStyle/>
                    <a:p>
                      <a:pPr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HARGA </a:t>
                      </a:r>
                    </a:p>
                    <a:p>
                      <a:pPr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PER </a:t>
                      </a:r>
                      <a:r>
                        <a:rPr lang="ms-MY" sz="1200" b="1" u="sng" dirty="0">
                          <a:solidFill>
                            <a:srgbClr val="FF0000"/>
                          </a:solidFill>
                          <a:effectLst/>
                          <a:latin typeface="Arial" panose="020B0604020202020204" pitchFamily="34" charset="0"/>
                          <a:cs typeface="Arial" panose="020B0604020202020204" pitchFamily="34" charset="0"/>
                        </a:rPr>
                        <a:t>PAX/ SESI</a:t>
                      </a:r>
                    </a:p>
                    <a:p>
                      <a:pPr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(RM)</a:t>
                      </a:r>
                    </a:p>
                    <a:p>
                      <a:pPr algn="ctr">
                        <a:lnSpc>
                          <a:spcPct val="100000"/>
                        </a:lnSpc>
                        <a:spcAft>
                          <a:spcPts val="0"/>
                        </a:spcAft>
                      </a:pPr>
                      <a:r>
                        <a:rPr lang="en-US" sz="1200" b="1" dirty="0">
                          <a:solidFill>
                            <a:schemeClr val="bg1"/>
                          </a:solidFill>
                          <a:effectLst/>
                          <a:latin typeface="Arial" panose="020B0604020202020204" pitchFamily="34" charset="0"/>
                          <a:cs typeface="Arial" panose="020B0604020202020204" pitchFamily="34" charset="0"/>
                        </a:rPr>
                        <a:t>(d)</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solidFill>
                      <a:schemeClr val="tx2">
                        <a:lumMod val="50000"/>
                      </a:schemeClr>
                    </a:solidFill>
                  </a:tcPr>
                </a:tc>
                <a:tc>
                  <a:txBody>
                    <a:bodyPr/>
                    <a:lstStyle/>
                    <a:p>
                      <a:pPr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200" b="1" dirty="0">
                          <a:solidFill>
                            <a:schemeClr val="bg1"/>
                          </a:solidFill>
                          <a:effectLst/>
                          <a:latin typeface="Arial" panose="020B0604020202020204" pitchFamily="34" charset="0"/>
                          <a:cs typeface="Arial" panose="020B0604020202020204" pitchFamily="34" charset="0"/>
                        </a:rPr>
                        <a:t>(RM)</a:t>
                      </a:r>
                    </a:p>
                    <a:p>
                      <a:pPr algn="ctr">
                        <a:lnSpc>
                          <a:spcPct val="100000"/>
                        </a:lnSpc>
                        <a:spcAft>
                          <a:spcPts val="0"/>
                        </a:spcAft>
                      </a:pPr>
                      <a:endParaRPr lang="en-US" sz="1200" b="1" dirty="0">
                        <a:solidFill>
                          <a:schemeClr val="bg1"/>
                        </a:solidFill>
                        <a:effectLst/>
                        <a:latin typeface="Arial" panose="020B0604020202020204" pitchFamily="34" charset="0"/>
                        <a:cs typeface="Arial" panose="020B0604020202020204" pitchFamily="34" charset="0"/>
                      </a:endParaRPr>
                    </a:p>
                    <a:p>
                      <a:pPr algn="ctr">
                        <a:lnSpc>
                          <a:spcPct val="100000"/>
                        </a:lnSpc>
                        <a:spcAft>
                          <a:spcPts val="0"/>
                        </a:spcAft>
                      </a:pPr>
                      <a:r>
                        <a:rPr lang="en-US" sz="1200" b="1" dirty="0">
                          <a:solidFill>
                            <a:schemeClr val="bg1"/>
                          </a:solidFill>
                          <a:effectLst/>
                          <a:latin typeface="Arial" panose="020B0604020202020204" pitchFamily="34" charset="0"/>
                          <a:cs typeface="Arial" panose="020B0604020202020204" pitchFamily="34" charset="0"/>
                        </a:rPr>
                        <a:t>e</a:t>
                      </a:r>
                      <a:r>
                        <a:rPr lang="en-US" sz="1200" b="1" baseline="0" dirty="0">
                          <a:solidFill>
                            <a:schemeClr val="bg1"/>
                          </a:solidFill>
                          <a:effectLst/>
                          <a:latin typeface="Arial" panose="020B0604020202020204" pitchFamily="34" charset="0"/>
                          <a:cs typeface="Arial" panose="020B0604020202020204" pitchFamily="34" charset="0"/>
                        </a:rPr>
                        <a:t> = a * c * d</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solidFill>
                      <a:schemeClr val="tx2">
                        <a:lumMod val="50000"/>
                      </a:schemeClr>
                    </a:solidFill>
                  </a:tcPr>
                </a:tc>
                <a:tc>
                  <a:txBody>
                    <a:bodyPr/>
                    <a:lstStyle/>
                    <a:p>
                      <a:pPr algn="ctr"/>
                      <a:r>
                        <a:rPr lang="ms-MY" sz="1200" b="1" dirty="0">
                          <a:solidFill>
                            <a:schemeClr val="bg1"/>
                          </a:solidFill>
                          <a:effectLst/>
                          <a:latin typeface="Arial" panose="020B0604020202020204" pitchFamily="34" charset="0"/>
                          <a:cs typeface="Arial" panose="020B0604020202020204" pitchFamily="34" charset="0"/>
                        </a:rPr>
                        <a:t>CATATAN</a:t>
                      </a:r>
                      <a:endParaRPr lang="ms-MY" sz="1200" dirty="0">
                        <a:latin typeface="Arial" panose="020B0604020202020204" pitchFamily="34" charset="0"/>
                        <a:cs typeface="Arial" panose="020B0604020202020204" pitchFamily="34" charset="0"/>
                      </a:endParaRPr>
                    </a:p>
                  </a:txBody>
                  <a:tcPr marL="9523" marR="9523" marT="9524" marB="0" anchor="ctr">
                    <a:solidFill>
                      <a:schemeClr val="tx2">
                        <a:lumMod val="50000"/>
                      </a:schemeClr>
                    </a:solidFill>
                  </a:tcPr>
                </a:tc>
                <a:extLst>
                  <a:ext uri="{0D108BD9-81ED-4DB2-BD59-A6C34878D82A}">
                    <a16:rowId xmlns:a16="http://schemas.microsoft.com/office/drawing/2014/main" val="2577176534"/>
                  </a:ext>
                </a:extLst>
              </a:tr>
              <a:tr h="180000">
                <a:tc>
                  <a:txBody>
                    <a:bodyPr/>
                    <a:lstStyle/>
                    <a:p>
                      <a:pPr algn="ctr" fontAlgn="ctr">
                        <a:lnSpc>
                          <a:spcPts val="1570"/>
                        </a:lnSpc>
                        <a:spcAft>
                          <a:spcPts val="0"/>
                        </a:spcAft>
                      </a:pPr>
                      <a:r>
                        <a:rPr lang="en-MY" sz="1200" b="1" kern="1200" dirty="0">
                          <a:effectLst/>
                          <a:latin typeface="Arial" panose="020B0604020202020204" pitchFamily="34" charset="0"/>
                          <a:cs typeface="Arial" panose="020B0604020202020204" pitchFamily="34" charset="0"/>
                        </a:rPr>
                        <a:t>(E)</a:t>
                      </a:r>
                      <a:endParaRPr lang="ms-MY" sz="1200" dirty="0">
                        <a:effectLst/>
                        <a:latin typeface="Arial" panose="020B0604020202020204" pitchFamily="34" charset="0"/>
                        <a:ea typeface="Times New Roman"/>
                        <a:cs typeface="Arial" panose="020B0604020202020204" pitchFamily="34" charset="0"/>
                      </a:endParaRPr>
                    </a:p>
                  </a:txBody>
                  <a:tcPr marL="9523" marR="9523" marT="9524" marB="0" anchor="ctr">
                    <a:solidFill>
                      <a:schemeClr val="tx2">
                        <a:lumMod val="20000"/>
                        <a:lumOff val="80000"/>
                      </a:schemeClr>
                    </a:solidFill>
                  </a:tcPr>
                </a:tc>
                <a:tc gridSpan="7">
                  <a:txBody>
                    <a:bodyPr/>
                    <a:lstStyle/>
                    <a:p>
                      <a:pPr algn="l"/>
                      <a:r>
                        <a:rPr lang="en-MY" sz="1200" b="1" kern="1200" dirty="0">
                          <a:effectLst/>
                          <a:latin typeface="Arial" panose="020B0604020202020204" pitchFamily="34" charset="0"/>
                          <a:cs typeface="Arial" panose="020B0604020202020204" pitchFamily="34" charset="0"/>
                        </a:rPr>
                        <a:t> PERKHIDMATAN (LATIHAN) </a:t>
                      </a:r>
                      <a:r>
                        <a:rPr lang="en-MY" sz="1200" b="1" kern="1200" dirty="0">
                          <a:solidFill>
                            <a:srgbClr val="FF0000"/>
                          </a:solidFill>
                          <a:effectLst/>
                          <a:latin typeface="Arial" panose="020B0604020202020204" pitchFamily="34" charset="0"/>
                          <a:cs typeface="Arial" panose="020B0604020202020204" pitchFamily="34" charset="0"/>
                        </a:rPr>
                        <a:t>(format 3)</a:t>
                      </a:r>
                      <a:endParaRPr lang="ms-MY" sz="1200" dirty="0">
                        <a:latin typeface="Arial" panose="020B0604020202020204" pitchFamily="34" charset="0"/>
                        <a:cs typeface="Arial" panose="020B0604020202020204" pitchFamily="34" charset="0"/>
                      </a:endParaRPr>
                    </a:p>
                  </a:txBody>
                  <a:tcPr marL="9523" marR="9523" marT="9524" marB="0" anchor="ctr">
                    <a:solidFill>
                      <a:schemeClr val="tx2">
                        <a:lumMod val="20000"/>
                        <a:lumOff val="80000"/>
                      </a:schemeClr>
                    </a:solidFill>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extLst>
                  <a:ext uri="{0D108BD9-81ED-4DB2-BD59-A6C34878D82A}">
                    <a16:rowId xmlns:a16="http://schemas.microsoft.com/office/drawing/2014/main" val="2955689153"/>
                  </a:ext>
                </a:extLst>
              </a:tr>
              <a:tr h="370840">
                <a:tc>
                  <a:txBody>
                    <a:bodyPr/>
                    <a:lstStyle/>
                    <a:p>
                      <a:pPr algn="ctr"/>
                      <a:r>
                        <a:rPr lang="en-MY" sz="1200" dirty="0">
                          <a:latin typeface="Arial" panose="020B0604020202020204" pitchFamily="34" charset="0"/>
                          <a:cs typeface="Arial" panose="020B0604020202020204" pitchFamily="34" charset="0"/>
                        </a:rPr>
                        <a:t>1.</a:t>
                      </a:r>
                    </a:p>
                  </a:txBody>
                  <a:tcPr/>
                </a:tc>
                <a:tc>
                  <a:txBody>
                    <a:bodyPr/>
                    <a:lstStyle/>
                    <a:p>
                      <a:endParaRPr lang="en-MY"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XX</a:t>
                      </a:r>
                      <a:endParaRPr lang="ms-MY" sz="1200" dirty="0">
                        <a:latin typeface="Arial" panose="020B0604020202020204" pitchFamily="34" charset="0"/>
                        <a:cs typeface="Arial" panose="020B0604020202020204" pitchFamily="34" charset="0"/>
                      </a:endParaRPr>
                    </a:p>
                  </a:txBody>
                  <a:tcPr marL="9523" marR="9523" marT="9525" marB="0" anchor="ctr"/>
                </a:tc>
                <a:tc>
                  <a:txBody>
                    <a:bodyPr/>
                    <a:lstStyle/>
                    <a:p>
                      <a:pPr algn="ctr"/>
                      <a:r>
                        <a:rPr lang="en-US" sz="1200" dirty="0">
                          <a:latin typeface="Arial" panose="020B0604020202020204" pitchFamily="34" charset="0"/>
                          <a:cs typeface="Arial" panose="020B0604020202020204" pitchFamily="34" charset="0"/>
                        </a:rPr>
                        <a:t>XX</a:t>
                      </a:r>
                      <a:endParaRPr lang="ms-MY"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XX</a:t>
                      </a:r>
                      <a:endParaRPr lang="ms-MY" sz="12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XXX.XX</a:t>
                      </a:r>
                      <a:endParaRPr lang="ms-MY" sz="12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XX,XXX.XX</a:t>
                      </a:r>
                      <a:endParaRPr lang="ms-MY" sz="1200" dirty="0">
                        <a:latin typeface="Arial" panose="020B0604020202020204" pitchFamily="34" charset="0"/>
                        <a:cs typeface="Arial" panose="020B0604020202020204" pitchFamily="34" charset="0"/>
                      </a:endParaRPr>
                    </a:p>
                  </a:txBody>
                  <a:tcPr/>
                </a:tc>
                <a:tc>
                  <a:txBody>
                    <a:bodyPr/>
                    <a:lstStyle/>
                    <a:p>
                      <a:endParaRPr lang="ms-MY"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5553413"/>
                  </a:ext>
                </a:extLst>
              </a:tr>
              <a:tr h="370840">
                <a:tc gridSpan="6">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JUMLAH (E)</a:t>
                      </a:r>
                      <a:endParaRPr lang="ms-MY" sz="1200" b="1" dirty="0">
                        <a:effectLst/>
                        <a:latin typeface="Arial" panose="020B0604020202020204" pitchFamily="34" charset="0"/>
                        <a:ea typeface="Times New Roman"/>
                        <a:cs typeface="Arial" panose="020B0604020202020204" pitchFamily="34" charset="0"/>
                      </a:endParaRPr>
                    </a:p>
                  </a:txBody>
                  <a:tcPr marL="9523" marR="9523" marT="9525" marB="0" anchor="ctr">
                    <a:solidFill>
                      <a:srgbClr val="FFFF00"/>
                    </a:solidFill>
                  </a:tcPr>
                </a:tc>
                <a:tc hMerge="1">
                  <a:txBody>
                    <a:bodyPr/>
                    <a:lstStyle/>
                    <a:p>
                      <a:pPr algn="r">
                        <a:spcAft>
                          <a:spcPts val="0"/>
                        </a:spcAft>
                      </a:pPr>
                      <a:endParaRPr lang="ms-MY" sz="14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XX,XXX.XX</a:t>
                      </a:r>
                      <a:endParaRPr lang="ms-MY" sz="1200" b="1" dirty="0">
                        <a:latin typeface="Arial" panose="020B0604020202020204" pitchFamily="34" charset="0"/>
                        <a:cs typeface="Arial" panose="020B0604020202020204" pitchFamily="34" charset="0"/>
                      </a:endParaRPr>
                    </a:p>
                  </a:txBody>
                  <a:tcPr anchor="ctr">
                    <a:solidFill>
                      <a:srgbClr val="FFFF00"/>
                    </a:solidFill>
                  </a:tcPr>
                </a:tc>
                <a:tc>
                  <a:txBody>
                    <a:bodyPr/>
                    <a:lstStyle/>
                    <a:p>
                      <a:endParaRPr lang="ms-MY" sz="1200" dirty="0">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398481188"/>
                  </a:ext>
                </a:extLst>
              </a:tr>
            </a:tbl>
          </a:graphicData>
        </a:graphic>
      </p:graphicFrame>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34</a:t>
            </a:fld>
            <a:endParaRPr lang="ms-MY"/>
          </a:p>
        </p:txBody>
      </p:sp>
    </p:spTree>
    <p:extLst>
      <p:ext uri="{BB962C8B-B14F-4D97-AF65-F5344CB8AC3E}">
        <p14:creationId xmlns:p14="http://schemas.microsoft.com/office/powerpoint/2010/main" val="1407521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52330162"/>
              </p:ext>
            </p:extLst>
          </p:nvPr>
        </p:nvGraphicFramePr>
        <p:xfrm>
          <a:off x="0" y="487954"/>
          <a:ext cx="4192909" cy="6212134"/>
        </p:xfrm>
        <a:graphic>
          <a:graphicData uri="http://schemas.openxmlformats.org/drawingml/2006/table">
            <a:tbl>
              <a:tblPr firstRow="1" firstCol="1" bandRow="1">
                <a:tableStyleId>{5C22544A-7EE6-4342-B048-85BDC9FD1C3A}</a:tableStyleId>
              </a:tblPr>
              <a:tblGrid>
                <a:gridCol w="206093">
                  <a:extLst>
                    <a:ext uri="{9D8B030D-6E8A-4147-A177-3AD203B41FA5}">
                      <a16:colId xmlns:a16="http://schemas.microsoft.com/office/drawing/2014/main" val="20000"/>
                    </a:ext>
                  </a:extLst>
                </a:gridCol>
                <a:gridCol w="1194290">
                  <a:extLst>
                    <a:ext uri="{9D8B030D-6E8A-4147-A177-3AD203B41FA5}">
                      <a16:colId xmlns:a16="http://schemas.microsoft.com/office/drawing/2014/main" val="20001"/>
                    </a:ext>
                  </a:extLst>
                </a:gridCol>
                <a:gridCol w="497960">
                  <a:extLst>
                    <a:ext uri="{9D8B030D-6E8A-4147-A177-3AD203B41FA5}">
                      <a16:colId xmlns:a16="http://schemas.microsoft.com/office/drawing/2014/main" val="20002"/>
                    </a:ext>
                  </a:extLst>
                </a:gridCol>
                <a:gridCol w="594334">
                  <a:extLst>
                    <a:ext uri="{9D8B030D-6E8A-4147-A177-3AD203B41FA5}">
                      <a16:colId xmlns:a16="http://schemas.microsoft.com/office/drawing/2014/main" val="20003"/>
                    </a:ext>
                  </a:extLst>
                </a:gridCol>
                <a:gridCol w="462260">
                  <a:extLst>
                    <a:ext uri="{9D8B030D-6E8A-4147-A177-3AD203B41FA5}">
                      <a16:colId xmlns:a16="http://schemas.microsoft.com/office/drawing/2014/main" val="20004"/>
                    </a:ext>
                  </a:extLst>
                </a:gridCol>
                <a:gridCol w="539737">
                  <a:extLst>
                    <a:ext uri="{9D8B030D-6E8A-4147-A177-3AD203B41FA5}">
                      <a16:colId xmlns:a16="http://schemas.microsoft.com/office/drawing/2014/main" val="20005"/>
                    </a:ext>
                  </a:extLst>
                </a:gridCol>
                <a:gridCol w="698235">
                  <a:extLst>
                    <a:ext uri="{9D8B030D-6E8A-4147-A177-3AD203B41FA5}">
                      <a16:colId xmlns:a16="http://schemas.microsoft.com/office/drawing/2014/main" val="20006"/>
                    </a:ext>
                  </a:extLst>
                </a:gridCol>
              </a:tblGrid>
              <a:tr h="247015">
                <a:tc rowSpan="2">
                  <a:txBody>
                    <a:bodyPr/>
                    <a:lstStyle/>
                    <a:p>
                      <a:pPr marL="90170" algn="ctr">
                        <a:lnSpc>
                          <a:spcPct val="100000"/>
                        </a:lnSpc>
                        <a:spcAft>
                          <a:spcPts val="0"/>
                        </a:spcAft>
                      </a:pPr>
                      <a:r>
                        <a:rPr lang="ms-MY" sz="900" dirty="0">
                          <a:solidFill>
                            <a:schemeClr val="tx1"/>
                          </a:solidFill>
                          <a:effectLst/>
                          <a:latin typeface="Arial" panose="020B0604020202020204" pitchFamily="34" charset="0"/>
                          <a:cs typeface="Arial" panose="020B0604020202020204" pitchFamily="34" charset="0"/>
                        </a:rPr>
                        <a:t>BIL.</a:t>
                      </a:r>
                      <a:endParaRPr lang="ms-MY" sz="9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B w="12700" cap="flat" cmpd="sng" algn="ctr">
                      <a:solidFill>
                        <a:schemeClr val="bg1"/>
                      </a:solidFill>
                      <a:prstDash val="solid"/>
                      <a:round/>
                      <a:headEnd type="none" w="med" len="med"/>
                      <a:tailEnd type="none" w="med" len="med"/>
                    </a:lnB>
                    <a:solidFill>
                      <a:srgbClr val="00B0F0"/>
                    </a:solidFill>
                  </a:tcPr>
                </a:tc>
                <a:tc rowSpan="2">
                  <a:txBody>
                    <a:bodyPr/>
                    <a:lstStyle/>
                    <a:p>
                      <a:pPr algn="ctr">
                        <a:lnSpc>
                          <a:spcPct val="100000"/>
                        </a:lnSpc>
                        <a:spcAft>
                          <a:spcPts val="0"/>
                        </a:spcAft>
                      </a:pPr>
                      <a:r>
                        <a:rPr lang="ms-MY" sz="900" dirty="0">
                          <a:solidFill>
                            <a:schemeClr val="tx1"/>
                          </a:solidFill>
                          <a:effectLst/>
                          <a:latin typeface="Arial" panose="020B0604020202020204" pitchFamily="34" charset="0"/>
                          <a:cs typeface="Arial" panose="020B0604020202020204" pitchFamily="34" charset="0"/>
                        </a:rPr>
                        <a:t>PERKARA</a:t>
                      </a:r>
                      <a:endParaRPr lang="ms-MY" sz="9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B w="12700" cap="flat" cmpd="sng" algn="ctr">
                      <a:solidFill>
                        <a:schemeClr val="bg1"/>
                      </a:solidFill>
                      <a:prstDash val="solid"/>
                      <a:round/>
                      <a:headEnd type="none" w="med" len="med"/>
                      <a:tailEnd type="none" w="med" len="med"/>
                    </a:lnB>
                    <a:solidFill>
                      <a:srgbClr val="00B0F0"/>
                    </a:solidFill>
                  </a:tcPr>
                </a:tc>
                <a:tc rowSpan="2">
                  <a:txBody>
                    <a:bodyPr/>
                    <a:lstStyle/>
                    <a:p>
                      <a:pPr marL="26670" algn="ctr">
                        <a:lnSpc>
                          <a:spcPct val="100000"/>
                        </a:lnSpc>
                        <a:spcAft>
                          <a:spcPts val="0"/>
                        </a:spcAft>
                      </a:pPr>
                      <a:r>
                        <a:rPr lang="ms-MY" sz="900" dirty="0">
                          <a:solidFill>
                            <a:schemeClr val="tx1"/>
                          </a:solidFill>
                          <a:effectLst/>
                          <a:latin typeface="Arial" panose="020B0604020202020204" pitchFamily="34" charset="0"/>
                          <a:ea typeface="Times New Roman"/>
                          <a:cs typeface="Arial" panose="020B0604020202020204" pitchFamily="34" charset="0"/>
                        </a:rPr>
                        <a:t>KUANTITI</a:t>
                      </a:r>
                    </a:p>
                  </a:txBody>
                  <a:tcPr marL="0" marR="0" marT="0" marB="0" anchor="ctr">
                    <a:lnB w="12700" cap="flat" cmpd="sng" algn="ctr">
                      <a:solidFill>
                        <a:schemeClr val="bg1"/>
                      </a:solidFill>
                      <a:prstDash val="solid"/>
                      <a:round/>
                      <a:headEnd type="none" w="med" len="med"/>
                      <a:tailEnd type="none" w="med" len="med"/>
                    </a:lnB>
                    <a:solidFill>
                      <a:srgbClr val="00B0F0"/>
                    </a:solidFill>
                  </a:tcPr>
                </a:tc>
                <a:tc gridSpan="2">
                  <a:txBody>
                    <a:bodyPr/>
                    <a:lstStyle/>
                    <a:p>
                      <a:pPr marL="26670" algn="ctr">
                        <a:lnSpc>
                          <a:spcPct val="100000"/>
                        </a:lnSpc>
                        <a:spcAft>
                          <a:spcPts val="0"/>
                        </a:spcAft>
                      </a:pPr>
                      <a:r>
                        <a:rPr lang="ms-MY" sz="1400" dirty="0">
                          <a:solidFill>
                            <a:schemeClr val="tx1"/>
                          </a:solidFill>
                          <a:effectLst/>
                          <a:latin typeface="Arial" panose="020B0604020202020204" pitchFamily="34" charset="0"/>
                          <a:ea typeface="Times New Roman"/>
                          <a:cs typeface="Arial" panose="020B0604020202020204" pitchFamily="34" charset="0"/>
                        </a:rPr>
                        <a:t>MAN DAYS</a:t>
                      </a:r>
                    </a:p>
                  </a:txBody>
                  <a:tcPr marL="0" marR="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tc hMerge="1">
                  <a:txBody>
                    <a:bodyPr/>
                    <a:lstStyle/>
                    <a:p>
                      <a:endParaRPr lang="en-MY"/>
                    </a:p>
                  </a:txBody>
                  <a:tcPr/>
                </a:tc>
                <a:tc rowSpan="2">
                  <a:txBody>
                    <a:bodyPr/>
                    <a:lstStyle/>
                    <a:p>
                      <a:pPr algn="ctr">
                        <a:lnSpc>
                          <a:spcPct val="100000"/>
                        </a:lnSpc>
                        <a:spcAft>
                          <a:spcPts val="0"/>
                        </a:spcAft>
                      </a:pPr>
                      <a:r>
                        <a:rPr lang="ms-MY" sz="900">
                          <a:solidFill>
                            <a:schemeClr val="tx1"/>
                          </a:solidFill>
                          <a:effectLst/>
                          <a:latin typeface="Arial" panose="020B0604020202020204" pitchFamily="34" charset="0"/>
                          <a:cs typeface="Arial" panose="020B0604020202020204" pitchFamily="34" charset="0"/>
                        </a:rPr>
                        <a:t>HARGA </a:t>
                      </a:r>
                    </a:p>
                    <a:p>
                      <a:pPr algn="ctr">
                        <a:lnSpc>
                          <a:spcPct val="100000"/>
                        </a:lnSpc>
                        <a:spcAft>
                          <a:spcPts val="0"/>
                        </a:spcAft>
                      </a:pPr>
                      <a:r>
                        <a:rPr lang="ms-MY" sz="900">
                          <a:solidFill>
                            <a:schemeClr val="tx1"/>
                          </a:solidFill>
                          <a:effectLst/>
                          <a:latin typeface="Arial" panose="020B0604020202020204" pitchFamily="34" charset="0"/>
                          <a:cs typeface="Arial" panose="020B0604020202020204" pitchFamily="34" charset="0"/>
                        </a:rPr>
                        <a:t>SEUNIT</a:t>
                      </a:r>
                      <a:endParaRPr lang="ms-MY" sz="900" dirty="0">
                        <a:solidFill>
                          <a:schemeClr val="tx1"/>
                        </a:solidFill>
                        <a:effectLst/>
                        <a:latin typeface="Arial" panose="020B0604020202020204" pitchFamily="34" charset="0"/>
                        <a:cs typeface="Arial" panose="020B0604020202020204" pitchFamily="34" charset="0"/>
                      </a:endParaRPr>
                    </a:p>
                    <a:p>
                      <a:pPr algn="ctr">
                        <a:lnSpc>
                          <a:spcPct val="100000"/>
                        </a:lnSpc>
                        <a:spcAft>
                          <a:spcPts val="0"/>
                        </a:spcAft>
                      </a:pPr>
                      <a:r>
                        <a:rPr lang="ms-MY" sz="900" dirty="0">
                          <a:solidFill>
                            <a:schemeClr val="tx1"/>
                          </a:solidFill>
                          <a:effectLst/>
                          <a:latin typeface="Arial" panose="020B0604020202020204" pitchFamily="34" charset="0"/>
                          <a:cs typeface="Arial" panose="020B0604020202020204" pitchFamily="34" charset="0"/>
                        </a:rPr>
                        <a:t>(RM)</a:t>
                      </a:r>
                      <a:endParaRPr lang="ms-MY" sz="9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B0F0"/>
                    </a:solidFill>
                  </a:tcPr>
                </a:tc>
                <a:tc rowSpan="2">
                  <a:txBody>
                    <a:bodyPr/>
                    <a:lstStyle/>
                    <a:p>
                      <a:pPr algn="ctr">
                        <a:lnSpc>
                          <a:spcPct val="100000"/>
                        </a:lnSpc>
                        <a:spcAft>
                          <a:spcPts val="0"/>
                        </a:spcAft>
                      </a:pPr>
                      <a:r>
                        <a:rPr lang="ms-MY" sz="900"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900" dirty="0">
                          <a:solidFill>
                            <a:schemeClr val="tx1"/>
                          </a:solidFill>
                          <a:effectLst/>
                          <a:latin typeface="Arial" panose="020B0604020202020204" pitchFamily="34" charset="0"/>
                          <a:cs typeface="Arial" panose="020B0604020202020204" pitchFamily="34" charset="0"/>
                        </a:rPr>
                        <a:t>(RM)</a:t>
                      </a:r>
                      <a:endParaRPr lang="ms-MY" sz="9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98245">
                <a:tc vMerge="1">
                  <a:txBody>
                    <a:bodyPr/>
                    <a:lstStyle/>
                    <a:p>
                      <a:pPr marL="90170" algn="ctr">
                        <a:lnSpc>
                          <a:spcPct val="100000"/>
                        </a:lnSpc>
                        <a:spcAft>
                          <a:spcPts val="0"/>
                        </a:spcAft>
                      </a:pPr>
                      <a:endParaRPr lang="ms-MY"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vMerge="1">
                  <a:txBody>
                    <a:bodyPr/>
                    <a:lstStyle/>
                    <a:p>
                      <a:pPr algn="ctr">
                        <a:lnSpc>
                          <a:spcPct val="100000"/>
                        </a:lnSpc>
                        <a:spcAft>
                          <a:spcPts val="0"/>
                        </a:spcAft>
                      </a:pPr>
                      <a:endParaRPr lang="ms-MY"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vMerge="1">
                  <a:txBody>
                    <a:bodyPr/>
                    <a:lstStyle/>
                    <a:p>
                      <a:pPr marL="26670" algn="ctr">
                        <a:lnSpc>
                          <a:spcPct val="10000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26670" algn="ctr">
                        <a:lnSpc>
                          <a:spcPct val="100000"/>
                        </a:lnSpc>
                        <a:spcAft>
                          <a:spcPts val="0"/>
                        </a:spcAft>
                      </a:pPr>
                      <a:r>
                        <a:rPr lang="ms-MY" sz="900" b="1" dirty="0">
                          <a:solidFill>
                            <a:schemeClr val="tx1"/>
                          </a:solidFill>
                          <a:effectLst/>
                          <a:latin typeface="Arial" panose="020B0604020202020204" pitchFamily="34" charset="0"/>
                          <a:ea typeface="Times New Roman"/>
                          <a:cs typeface="Arial" panose="020B0604020202020204" pitchFamily="34" charset="0"/>
                        </a:rPr>
                        <a:t>BIL.</a:t>
                      </a:r>
                      <a:r>
                        <a:rPr lang="ms-MY" sz="900" b="1" baseline="0" dirty="0">
                          <a:solidFill>
                            <a:schemeClr val="tx1"/>
                          </a:solidFill>
                          <a:effectLst/>
                          <a:latin typeface="Arial" panose="020B0604020202020204" pitchFamily="34" charset="0"/>
                          <a:ea typeface="Times New Roman"/>
                          <a:cs typeface="Arial" panose="020B0604020202020204" pitchFamily="34" charset="0"/>
                        </a:rPr>
                        <a:t> PEKERJA</a:t>
                      </a:r>
                      <a:endParaRPr lang="ms-MY" sz="9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26670" algn="ctr">
                        <a:lnSpc>
                          <a:spcPct val="100000"/>
                        </a:lnSpc>
                        <a:spcAft>
                          <a:spcPts val="0"/>
                        </a:spcAft>
                      </a:pPr>
                      <a:r>
                        <a:rPr lang="ms-MY" sz="900" b="1" dirty="0">
                          <a:solidFill>
                            <a:schemeClr val="tx1"/>
                          </a:solidFill>
                          <a:effectLst/>
                          <a:latin typeface="Arial" panose="020B0604020202020204" pitchFamily="34" charset="0"/>
                          <a:cs typeface="Arial" panose="020B0604020202020204" pitchFamily="34" charset="0"/>
                        </a:rPr>
                        <a:t>BIL. HARI</a:t>
                      </a:r>
                      <a:endParaRPr lang="ms-MY" sz="9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vMerge="1">
                  <a:txBody>
                    <a:bodyPr/>
                    <a:lstStyle/>
                    <a:p>
                      <a:endParaRPr lang="en-MY"/>
                    </a:p>
                  </a:txBody>
                  <a:tcPr/>
                </a:tc>
                <a:tc vMerge="1">
                  <a:txBody>
                    <a:bodyPr/>
                    <a:lstStyle/>
                    <a:p>
                      <a:pPr algn="ctr">
                        <a:lnSpc>
                          <a:spcPct val="100000"/>
                        </a:lnSpc>
                        <a:spcAft>
                          <a:spcPts val="0"/>
                        </a:spcAft>
                      </a:pPr>
                      <a:endParaRPr lang="ms-MY" sz="16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solidFill>
                      <a:srgbClr val="00B0F0"/>
                    </a:solidFill>
                  </a:tcPr>
                </a:tc>
                <a:extLst>
                  <a:ext uri="{0D108BD9-81ED-4DB2-BD59-A6C34878D82A}">
                    <a16:rowId xmlns:a16="http://schemas.microsoft.com/office/drawing/2014/main" val="10001"/>
                  </a:ext>
                </a:extLst>
              </a:tr>
              <a:tr h="213824">
                <a:tc gridSpan="7">
                  <a:txBody>
                    <a:bodyPr/>
                    <a:lstStyle/>
                    <a:p>
                      <a:pPr algn="l" fontAlgn="ctr">
                        <a:lnSpc>
                          <a:spcPts val="1570"/>
                        </a:lnSpc>
                        <a:spcAft>
                          <a:spcPts val="0"/>
                        </a:spcAft>
                      </a:pPr>
                      <a:r>
                        <a:rPr lang="en-MY" sz="900" kern="1200" dirty="0">
                          <a:solidFill>
                            <a:schemeClr val="tx1"/>
                          </a:solidFill>
                          <a:effectLst/>
                          <a:latin typeface="Arial" panose="020B0604020202020204" pitchFamily="34" charset="0"/>
                          <a:ea typeface="Times New Roman"/>
                          <a:cs typeface="Arial" panose="020B0604020202020204" pitchFamily="34" charset="0"/>
                        </a:rPr>
                        <a:t>(E) PERKHIDMATAN</a:t>
                      </a:r>
                      <a:endParaRPr lang="ms-MY" sz="9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T w="12700" cap="flat" cmpd="sng" algn="ctr">
                      <a:solidFill>
                        <a:schemeClr val="bg1"/>
                      </a:solidFill>
                      <a:prstDash val="solid"/>
                      <a:round/>
                      <a:headEnd type="none" w="med" len="med"/>
                      <a:tailEnd type="none" w="med" len="med"/>
                    </a:lnT>
                    <a:solidFill>
                      <a:srgbClr val="00B0F0"/>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ms-MY"/>
                    </a:p>
                  </a:txBody>
                  <a:tcPr/>
                </a:tc>
                <a:extLst>
                  <a:ext uri="{0D108BD9-81ED-4DB2-BD59-A6C34878D82A}">
                    <a16:rowId xmlns:a16="http://schemas.microsoft.com/office/drawing/2014/main" val="10002"/>
                  </a:ext>
                </a:extLst>
              </a:tr>
              <a:tr h="3613459">
                <a:tc>
                  <a:txBody>
                    <a:bodyPr/>
                    <a:lstStyle/>
                    <a:p>
                      <a:pPr algn="ctr">
                        <a:lnSpc>
                          <a:spcPct val="115000"/>
                        </a:lnSpc>
                        <a:spcBef>
                          <a:spcPts val="300"/>
                        </a:spcBef>
                        <a:spcAft>
                          <a:spcPts val="300"/>
                        </a:spcAft>
                      </a:pPr>
                      <a:r>
                        <a:rPr lang="ms-MY" sz="900" b="0" dirty="0">
                          <a:solidFill>
                            <a:schemeClr val="tx1"/>
                          </a:solidFill>
                          <a:effectLst/>
                          <a:latin typeface="Arial" panose="020B0604020202020204" pitchFamily="34" charset="0"/>
                          <a:ea typeface="Calibri"/>
                          <a:cs typeface="Arial" panose="020B0604020202020204" pitchFamily="34" charset="0"/>
                        </a:rPr>
                        <a:t>1.</a:t>
                      </a:r>
                      <a:endParaRPr lang="en-MY" sz="9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00B0F0"/>
                    </a:solidFill>
                  </a:tcPr>
                </a:tc>
                <a:tc>
                  <a:txBody>
                    <a:bodyPr/>
                    <a:lstStyle/>
                    <a:p>
                      <a:pPr>
                        <a:lnSpc>
                          <a:spcPct val="115000"/>
                        </a:lnSpc>
                        <a:spcBef>
                          <a:spcPts val="300"/>
                        </a:spcBef>
                        <a:spcAft>
                          <a:spcPts val="300"/>
                        </a:spcAft>
                      </a:pPr>
                      <a:r>
                        <a:rPr lang="ms-MY" sz="900" b="1" dirty="0">
                          <a:solidFill>
                            <a:schemeClr val="tx1"/>
                          </a:solidFill>
                          <a:effectLst/>
                          <a:latin typeface="Arial" panose="020B0604020202020204" pitchFamily="34" charset="0"/>
                          <a:ea typeface="Calibri"/>
                          <a:cs typeface="Arial" panose="020B0604020202020204" pitchFamily="34" charset="0"/>
                        </a:rPr>
                        <a:t>Pemasangan</a:t>
                      </a:r>
                      <a:r>
                        <a:rPr lang="ms-MY" sz="900" b="1" baseline="0" dirty="0">
                          <a:solidFill>
                            <a:schemeClr val="tx1"/>
                          </a:solidFill>
                          <a:effectLst/>
                          <a:latin typeface="Arial" panose="020B0604020202020204" pitchFamily="34" charset="0"/>
                          <a:ea typeface="Calibri"/>
                          <a:cs typeface="Arial" panose="020B0604020202020204" pitchFamily="34" charset="0"/>
                        </a:rPr>
                        <a:t> &amp; Rekabentuk Rangkaian</a:t>
                      </a:r>
                    </a:p>
                    <a:p>
                      <a:pPr marL="0" indent="0">
                        <a:buFont typeface="Wingdings" panose="05000000000000000000" pitchFamily="2" charset="2"/>
                        <a:buNone/>
                      </a:pPr>
                      <a:r>
                        <a:rPr lang="en-MY" sz="900" b="0" i="1" u="none" strike="noStrike" kern="1200" baseline="0" dirty="0">
                          <a:solidFill>
                            <a:schemeClr val="dk1"/>
                          </a:solidFill>
                          <a:latin typeface="Arial" panose="020B0604020202020204" pitchFamily="34" charset="0"/>
                          <a:ea typeface="+mn-ea"/>
                          <a:cs typeface="Arial" panose="020B0604020202020204" pitchFamily="34" charset="0"/>
                        </a:rPr>
                        <a:t>Network Services includes : </a:t>
                      </a:r>
                    </a:p>
                    <a:p>
                      <a:pPr marL="177800" indent="-177800">
                        <a:buFont typeface="Wingdings" panose="05000000000000000000" pitchFamily="2" charset="2"/>
                        <a:buChar char="§"/>
                      </a:pPr>
                      <a:r>
                        <a:rPr lang="en-MY" sz="900" b="0" i="1" u="none" strike="noStrike" kern="1200" baseline="0" dirty="0">
                          <a:solidFill>
                            <a:schemeClr val="dk1"/>
                          </a:solidFill>
                          <a:latin typeface="Arial" panose="020B0604020202020204" pitchFamily="34" charset="0"/>
                          <a:ea typeface="+mn-ea"/>
                          <a:cs typeface="Arial" panose="020B0604020202020204" pitchFamily="34" charset="0"/>
                        </a:rPr>
                        <a:t>Installation and mounting of Equipment's (drilling, hacking, wiring, powering up Equipment's, labelling)</a:t>
                      </a:r>
                    </a:p>
                    <a:p>
                      <a:pPr marL="177800" indent="-177800">
                        <a:buFont typeface="Wingdings" panose="05000000000000000000" pitchFamily="2" charset="2"/>
                        <a:buChar char="§"/>
                      </a:pPr>
                      <a:r>
                        <a:rPr lang="en-MY" sz="900" b="0" i="1" u="none" strike="noStrike" kern="1200" baseline="0" dirty="0">
                          <a:solidFill>
                            <a:schemeClr val="dk1"/>
                          </a:solidFill>
                          <a:latin typeface="Arial" panose="020B0604020202020204" pitchFamily="34" charset="0"/>
                          <a:ea typeface="+mn-ea"/>
                          <a:cs typeface="Arial" panose="020B0604020202020204" pitchFamily="34" charset="0"/>
                        </a:rPr>
                        <a:t>Audit existing network system, to plan and to execute all </a:t>
                      </a:r>
                      <a:r>
                        <a:rPr lang="en-MY" sz="900" b="0" i="1" u="none" strike="noStrike" kern="1200" baseline="0" dirty="0" err="1">
                          <a:solidFill>
                            <a:schemeClr val="dk1"/>
                          </a:solidFill>
                          <a:latin typeface="Arial" panose="020B0604020202020204" pitchFamily="34" charset="0"/>
                          <a:ea typeface="+mn-ea"/>
                          <a:cs typeface="Arial" panose="020B0604020202020204" pitchFamily="34" charset="0"/>
                        </a:rPr>
                        <a:t>fiber</a:t>
                      </a:r>
                      <a:r>
                        <a:rPr lang="en-MY" sz="900" b="0" i="1" u="none" strike="noStrike" kern="1200" baseline="0" dirty="0">
                          <a:solidFill>
                            <a:schemeClr val="dk1"/>
                          </a:solidFill>
                          <a:latin typeface="Arial" panose="020B0604020202020204" pitchFamily="34" charset="0"/>
                          <a:ea typeface="+mn-ea"/>
                          <a:cs typeface="Arial" panose="020B0604020202020204" pitchFamily="34" charset="0"/>
                        </a:rPr>
                        <a:t> and UTP cabling works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ms-MY" sz="900" b="0" i="1" dirty="0">
                          <a:solidFill>
                            <a:srgbClr val="000000"/>
                          </a:solidFill>
                          <a:effectLst/>
                          <a:latin typeface="Arial" pitchFamily="34" charset="0"/>
                          <a:ea typeface="Calibri"/>
                          <a:cs typeface="Arial" pitchFamily="34" charset="0"/>
                        </a:rPr>
                        <a:t>Structured cabling (330 point)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ms-MY" sz="900" kern="1200" baseline="0" dirty="0">
                          <a:solidFill>
                            <a:schemeClr val="dk1"/>
                          </a:solidFill>
                          <a:effectLst/>
                          <a:latin typeface="Arial" pitchFamily="34" charset="0"/>
                          <a:ea typeface="Calibri"/>
                          <a:cs typeface="Arial" pitchFamily="34" charset="0"/>
                        </a:rPr>
                        <a:t>    </a:t>
                      </a:r>
                      <a:r>
                        <a:rPr lang="ms-MY" sz="900" kern="1200" dirty="0">
                          <a:solidFill>
                            <a:schemeClr val="dk1"/>
                          </a:solidFill>
                          <a:effectLst/>
                          <a:latin typeface="Arial" pitchFamily="34" charset="0"/>
                          <a:ea typeface="Calibri"/>
                          <a:cs typeface="Arial" pitchFamily="34" charset="0"/>
                        </a:rPr>
                        <a:t>IPMI Ampang (160), IPMI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ms-MY" sz="900" kern="1200" dirty="0">
                          <a:solidFill>
                            <a:schemeClr val="dk1"/>
                          </a:solidFill>
                          <a:effectLst/>
                          <a:latin typeface="Arial" pitchFamily="34" charset="0"/>
                          <a:ea typeface="Calibri"/>
                          <a:cs typeface="Arial" pitchFamily="34" charset="0"/>
                        </a:rPr>
                        <a:t>    Kelantan (100) and IPMI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ms-MY" sz="900" kern="1200" dirty="0">
                          <a:solidFill>
                            <a:schemeClr val="dk1"/>
                          </a:solidFill>
                          <a:effectLst/>
                          <a:latin typeface="Arial" pitchFamily="34" charset="0"/>
                          <a:ea typeface="Calibri"/>
                          <a:cs typeface="Arial" pitchFamily="34" charset="0"/>
                        </a:rPr>
                        <a:t>    Ipoh(70)</a:t>
                      </a:r>
                    </a:p>
                    <a:p>
                      <a:pPr marL="177800" indent="-177800" algn="l" defTabSz="914400" rtl="0" eaLnBrk="1" latinLnBrk="0" hangingPunct="1">
                        <a:buFont typeface="Wingdings" panose="05000000000000000000" pitchFamily="2" charset="2"/>
                        <a:buChar char="§"/>
                      </a:pPr>
                      <a:r>
                        <a:rPr lang="en-MY" sz="900" b="0" i="1" u="none" strike="noStrike" kern="1200" baseline="0" dirty="0">
                          <a:solidFill>
                            <a:schemeClr val="dk1"/>
                          </a:solidFill>
                          <a:latin typeface="Arial" panose="020B0604020202020204" pitchFamily="34" charset="0"/>
                          <a:ea typeface="+mn-ea"/>
                          <a:cs typeface="Arial" panose="020B0604020202020204" pitchFamily="34" charset="0"/>
                        </a:rPr>
                        <a:t>Documentation of test results, configuration, network diagram</a:t>
                      </a:r>
                    </a:p>
                    <a:p>
                      <a:pPr marL="177800" indent="-177800" algn="l" defTabSz="914400" rtl="0" eaLnBrk="1" latinLnBrk="0" hangingPunct="1">
                        <a:buFont typeface="Wingdings" panose="05000000000000000000" pitchFamily="2" charset="2"/>
                        <a:buNone/>
                      </a:pPr>
                      <a:r>
                        <a:rPr lang="en-MY" sz="900" b="0" i="1" u="none" strike="noStrike" kern="1200" baseline="0" dirty="0">
                          <a:solidFill>
                            <a:schemeClr val="dk1"/>
                          </a:solidFill>
                          <a:latin typeface="Arial" panose="020B0604020202020204" pitchFamily="34" charset="0"/>
                          <a:ea typeface="+mn-ea"/>
                          <a:cs typeface="Arial" panose="020B0604020202020204" pitchFamily="34" charset="0"/>
                        </a:rPr>
                        <a:t>    (physical and logical) and inventory for networking equipment at each sites</a:t>
                      </a:r>
                    </a:p>
                  </a:txBody>
                  <a:tcPr marL="68580" marR="68580" marT="0" marB="0"/>
                </a:tc>
                <a:tc>
                  <a:txBody>
                    <a:bodyPr/>
                    <a:lstStyle/>
                    <a:p>
                      <a:endParaRPr lang="en-MY" sz="900" b="0" dirty="0">
                        <a:solidFill>
                          <a:schemeClr val="tx1"/>
                        </a:solidFill>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spcBef>
                          <a:spcPts val="300"/>
                        </a:spcBef>
                        <a:spcAft>
                          <a:spcPts val="300"/>
                        </a:spcAft>
                      </a:pPr>
                      <a:r>
                        <a:rPr lang="ms-MY" sz="900" b="0" dirty="0">
                          <a:solidFill>
                            <a:schemeClr val="tx1"/>
                          </a:solidFill>
                          <a:effectLst/>
                          <a:latin typeface="Arial" panose="020B0604020202020204" pitchFamily="34" charset="0"/>
                          <a:ea typeface="Calibri"/>
                          <a:cs typeface="Arial" panose="020B0604020202020204" pitchFamily="34" charset="0"/>
                        </a:rPr>
                        <a:t>5</a:t>
                      </a:r>
                      <a:endParaRPr lang="en-US" sz="9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Bef>
                          <a:spcPts val="300"/>
                        </a:spcBef>
                        <a:spcAft>
                          <a:spcPts val="300"/>
                        </a:spcAft>
                      </a:pPr>
                      <a:r>
                        <a:rPr lang="ms-MY" sz="900" b="0" dirty="0">
                          <a:solidFill>
                            <a:schemeClr val="tx1"/>
                          </a:solidFill>
                          <a:effectLst/>
                          <a:latin typeface="Arial" panose="020B0604020202020204" pitchFamily="34" charset="0"/>
                          <a:ea typeface="Calibri"/>
                          <a:cs typeface="Arial" panose="020B0604020202020204" pitchFamily="34" charset="0"/>
                        </a:rPr>
                        <a:t>60</a:t>
                      </a:r>
                      <a:endParaRPr lang="en-MY" sz="9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Bef>
                          <a:spcPts val="300"/>
                        </a:spcBef>
                        <a:spcAft>
                          <a:spcPts val="300"/>
                        </a:spcAft>
                      </a:pPr>
                      <a:endParaRPr lang="en-MY" sz="9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Bef>
                          <a:spcPts val="300"/>
                        </a:spcBef>
                        <a:spcAft>
                          <a:spcPts val="300"/>
                        </a:spcAft>
                      </a:pPr>
                      <a:endParaRPr lang="en-MY" sz="9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222972">
                <a:tc>
                  <a:txBody>
                    <a:bodyPr/>
                    <a:lstStyle/>
                    <a:p>
                      <a:pPr algn="ctr">
                        <a:lnSpc>
                          <a:spcPct val="115000"/>
                        </a:lnSpc>
                        <a:spcBef>
                          <a:spcPts val="300"/>
                        </a:spcBef>
                        <a:spcAft>
                          <a:spcPts val="300"/>
                        </a:spcAft>
                      </a:pPr>
                      <a:endParaRPr lang="en-MY" sz="9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MY" sz="900" b="1" dirty="0">
                        <a:effectLst/>
                        <a:latin typeface="Arial" pitchFamily="34" charset="0"/>
                        <a:ea typeface="Calibri"/>
                        <a:cs typeface="Arial" pitchFamily="34" charset="0"/>
                      </a:endParaRPr>
                    </a:p>
                  </a:txBody>
                  <a:tcPr marL="68580" marR="68580" marT="0" marB="0"/>
                </a:tc>
                <a:tc>
                  <a:txBody>
                    <a:bodyPr/>
                    <a:lstStyle/>
                    <a:p>
                      <a:endParaRPr lang="en-MY" sz="900" b="0" dirty="0">
                        <a:solidFill>
                          <a:schemeClr val="tx1"/>
                        </a:solidFill>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spcBef>
                          <a:spcPts val="300"/>
                        </a:spcBef>
                        <a:spcAft>
                          <a:spcPts val="300"/>
                        </a:spcAft>
                      </a:pPr>
                      <a:endParaRPr lang="en-US" sz="9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Bef>
                          <a:spcPts val="300"/>
                        </a:spcBef>
                        <a:spcAft>
                          <a:spcPts val="300"/>
                        </a:spcAft>
                      </a:pPr>
                      <a:endParaRPr lang="en-MY" sz="9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lvl="0" indent="0" algn="r" defTabSz="914400" rtl="0" eaLnBrk="1" fontAlgn="auto" latinLnBrk="0" hangingPunct="1">
                        <a:lnSpc>
                          <a:spcPct val="115000"/>
                        </a:lnSpc>
                        <a:spcBef>
                          <a:spcPts val="300"/>
                        </a:spcBef>
                        <a:spcAft>
                          <a:spcPts val="300"/>
                        </a:spcAft>
                        <a:buClrTx/>
                        <a:buSzTx/>
                        <a:buFontTx/>
                        <a:buNone/>
                        <a:tabLst/>
                        <a:defRPr/>
                      </a:pPr>
                      <a:r>
                        <a:rPr lang="en-MY" sz="900" b="1" dirty="0">
                          <a:solidFill>
                            <a:schemeClr val="tx1"/>
                          </a:solidFill>
                          <a:effectLst/>
                          <a:latin typeface="Arial" panose="020B0604020202020204" pitchFamily="34" charset="0"/>
                          <a:ea typeface="Calibri"/>
                          <a:cs typeface="Arial" panose="020B0604020202020204" pitchFamily="34" charset="0"/>
                        </a:rPr>
                        <a:t>JUMLAH</a:t>
                      </a:r>
                    </a:p>
                  </a:txBody>
                  <a:tcPr marL="68580" marR="68580" marT="0" marB="0"/>
                </a:tc>
                <a:tc>
                  <a:txBody>
                    <a:bodyPr/>
                    <a:lstStyle/>
                    <a:p>
                      <a:pPr marL="0" algn="r" defTabSz="914400" rtl="0" eaLnBrk="1" latinLnBrk="0" hangingPunct="1">
                        <a:lnSpc>
                          <a:spcPct val="115000"/>
                        </a:lnSpc>
                        <a:spcBef>
                          <a:spcPts val="300"/>
                        </a:spcBef>
                        <a:spcAft>
                          <a:spcPts val="300"/>
                        </a:spcAft>
                      </a:pPr>
                      <a:endParaRPr lang="en-MY" sz="900" b="1"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Text Placeholder 10"/>
          <p:cNvSpPr txBox="1">
            <a:spLocks/>
          </p:cNvSpPr>
          <p:nvPr/>
        </p:nvSpPr>
        <p:spPr>
          <a:xfrm>
            <a:off x="137790" y="-3175"/>
            <a:ext cx="7609412" cy="6238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b="1" dirty="0">
                <a:latin typeface="Arial" pitchFamily="34" charset="0"/>
                <a:ea typeface="ＭＳ Ｐゴシック" pitchFamily="34" charset="-128"/>
                <a:cs typeface="Arial" pitchFamily="34" charset="0"/>
              </a:rPr>
              <a:t>PERKHIDMATAN BUKAN SEWA</a:t>
            </a:r>
            <a:endParaRPr lang="ms-MY" b="1" dirty="0">
              <a:latin typeface="Arial" pitchFamily="34" charset="0"/>
              <a:ea typeface="ＭＳ Ｐゴシック" pitchFamily="34" charset="-128"/>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889992254"/>
              </p:ext>
            </p:extLst>
          </p:nvPr>
        </p:nvGraphicFramePr>
        <p:xfrm>
          <a:off x="4445001" y="954083"/>
          <a:ext cx="3568699" cy="5279876"/>
        </p:xfrm>
        <a:graphic>
          <a:graphicData uri="http://schemas.openxmlformats.org/drawingml/2006/table">
            <a:tbl>
              <a:tblPr firstRow="1" firstCol="1" bandRow="1">
                <a:tableStyleId>{5C22544A-7EE6-4342-B048-85BDC9FD1C3A}</a:tableStyleId>
              </a:tblPr>
              <a:tblGrid>
                <a:gridCol w="190340">
                  <a:extLst>
                    <a:ext uri="{9D8B030D-6E8A-4147-A177-3AD203B41FA5}">
                      <a16:colId xmlns:a16="http://schemas.microsoft.com/office/drawing/2014/main" val="20000"/>
                    </a:ext>
                  </a:extLst>
                </a:gridCol>
                <a:gridCol w="1031947">
                  <a:extLst>
                    <a:ext uri="{9D8B030D-6E8A-4147-A177-3AD203B41FA5}">
                      <a16:colId xmlns:a16="http://schemas.microsoft.com/office/drawing/2014/main" val="20001"/>
                    </a:ext>
                  </a:extLst>
                </a:gridCol>
                <a:gridCol w="223586">
                  <a:extLst>
                    <a:ext uri="{9D8B030D-6E8A-4147-A177-3AD203B41FA5}">
                      <a16:colId xmlns:a16="http://schemas.microsoft.com/office/drawing/2014/main" val="20002"/>
                    </a:ext>
                  </a:extLst>
                </a:gridCol>
                <a:gridCol w="197961">
                  <a:extLst>
                    <a:ext uri="{9D8B030D-6E8A-4147-A177-3AD203B41FA5}">
                      <a16:colId xmlns:a16="http://schemas.microsoft.com/office/drawing/2014/main" val="1303037097"/>
                    </a:ext>
                  </a:extLst>
                </a:gridCol>
                <a:gridCol w="590166">
                  <a:extLst>
                    <a:ext uri="{9D8B030D-6E8A-4147-A177-3AD203B41FA5}">
                      <a16:colId xmlns:a16="http://schemas.microsoft.com/office/drawing/2014/main" val="20003"/>
                    </a:ext>
                  </a:extLst>
                </a:gridCol>
                <a:gridCol w="708895">
                  <a:extLst>
                    <a:ext uri="{9D8B030D-6E8A-4147-A177-3AD203B41FA5}">
                      <a16:colId xmlns:a16="http://schemas.microsoft.com/office/drawing/2014/main" val="20004"/>
                    </a:ext>
                  </a:extLst>
                </a:gridCol>
                <a:gridCol w="625804">
                  <a:extLst>
                    <a:ext uri="{9D8B030D-6E8A-4147-A177-3AD203B41FA5}">
                      <a16:colId xmlns:a16="http://schemas.microsoft.com/office/drawing/2014/main" val="20005"/>
                    </a:ext>
                  </a:extLst>
                </a:gridCol>
              </a:tblGrid>
              <a:tr h="876624">
                <a:tc>
                  <a:txBody>
                    <a:bodyPr/>
                    <a:lstStyle/>
                    <a:p>
                      <a:pPr marL="90170"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BIL.</a:t>
                      </a: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gridSpan="2">
                  <a:txBody>
                    <a:bodyPr/>
                    <a:lstStyle/>
                    <a:p>
                      <a:pPr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PERKARA</a:t>
                      </a: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hMerge="1">
                  <a:txBody>
                    <a:bodyPr/>
                    <a:lstStyle/>
                    <a:p>
                      <a:pPr marL="26670" algn="ctr">
                        <a:lnSpc>
                          <a:spcPct val="100000"/>
                        </a:lnSpc>
                        <a:spcAft>
                          <a:spcPts val="0"/>
                        </a:spcAft>
                      </a:pP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a:txBody>
                    <a:bodyPr/>
                    <a:lstStyle/>
                    <a:p>
                      <a:pPr marL="26670"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KUANTITI</a:t>
                      </a: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a:txBody>
                    <a:bodyPr/>
                    <a:lstStyle/>
                    <a:p>
                      <a:pPr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(RM)</a:t>
                      </a: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solidFill>
                      <a:srgbClr val="00B0F0"/>
                    </a:solidFill>
                  </a:tcPr>
                </a:tc>
                <a:tc>
                  <a:txBody>
                    <a:bodyPr/>
                    <a:lstStyle/>
                    <a:p>
                      <a:pPr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(RM)</a:t>
                      </a: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solidFill>
                      <a:srgbClr val="00B0F0"/>
                    </a:solidFill>
                  </a:tcPr>
                </a:tc>
                <a:tc>
                  <a:txBody>
                    <a:bodyPr/>
                    <a:lstStyle/>
                    <a:p>
                      <a:pPr algn="ctr">
                        <a:lnSpc>
                          <a:spcPct val="100000"/>
                        </a:lnSpc>
                        <a:spcAft>
                          <a:spcPts val="0"/>
                        </a:spcAft>
                      </a:pPr>
                      <a:r>
                        <a:rPr lang="ms-MY" sz="800" dirty="0">
                          <a:solidFill>
                            <a:schemeClr val="tx1"/>
                          </a:solidFill>
                          <a:effectLst/>
                          <a:latin typeface="Arial" panose="020B0604020202020204" pitchFamily="34" charset="0"/>
                          <a:ea typeface="Times New Roman"/>
                          <a:cs typeface="Arial" panose="020B0604020202020204" pitchFamily="34" charset="0"/>
                        </a:rPr>
                        <a:t>CATATAN</a:t>
                      </a:r>
                    </a:p>
                  </a:txBody>
                  <a:tcPr marL="7142" marR="7142" marT="7144" marB="0" anchor="ctr">
                    <a:solidFill>
                      <a:srgbClr val="00B0F0"/>
                    </a:solidFill>
                  </a:tcPr>
                </a:tc>
                <a:extLst>
                  <a:ext uri="{0D108BD9-81ED-4DB2-BD59-A6C34878D82A}">
                    <a16:rowId xmlns:a16="http://schemas.microsoft.com/office/drawing/2014/main" val="10000"/>
                  </a:ext>
                </a:extLst>
              </a:tr>
              <a:tr h="413156">
                <a:tc gridSpan="6">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800" kern="1200" dirty="0">
                          <a:solidFill>
                            <a:schemeClr val="tx1"/>
                          </a:solidFill>
                          <a:effectLst/>
                          <a:latin typeface="Arial" panose="020B0604020202020204" pitchFamily="34" charset="0"/>
                          <a:cs typeface="Arial" panose="020B0604020202020204" pitchFamily="34" charset="0"/>
                        </a:rPr>
                        <a:t>(E) PERKHIDMATAN</a:t>
                      </a:r>
                      <a:endParaRPr lang="en-MY" sz="800" b="0" kern="1200" dirty="0">
                        <a:solidFill>
                          <a:schemeClr val="dk1"/>
                        </a:solidFill>
                        <a:latin typeface="Arial" panose="020B0604020202020204" pitchFamily="34" charset="0"/>
                        <a:ea typeface="+mn-ea"/>
                        <a:cs typeface="Arial" panose="020B0604020202020204" pitchFamily="34" charset="0"/>
                      </a:endParaRPr>
                    </a:p>
                  </a:txBody>
                  <a:tcPr marL="7142" marR="7142" marT="7144" marB="0" anchor="ctr">
                    <a:solidFill>
                      <a:srgbClr val="00B0F0"/>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ms-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solidFill>
                      <a:srgbClr val="00B0F0"/>
                    </a:solidFill>
                  </a:tcPr>
                </a:tc>
                <a:extLst>
                  <a:ext uri="{0D108BD9-81ED-4DB2-BD59-A6C34878D82A}">
                    <a16:rowId xmlns:a16="http://schemas.microsoft.com/office/drawing/2014/main" val="10001"/>
                  </a:ext>
                </a:extLst>
              </a:tr>
              <a:tr h="294396">
                <a:tc>
                  <a:txBody>
                    <a:bodyPr/>
                    <a:lstStyle/>
                    <a:p>
                      <a:pPr algn="ctr" fontAlgn="ctr">
                        <a:lnSpc>
                          <a:spcPts val="1510"/>
                        </a:lnSpc>
                        <a:spcAft>
                          <a:spcPts val="0"/>
                        </a:spcAft>
                      </a:pPr>
                      <a:r>
                        <a:rPr lang="ms-MY" sz="800" b="0" dirty="0">
                          <a:solidFill>
                            <a:schemeClr val="tx1"/>
                          </a:solidFill>
                          <a:effectLst/>
                          <a:latin typeface="Arial" panose="020B0604020202020204" pitchFamily="34" charset="0"/>
                          <a:ea typeface="Times New Roman"/>
                          <a:cs typeface="Arial" panose="020B0604020202020204" pitchFamily="34" charset="0"/>
                        </a:rPr>
                        <a:t>1</a:t>
                      </a:r>
                    </a:p>
                  </a:txBody>
                  <a:tcPr marL="7142" marR="7142" marT="7144" marB="0" anchor="ctr">
                    <a:solidFill>
                      <a:srgbClr val="00B0F0"/>
                    </a:solidFill>
                  </a:tcPr>
                </a:tc>
                <a:tc>
                  <a:txBody>
                    <a:bodyPr/>
                    <a:lstStyle/>
                    <a:p>
                      <a:pPr>
                        <a:lnSpc>
                          <a:spcPct val="115000"/>
                        </a:lnSpc>
                        <a:spcBef>
                          <a:spcPts val="300"/>
                        </a:spcBef>
                        <a:spcAft>
                          <a:spcPts val="300"/>
                        </a:spcAft>
                      </a:pPr>
                      <a:r>
                        <a:rPr lang="en-US" sz="800" b="1" baseline="0" dirty="0" err="1">
                          <a:solidFill>
                            <a:schemeClr val="tx1"/>
                          </a:solidFill>
                          <a:effectLst/>
                          <a:latin typeface="Arial" panose="020B0604020202020204" pitchFamily="34" charset="0"/>
                          <a:ea typeface="Calibri"/>
                          <a:cs typeface="Arial" panose="020B0604020202020204" pitchFamily="34" charset="0"/>
                        </a:rPr>
                        <a:t>Pengurusan</a:t>
                      </a:r>
                      <a:r>
                        <a:rPr lang="en-US" sz="800" b="1" baseline="0" dirty="0">
                          <a:solidFill>
                            <a:schemeClr val="tx1"/>
                          </a:solidFill>
                          <a:effectLst/>
                          <a:latin typeface="Arial" panose="020B0604020202020204" pitchFamily="34" charset="0"/>
                          <a:ea typeface="Calibri"/>
                          <a:cs typeface="Arial" panose="020B0604020202020204" pitchFamily="34" charset="0"/>
                        </a:rPr>
                        <a:t> </a:t>
                      </a:r>
                      <a:r>
                        <a:rPr lang="en-US" sz="800" b="1" baseline="0" dirty="0" err="1">
                          <a:solidFill>
                            <a:schemeClr val="tx1"/>
                          </a:solidFill>
                          <a:effectLst/>
                          <a:latin typeface="Arial" panose="020B0604020202020204" pitchFamily="34" charset="0"/>
                          <a:ea typeface="Calibri"/>
                          <a:cs typeface="Arial" panose="020B0604020202020204" pitchFamily="34" charset="0"/>
                        </a:rPr>
                        <a:t>Projek</a:t>
                      </a:r>
                      <a:endParaRPr lang="en-US" sz="800" b="1" baseline="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2">
                  <a:txBody>
                    <a:bodyPr/>
                    <a:lstStyle/>
                    <a:p>
                      <a:pPr algn="ctr">
                        <a:lnSpc>
                          <a:spcPct val="115000"/>
                        </a:lnSpc>
                        <a:spcBef>
                          <a:spcPts val="300"/>
                        </a:spcBef>
                        <a:spcAft>
                          <a:spcPts val="300"/>
                        </a:spcAft>
                      </a:pPr>
                      <a:r>
                        <a:rPr lang="en-MY" sz="800" dirty="0">
                          <a:solidFill>
                            <a:schemeClr val="tx1"/>
                          </a:solidFill>
                          <a:effectLst/>
                          <a:latin typeface="Arial" panose="020B0604020202020204" pitchFamily="34" charset="0"/>
                          <a:ea typeface="Calibri"/>
                          <a:cs typeface="Arial" panose="020B0604020202020204" pitchFamily="34" charset="0"/>
                        </a:rPr>
                        <a:t>1</a:t>
                      </a:r>
                    </a:p>
                  </a:txBody>
                  <a:tcPr marL="51435" marR="51435" marT="0" marB="0" anchor="ctr"/>
                </a:tc>
                <a:tc hMerge="1">
                  <a:txBody>
                    <a:bodyPr/>
                    <a:lstStyle/>
                    <a:p>
                      <a:endParaRPr lang="ms-MY"/>
                    </a:p>
                  </a:txBody>
                  <a:tcPr/>
                </a:tc>
                <a:tc>
                  <a:txBody>
                    <a:bodyPr/>
                    <a:lstStyle/>
                    <a:p>
                      <a:pPr algn="ctr">
                        <a:lnSpc>
                          <a:spcPct val="115000"/>
                        </a:lnSpc>
                        <a:spcBef>
                          <a:spcPts val="300"/>
                        </a:spcBef>
                        <a:spcAft>
                          <a:spcPts val="300"/>
                        </a:spcAft>
                      </a:pPr>
                      <a:endParaRPr lang="en-MY" sz="8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endParaRPr lang="ms-MY" sz="800" b="0" kern="12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ms-MY" sz="800" b="0" kern="12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884791">
                <a:tc>
                  <a:txBody>
                    <a:bodyPr/>
                    <a:lstStyle/>
                    <a:p>
                      <a:pPr algn="ctr" fontAlgn="ctr">
                        <a:lnSpc>
                          <a:spcPts val="1510"/>
                        </a:lnSpc>
                        <a:spcAft>
                          <a:spcPts val="0"/>
                        </a:spcAft>
                      </a:pPr>
                      <a:r>
                        <a:rPr lang="ms-MY" sz="800" b="0" dirty="0">
                          <a:solidFill>
                            <a:schemeClr val="tx1"/>
                          </a:solidFill>
                          <a:effectLst/>
                          <a:latin typeface="Arial" panose="020B0604020202020204" pitchFamily="34" charset="0"/>
                          <a:ea typeface="Times New Roman"/>
                          <a:cs typeface="Arial" panose="020B0604020202020204" pitchFamily="34" charset="0"/>
                        </a:rPr>
                        <a:t>2.</a:t>
                      </a:r>
                    </a:p>
                  </a:txBody>
                  <a:tcPr marL="7142" marR="7142" marT="7144" marB="0" anchor="ctr">
                    <a:solidFill>
                      <a:srgbClr val="00B0F0"/>
                    </a:solidFill>
                  </a:tcPr>
                </a:tc>
                <a:tc>
                  <a:txBody>
                    <a:bodyPr/>
                    <a:lstStyle/>
                    <a:p>
                      <a:pPr algn="l">
                        <a:spcBef>
                          <a:spcPts val="300"/>
                        </a:spcBef>
                        <a:spcAft>
                          <a:spcPts val="300"/>
                        </a:spcAft>
                      </a:pPr>
                      <a:r>
                        <a:rPr lang="ms-MY" sz="800" b="1" i="1" dirty="0">
                          <a:solidFill>
                            <a:srgbClr val="000000"/>
                          </a:solidFill>
                          <a:effectLst/>
                          <a:latin typeface="Arial" panose="020B0604020202020204" pitchFamily="34" charset="0"/>
                          <a:ea typeface="Calibri"/>
                          <a:cs typeface="Arial" panose="020B0604020202020204" pitchFamily="34" charset="0"/>
                        </a:rPr>
                        <a:t>Security</a:t>
                      </a:r>
                      <a:r>
                        <a:rPr lang="ms-MY" sz="800" b="1" i="1" baseline="0" dirty="0">
                          <a:solidFill>
                            <a:srgbClr val="000000"/>
                          </a:solidFill>
                          <a:effectLst/>
                          <a:latin typeface="Arial" panose="020B0604020202020204" pitchFamily="34" charset="0"/>
                          <a:ea typeface="Calibri"/>
                          <a:cs typeface="Arial" panose="020B0604020202020204" pitchFamily="34" charset="0"/>
                        </a:rPr>
                        <a:t> Posture Assesment (SPA)</a:t>
                      </a:r>
                    </a:p>
                    <a:p>
                      <a:pPr marL="0" indent="0" algn="l">
                        <a:spcBef>
                          <a:spcPts val="0"/>
                        </a:spcBef>
                        <a:spcAft>
                          <a:spcPts val="0"/>
                        </a:spcAft>
                        <a:buFont typeface="Wingdings" panose="05000000000000000000" pitchFamily="2" charset="2"/>
                        <a:buNone/>
                      </a:pPr>
                      <a:r>
                        <a:rPr lang="en-MY" sz="800" i="1" baseline="0" dirty="0">
                          <a:solidFill>
                            <a:srgbClr val="000000"/>
                          </a:solidFill>
                          <a:effectLst/>
                          <a:latin typeface="Arial" panose="020B0604020202020204" pitchFamily="34" charset="0"/>
                          <a:ea typeface="Calibri"/>
                          <a:cs typeface="Arial" panose="020B0604020202020204" pitchFamily="34" charset="0"/>
                        </a:rPr>
                        <a:t>To harden respective servers / system/ application which include :</a:t>
                      </a:r>
                    </a:p>
                    <a:p>
                      <a:pPr marL="171450" indent="-171450" algn="l">
                        <a:spcBef>
                          <a:spcPts val="0"/>
                        </a:spcBef>
                        <a:spcAft>
                          <a:spcPts val="0"/>
                        </a:spcAft>
                        <a:buFont typeface="Wingdings" panose="05000000000000000000" pitchFamily="2" charset="2"/>
                        <a:buChar char="§"/>
                      </a:pPr>
                      <a:r>
                        <a:rPr lang="en-MY" sz="800" i="1" baseline="0" dirty="0">
                          <a:solidFill>
                            <a:srgbClr val="000000"/>
                          </a:solidFill>
                          <a:effectLst/>
                          <a:latin typeface="Arial" panose="020B0604020202020204" pitchFamily="34" charset="0"/>
                          <a:ea typeface="Calibri"/>
                          <a:cs typeface="Arial" panose="020B0604020202020204" pitchFamily="34" charset="0"/>
                        </a:rPr>
                        <a:t>Keeping security patches updated</a:t>
                      </a:r>
                    </a:p>
                    <a:p>
                      <a:pPr marL="171450" indent="-171450" algn="l">
                        <a:spcBef>
                          <a:spcPts val="0"/>
                        </a:spcBef>
                        <a:spcAft>
                          <a:spcPts val="0"/>
                        </a:spcAft>
                        <a:buFont typeface="Wingdings" panose="05000000000000000000" pitchFamily="2" charset="2"/>
                        <a:buChar char="§"/>
                      </a:pPr>
                      <a:r>
                        <a:rPr lang="en-MY" sz="800" i="1" baseline="0" dirty="0">
                          <a:solidFill>
                            <a:srgbClr val="000000"/>
                          </a:solidFill>
                          <a:effectLst/>
                          <a:latin typeface="Arial" panose="020B0604020202020204" pitchFamily="34" charset="0"/>
                          <a:ea typeface="Calibri"/>
                          <a:cs typeface="Arial" panose="020B0604020202020204" pitchFamily="34" charset="0"/>
                        </a:rPr>
                        <a:t>Installing firewall</a:t>
                      </a:r>
                    </a:p>
                    <a:p>
                      <a:pPr marL="171450" indent="-171450" algn="l">
                        <a:spcBef>
                          <a:spcPts val="0"/>
                        </a:spcBef>
                        <a:spcAft>
                          <a:spcPts val="0"/>
                        </a:spcAft>
                        <a:buFont typeface="Wingdings" panose="05000000000000000000" pitchFamily="2" charset="2"/>
                        <a:buChar char="§"/>
                      </a:pPr>
                      <a:r>
                        <a:rPr lang="en-MY" sz="800" i="1" baseline="0" dirty="0">
                          <a:solidFill>
                            <a:srgbClr val="000000"/>
                          </a:solidFill>
                          <a:effectLst/>
                          <a:latin typeface="Arial" panose="020B0604020202020204" pitchFamily="34" charset="0"/>
                          <a:ea typeface="Calibri"/>
                          <a:cs typeface="Arial" panose="020B0604020202020204" pitchFamily="34" charset="0"/>
                        </a:rPr>
                        <a:t>Closing certain ports</a:t>
                      </a:r>
                    </a:p>
                    <a:p>
                      <a:pPr marL="171450" indent="-171450" algn="l">
                        <a:spcBef>
                          <a:spcPts val="0"/>
                        </a:spcBef>
                        <a:spcAft>
                          <a:spcPts val="0"/>
                        </a:spcAft>
                        <a:buFont typeface="Wingdings" panose="05000000000000000000" pitchFamily="2" charset="2"/>
                        <a:buChar char="§"/>
                      </a:pPr>
                      <a:r>
                        <a:rPr lang="en-MY" sz="800" i="1" baseline="0" dirty="0">
                          <a:solidFill>
                            <a:srgbClr val="000000"/>
                          </a:solidFill>
                          <a:effectLst/>
                          <a:latin typeface="Arial" panose="020B0604020202020204" pitchFamily="34" charset="0"/>
                          <a:ea typeface="Calibri"/>
                          <a:cs typeface="Arial" panose="020B0604020202020204" pitchFamily="34" charset="0"/>
                        </a:rPr>
                        <a:t>Not allowing file sharing among programs</a:t>
                      </a:r>
                    </a:p>
                    <a:p>
                      <a:pPr marL="171450" indent="-171450" algn="l">
                        <a:spcBef>
                          <a:spcPts val="0"/>
                        </a:spcBef>
                        <a:spcAft>
                          <a:spcPts val="0"/>
                        </a:spcAft>
                        <a:buFont typeface="Wingdings" panose="05000000000000000000" pitchFamily="2" charset="2"/>
                        <a:buChar char="§"/>
                      </a:pPr>
                      <a:r>
                        <a:rPr lang="en-MY" sz="800" i="1" baseline="0" dirty="0">
                          <a:solidFill>
                            <a:srgbClr val="000000"/>
                          </a:solidFill>
                          <a:effectLst/>
                          <a:latin typeface="Arial" panose="020B0604020202020204" pitchFamily="34" charset="0"/>
                          <a:ea typeface="Calibri"/>
                          <a:cs typeface="Arial" panose="020B0604020202020204" pitchFamily="34" charset="0"/>
                        </a:rPr>
                        <a:t>Installing virus and spyware protection</a:t>
                      </a:r>
                    </a:p>
                    <a:p>
                      <a:pPr marL="171450" indent="-171450" algn="l">
                        <a:spcBef>
                          <a:spcPts val="0"/>
                        </a:spcBef>
                        <a:spcAft>
                          <a:spcPts val="0"/>
                        </a:spcAft>
                        <a:buFont typeface="Wingdings" panose="05000000000000000000" pitchFamily="2" charset="2"/>
                        <a:buChar char="§"/>
                      </a:pPr>
                      <a:r>
                        <a:rPr lang="en-MY" sz="800" i="1" baseline="0" dirty="0">
                          <a:solidFill>
                            <a:srgbClr val="000000"/>
                          </a:solidFill>
                          <a:effectLst/>
                          <a:latin typeface="Arial" panose="020B0604020202020204" pitchFamily="34" charset="0"/>
                          <a:ea typeface="Calibri"/>
                          <a:cs typeface="Arial" panose="020B0604020202020204" pitchFamily="34" charset="0"/>
                        </a:rPr>
                        <a:t>Creating strong passwords</a:t>
                      </a:r>
                    </a:p>
                    <a:p>
                      <a:pPr marL="171450" indent="-171450" algn="l">
                        <a:spcBef>
                          <a:spcPts val="0"/>
                        </a:spcBef>
                        <a:spcAft>
                          <a:spcPts val="0"/>
                        </a:spcAft>
                        <a:buFont typeface="Wingdings" panose="05000000000000000000" pitchFamily="2" charset="2"/>
                        <a:buChar char="§"/>
                      </a:pPr>
                      <a:r>
                        <a:rPr lang="en-MY" sz="800" i="1" baseline="0" dirty="0">
                          <a:solidFill>
                            <a:srgbClr val="000000"/>
                          </a:solidFill>
                          <a:effectLst/>
                          <a:latin typeface="Arial" panose="020B0604020202020204" pitchFamily="34" charset="0"/>
                          <a:ea typeface="Calibri"/>
                          <a:cs typeface="Arial" panose="020B0604020202020204" pitchFamily="34" charset="0"/>
                        </a:rPr>
                        <a:t>Keeping a backup</a:t>
                      </a:r>
                    </a:p>
                    <a:p>
                      <a:pPr marL="171450" indent="-171450" algn="l">
                        <a:spcBef>
                          <a:spcPts val="0"/>
                        </a:spcBef>
                        <a:spcAft>
                          <a:spcPts val="0"/>
                        </a:spcAft>
                        <a:buFont typeface="Wingdings" panose="05000000000000000000" pitchFamily="2" charset="2"/>
                        <a:buChar char="§"/>
                      </a:pPr>
                      <a:r>
                        <a:rPr lang="en-MY" sz="800" i="1" baseline="0" dirty="0">
                          <a:solidFill>
                            <a:srgbClr val="000000"/>
                          </a:solidFill>
                          <a:effectLst/>
                          <a:latin typeface="Arial" panose="020B0604020202020204" pitchFamily="34" charset="0"/>
                          <a:ea typeface="Calibri"/>
                          <a:cs typeface="Arial" panose="020B0604020202020204" pitchFamily="34" charset="0"/>
                        </a:rPr>
                        <a:t>Disabling cookies</a:t>
                      </a:r>
                    </a:p>
                    <a:p>
                      <a:pPr marL="171450" indent="-171450" algn="l">
                        <a:spcBef>
                          <a:spcPts val="0"/>
                        </a:spcBef>
                        <a:spcAft>
                          <a:spcPts val="0"/>
                        </a:spcAft>
                        <a:buFont typeface="Wingdings" panose="05000000000000000000" pitchFamily="2" charset="2"/>
                        <a:buChar char="§"/>
                      </a:pPr>
                      <a:r>
                        <a:rPr lang="en-MY" sz="800" i="1" baseline="0" dirty="0">
                          <a:solidFill>
                            <a:srgbClr val="000000"/>
                          </a:solidFill>
                          <a:effectLst/>
                          <a:latin typeface="Arial" panose="020B0604020202020204" pitchFamily="34" charset="0"/>
                          <a:ea typeface="Calibri"/>
                          <a:cs typeface="Arial" panose="020B0604020202020204" pitchFamily="34" charset="0"/>
                        </a:rPr>
                        <a:t>Using encryption when possible</a:t>
                      </a:r>
                    </a:p>
                    <a:p>
                      <a:pPr marL="171450" indent="-171450" algn="l">
                        <a:spcBef>
                          <a:spcPts val="0"/>
                        </a:spcBef>
                        <a:spcAft>
                          <a:spcPts val="0"/>
                        </a:spcAft>
                        <a:buFont typeface="Wingdings" panose="05000000000000000000" pitchFamily="2" charset="2"/>
                        <a:buChar char="§"/>
                      </a:pPr>
                      <a:r>
                        <a:rPr lang="en-MY" sz="800" i="1" baseline="0" dirty="0">
                          <a:solidFill>
                            <a:srgbClr val="000000"/>
                          </a:solidFill>
                          <a:effectLst/>
                          <a:latin typeface="Arial" panose="020B0604020202020204" pitchFamily="34" charset="0"/>
                          <a:ea typeface="Calibri"/>
                          <a:cs typeface="Arial" panose="020B0604020202020204" pitchFamily="34" charset="0"/>
                        </a:rPr>
                        <a:t>Hardening will involves 6 servers</a:t>
                      </a:r>
                      <a:endParaRPr lang="en-US" sz="800" b="0" baseline="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tc>
                <a:tc gridSpan="2">
                  <a:txBody>
                    <a:bodyPr/>
                    <a:lstStyle/>
                    <a:p>
                      <a:pPr algn="ctr">
                        <a:lnSpc>
                          <a:spcPct val="115000"/>
                        </a:lnSpc>
                        <a:spcBef>
                          <a:spcPts val="300"/>
                        </a:spcBef>
                        <a:spcAft>
                          <a:spcPts val="300"/>
                        </a:spcAft>
                      </a:pPr>
                      <a:r>
                        <a:rPr lang="en-MY" sz="800" dirty="0">
                          <a:solidFill>
                            <a:schemeClr val="tx1"/>
                          </a:solidFill>
                          <a:effectLst/>
                          <a:latin typeface="Arial" panose="020B0604020202020204" pitchFamily="34" charset="0"/>
                          <a:ea typeface="Calibri"/>
                          <a:cs typeface="Arial" panose="020B0604020202020204" pitchFamily="34" charset="0"/>
                        </a:rPr>
                        <a:t>1</a:t>
                      </a:r>
                    </a:p>
                  </a:txBody>
                  <a:tcPr marL="51435" marR="51435" marT="0" marB="0" anchor="ctr"/>
                </a:tc>
                <a:tc hMerge="1">
                  <a:txBody>
                    <a:bodyPr/>
                    <a:lstStyle/>
                    <a:p>
                      <a:endParaRPr lang="ms-MY"/>
                    </a:p>
                  </a:txBody>
                  <a:tcPr/>
                </a:tc>
                <a:tc>
                  <a:txBody>
                    <a:bodyPr/>
                    <a:lstStyle/>
                    <a:p>
                      <a:pPr algn="ctr">
                        <a:lnSpc>
                          <a:spcPct val="115000"/>
                        </a:lnSpc>
                        <a:spcBef>
                          <a:spcPts val="300"/>
                        </a:spcBef>
                        <a:spcAft>
                          <a:spcPts val="300"/>
                        </a:spcAft>
                      </a:pPr>
                      <a:endParaRPr lang="en-MY" sz="8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endParaRPr lang="ms-MY" sz="800" b="0" kern="12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ms-MY" sz="800" b="0" kern="12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45467143"/>
              </p:ext>
            </p:extLst>
          </p:nvPr>
        </p:nvGraphicFramePr>
        <p:xfrm>
          <a:off x="8140700" y="954083"/>
          <a:ext cx="3741258" cy="3400513"/>
        </p:xfrm>
        <a:graphic>
          <a:graphicData uri="http://schemas.openxmlformats.org/drawingml/2006/table">
            <a:tbl>
              <a:tblPr firstRow="1" firstCol="1" bandRow="1">
                <a:tableStyleId>{5C22544A-7EE6-4342-B048-85BDC9FD1C3A}</a:tableStyleId>
              </a:tblPr>
              <a:tblGrid>
                <a:gridCol w="197126">
                  <a:extLst>
                    <a:ext uri="{9D8B030D-6E8A-4147-A177-3AD203B41FA5}">
                      <a16:colId xmlns:a16="http://schemas.microsoft.com/office/drawing/2014/main" val="20000"/>
                    </a:ext>
                  </a:extLst>
                </a:gridCol>
                <a:gridCol w="869724">
                  <a:extLst>
                    <a:ext uri="{9D8B030D-6E8A-4147-A177-3AD203B41FA5}">
                      <a16:colId xmlns:a16="http://schemas.microsoft.com/office/drawing/2014/main" val="20001"/>
                    </a:ext>
                  </a:extLst>
                </a:gridCol>
                <a:gridCol w="498308">
                  <a:extLst>
                    <a:ext uri="{9D8B030D-6E8A-4147-A177-3AD203B41FA5}">
                      <a16:colId xmlns:a16="http://schemas.microsoft.com/office/drawing/2014/main" val="20002"/>
                    </a:ext>
                  </a:extLst>
                </a:gridCol>
                <a:gridCol w="472763">
                  <a:extLst>
                    <a:ext uri="{9D8B030D-6E8A-4147-A177-3AD203B41FA5}">
                      <a16:colId xmlns:a16="http://schemas.microsoft.com/office/drawing/2014/main" val="20003"/>
                    </a:ext>
                  </a:extLst>
                </a:gridCol>
                <a:gridCol w="486667">
                  <a:extLst>
                    <a:ext uri="{9D8B030D-6E8A-4147-A177-3AD203B41FA5}">
                      <a16:colId xmlns:a16="http://schemas.microsoft.com/office/drawing/2014/main" val="20005"/>
                    </a:ext>
                  </a:extLst>
                </a:gridCol>
                <a:gridCol w="502430">
                  <a:extLst>
                    <a:ext uri="{9D8B030D-6E8A-4147-A177-3AD203B41FA5}">
                      <a16:colId xmlns:a16="http://schemas.microsoft.com/office/drawing/2014/main" val="20006"/>
                    </a:ext>
                  </a:extLst>
                </a:gridCol>
                <a:gridCol w="714240">
                  <a:extLst>
                    <a:ext uri="{9D8B030D-6E8A-4147-A177-3AD203B41FA5}">
                      <a16:colId xmlns:a16="http://schemas.microsoft.com/office/drawing/2014/main" val="20007"/>
                    </a:ext>
                  </a:extLst>
                </a:gridCol>
              </a:tblGrid>
              <a:tr h="802582">
                <a:tc>
                  <a:txBody>
                    <a:bodyPr/>
                    <a:lstStyle/>
                    <a:p>
                      <a:pPr marL="90170"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BIL.</a:t>
                      </a: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B w="12700" cap="flat" cmpd="sng" algn="ctr">
                      <a:solidFill>
                        <a:schemeClr val="bg1"/>
                      </a:solidFill>
                      <a:prstDash val="solid"/>
                      <a:round/>
                      <a:headEnd type="none" w="med" len="med"/>
                      <a:tailEnd type="none" w="med" len="med"/>
                    </a:lnB>
                    <a:solidFill>
                      <a:srgbClr val="00B0F0"/>
                    </a:solidFill>
                  </a:tcPr>
                </a:tc>
                <a:tc>
                  <a:txBody>
                    <a:bodyPr/>
                    <a:lstStyle/>
                    <a:p>
                      <a:pPr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PERKARA</a:t>
                      </a: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B w="12700" cap="flat" cmpd="sng" algn="ctr">
                      <a:solidFill>
                        <a:schemeClr val="bg1"/>
                      </a:solidFill>
                      <a:prstDash val="solid"/>
                      <a:round/>
                      <a:headEnd type="none" w="med" len="med"/>
                      <a:tailEnd type="none" w="med" len="med"/>
                    </a:lnB>
                    <a:solidFill>
                      <a:srgbClr val="00B0F0"/>
                    </a:solidFill>
                  </a:tcPr>
                </a:tc>
                <a:tc>
                  <a:txBody>
                    <a:bodyPr/>
                    <a:lstStyle/>
                    <a:p>
                      <a:pPr marL="26670" algn="ctr">
                        <a:lnSpc>
                          <a:spcPct val="100000"/>
                        </a:lnSpc>
                        <a:spcAft>
                          <a:spcPts val="0"/>
                        </a:spcAft>
                      </a:pPr>
                      <a:r>
                        <a:rPr lang="ms-MY" sz="800" dirty="0">
                          <a:solidFill>
                            <a:schemeClr val="tx1"/>
                          </a:solidFill>
                          <a:effectLst/>
                          <a:latin typeface="Arial" panose="020B0604020202020204" pitchFamily="34" charset="0"/>
                          <a:ea typeface="Times New Roman"/>
                          <a:cs typeface="Arial" panose="020B0604020202020204" pitchFamily="34" charset="0"/>
                        </a:rPr>
                        <a:t>BILANGAN</a:t>
                      </a:r>
                      <a:r>
                        <a:rPr lang="ms-MY" sz="800" baseline="0" dirty="0">
                          <a:solidFill>
                            <a:schemeClr val="tx1"/>
                          </a:solidFill>
                          <a:effectLst/>
                          <a:latin typeface="Arial" panose="020B0604020202020204" pitchFamily="34" charset="0"/>
                          <a:ea typeface="Times New Roman"/>
                          <a:cs typeface="Arial" panose="020B0604020202020204" pitchFamily="34" charset="0"/>
                        </a:rPr>
                        <a:t> </a:t>
                      </a:r>
                      <a:r>
                        <a:rPr lang="ms-MY" sz="800" dirty="0">
                          <a:solidFill>
                            <a:schemeClr val="tx1"/>
                          </a:solidFill>
                          <a:effectLst/>
                          <a:latin typeface="Arial" panose="020B0604020202020204" pitchFamily="34" charset="0"/>
                          <a:ea typeface="Times New Roman"/>
                          <a:cs typeface="Arial" panose="020B0604020202020204" pitchFamily="34" charset="0"/>
                        </a:rPr>
                        <a:t>PESERTA </a:t>
                      </a:r>
                      <a:r>
                        <a:rPr lang="ms-MY" sz="800" baseline="0" dirty="0">
                          <a:solidFill>
                            <a:schemeClr val="tx1"/>
                          </a:solidFill>
                          <a:effectLst/>
                          <a:latin typeface="Arial" panose="020B0604020202020204" pitchFamily="34" charset="0"/>
                          <a:ea typeface="Times New Roman"/>
                          <a:cs typeface="Arial" panose="020B0604020202020204" pitchFamily="34" charset="0"/>
                        </a:rPr>
                        <a:t> (PER </a:t>
                      </a:r>
                      <a:r>
                        <a:rPr lang="ms-MY" sz="800" dirty="0">
                          <a:solidFill>
                            <a:schemeClr val="tx1"/>
                          </a:solidFill>
                          <a:effectLst/>
                          <a:latin typeface="Arial" panose="020B0604020202020204" pitchFamily="34" charset="0"/>
                          <a:ea typeface="Times New Roman"/>
                          <a:cs typeface="Arial" panose="020B0604020202020204" pitchFamily="34" charset="0"/>
                        </a:rPr>
                        <a:t>SESI)</a:t>
                      </a:r>
                    </a:p>
                  </a:txBody>
                  <a:tcPr marL="0" marR="0" marT="0" marB="0" anchor="ctr">
                    <a:lnB w="12700" cap="flat" cmpd="sng" algn="ctr">
                      <a:solidFill>
                        <a:schemeClr val="bg1"/>
                      </a:solidFill>
                      <a:prstDash val="solid"/>
                      <a:round/>
                      <a:headEnd type="none" w="med" len="med"/>
                      <a:tailEnd type="none" w="med" len="med"/>
                    </a:lnB>
                    <a:solidFill>
                      <a:srgbClr val="00B0F0"/>
                    </a:solidFill>
                  </a:tcPr>
                </a:tc>
                <a:tc>
                  <a:txBody>
                    <a:bodyPr/>
                    <a:lstStyle/>
                    <a:p>
                      <a:pPr marL="26670" algn="ctr">
                        <a:lnSpc>
                          <a:spcPct val="100000"/>
                        </a:lnSpc>
                        <a:spcAft>
                          <a:spcPts val="0"/>
                        </a:spcAft>
                      </a:pPr>
                      <a:r>
                        <a:rPr lang="ms-MY" sz="800" dirty="0">
                          <a:solidFill>
                            <a:schemeClr val="tx1"/>
                          </a:solidFill>
                          <a:effectLst/>
                          <a:latin typeface="Arial" panose="020B0604020202020204" pitchFamily="34" charset="0"/>
                          <a:ea typeface="Times New Roman"/>
                          <a:cs typeface="Arial" panose="020B0604020202020204" pitchFamily="34" charset="0"/>
                        </a:rPr>
                        <a:t>TEMPOH (HARI)</a:t>
                      </a:r>
                    </a:p>
                    <a:p>
                      <a:pPr marL="26670" algn="ctr">
                        <a:lnSpc>
                          <a:spcPct val="100000"/>
                        </a:lnSpc>
                        <a:spcAft>
                          <a:spcPts val="0"/>
                        </a:spcAft>
                      </a:pPr>
                      <a:r>
                        <a:rPr lang="en-US" sz="800" dirty="0">
                          <a:solidFill>
                            <a:schemeClr val="tx1"/>
                          </a:solidFill>
                          <a:effectLst/>
                          <a:latin typeface="Arial" panose="020B0604020202020204" pitchFamily="34" charset="0"/>
                          <a:ea typeface="Times New Roman"/>
                          <a:cs typeface="Arial" panose="020B0604020202020204" pitchFamily="34" charset="0"/>
                        </a:rPr>
                        <a:t>(PER SESI)</a:t>
                      </a: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lnB w="12700" cap="flat" cmpd="sng" algn="ctr">
                      <a:solidFill>
                        <a:schemeClr val="bg1"/>
                      </a:solidFill>
                      <a:prstDash val="solid"/>
                      <a:round/>
                      <a:headEnd type="none" w="med" len="med"/>
                      <a:tailEnd type="none" w="med" len="med"/>
                    </a:lnB>
                    <a:solidFill>
                      <a:srgbClr val="00B0F0"/>
                    </a:solidFill>
                  </a:tcPr>
                </a:tc>
                <a:tc>
                  <a:txBody>
                    <a:bodyPr/>
                    <a:lstStyle/>
                    <a:p>
                      <a:pPr marL="26670" algn="ctr">
                        <a:lnSpc>
                          <a:spcPct val="100000"/>
                        </a:lnSpc>
                        <a:spcAft>
                          <a:spcPts val="0"/>
                        </a:spcAft>
                      </a:pPr>
                      <a:r>
                        <a:rPr lang="ms-MY" sz="800" dirty="0">
                          <a:solidFill>
                            <a:schemeClr val="tx1"/>
                          </a:solidFill>
                          <a:effectLst/>
                          <a:latin typeface="Arial" panose="020B0604020202020204" pitchFamily="34" charset="0"/>
                          <a:ea typeface="Times New Roman"/>
                          <a:cs typeface="Arial" panose="020B0604020202020204" pitchFamily="34" charset="0"/>
                        </a:rPr>
                        <a:t>BILANGAN SESI</a:t>
                      </a:r>
                    </a:p>
                  </a:txBody>
                  <a:tcPr marL="7142" marR="7142" marT="7143" marB="0" anchor="ctr">
                    <a:lnB w="12700" cap="flat" cmpd="sng" algn="ctr">
                      <a:solidFill>
                        <a:schemeClr val="bg1"/>
                      </a:solidFill>
                      <a:prstDash val="solid"/>
                      <a:round/>
                      <a:headEnd type="none" w="med" len="med"/>
                      <a:tailEnd type="none" w="med" len="med"/>
                    </a:lnB>
                    <a:solidFill>
                      <a:srgbClr val="00B0F0"/>
                    </a:solidFill>
                  </a:tcPr>
                </a:tc>
                <a:tc>
                  <a:txBody>
                    <a:bodyPr/>
                    <a:lstStyle/>
                    <a:p>
                      <a:pPr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HARGA </a:t>
                      </a:r>
                    </a:p>
                    <a:p>
                      <a:pPr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PER PAX (RM)</a:t>
                      </a: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lnB w="12700" cap="flat" cmpd="sng" algn="ctr">
                      <a:solidFill>
                        <a:schemeClr val="bg1"/>
                      </a:solidFill>
                      <a:prstDash val="solid"/>
                      <a:round/>
                      <a:headEnd type="none" w="med" len="med"/>
                      <a:tailEnd type="none" w="med" len="med"/>
                    </a:lnB>
                    <a:solidFill>
                      <a:srgbClr val="FFFF00"/>
                    </a:solidFill>
                  </a:tcPr>
                </a:tc>
                <a:tc>
                  <a:txBody>
                    <a:bodyPr/>
                    <a:lstStyle/>
                    <a:p>
                      <a:pPr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(RM)</a:t>
                      </a: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31550">
                <a:tc gridSpan="7">
                  <a:txBody>
                    <a:bodyPr/>
                    <a:lstStyle/>
                    <a:p>
                      <a:pPr algn="l" fontAlgn="ctr">
                        <a:lnSpc>
                          <a:spcPts val="1570"/>
                        </a:lnSpc>
                        <a:spcAft>
                          <a:spcPts val="0"/>
                        </a:spcAft>
                      </a:pPr>
                      <a:r>
                        <a:rPr lang="en-MY" sz="800" kern="1200" dirty="0">
                          <a:solidFill>
                            <a:schemeClr val="tx1"/>
                          </a:solidFill>
                          <a:effectLst/>
                          <a:latin typeface="Arial" panose="020B0604020202020204" pitchFamily="34" charset="0"/>
                          <a:ea typeface="Times New Roman"/>
                          <a:cs typeface="Arial" panose="020B0604020202020204" pitchFamily="34" charset="0"/>
                        </a:rPr>
                        <a:t>(E) PERKHIDMATAN</a:t>
                      </a: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lnT w="12700" cap="flat" cmpd="sng" algn="ctr">
                      <a:solidFill>
                        <a:schemeClr val="bg1"/>
                      </a:solidFill>
                      <a:prstDash val="solid"/>
                      <a:round/>
                      <a:headEnd type="none" w="med" len="med"/>
                      <a:tailEnd type="none" w="med" len="med"/>
                    </a:lnT>
                    <a:solidFill>
                      <a:srgbClr val="00B0F0"/>
                    </a:solidFill>
                  </a:tcPr>
                </a:tc>
                <a:tc hMerge="1">
                  <a:txBody>
                    <a:bodyPr/>
                    <a:lstStyle/>
                    <a:p>
                      <a:endParaRPr lang="ms-MY"/>
                    </a:p>
                  </a:txBody>
                  <a:tcPr/>
                </a:tc>
                <a:tc hMerge="1">
                  <a:txBody>
                    <a:bodyPr/>
                    <a:lstStyle/>
                    <a:p>
                      <a:endParaRPr lang="en-MY"/>
                    </a:p>
                  </a:txBody>
                  <a:tcPr/>
                </a:tc>
                <a:tc hMerge="1">
                  <a:txBody>
                    <a:bodyPr/>
                    <a:lstStyle/>
                    <a:p>
                      <a:endParaRPr lang="ms-MY"/>
                    </a:p>
                  </a:txBody>
                  <a:tcPr/>
                </a:tc>
                <a:tc hMerge="1">
                  <a:txBody>
                    <a:bodyPr/>
                    <a:lstStyle/>
                    <a:p>
                      <a:endParaRPr lang="en-US"/>
                    </a:p>
                  </a:txBody>
                  <a:tcPr/>
                </a:tc>
                <a:tc hMerge="1">
                  <a:txBody>
                    <a:bodyPr/>
                    <a:lstStyle/>
                    <a:p>
                      <a:endParaRPr lang="en-US"/>
                    </a:p>
                  </a:txBody>
                  <a:tcPr/>
                </a:tc>
                <a:tc hMerge="1">
                  <a:txBody>
                    <a:bodyPr/>
                    <a:lstStyle/>
                    <a:p>
                      <a:endParaRPr lang="en-MY"/>
                    </a:p>
                  </a:txBody>
                  <a:tcPr/>
                </a:tc>
                <a:extLst>
                  <a:ext uri="{0D108BD9-81ED-4DB2-BD59-A6C34878D82A}">
                    <a16:rowId xmlns:a16="http://schemas.microsoft.com/office/drawing/2014/main" val="10001"/>
                  </a:ext>
                </a:extLst>
              </a:tr>
              <a:tr h="360036">
                <a:tc rowSpan="4">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solidFill>
                      <a:srgbClr val="00B0F0"/>
                    </a:solidFill>
                  </a:tcPr>
                </a:tc>
                <a:tc>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800" b="0" i="0" u="none" strike="noStrike" dirty="0" err="1">
                          <a:solidFill>
                            <a:srgbClr val="000000"/>
                          </a:solidFill>
                          <a:effectLst/>
                          <a:latin typeface="Arial" panose="020B0604020202020204" pitchFamily="34" charset="0"/>
                          <a:cs typeface="Arial" panose="020B0604020202020204" pitchFamily="34" charset="0"/>
                        </a:rPr>
                        <a:t>Latihan</a:t>
                      </a:r>
                      <a:r>
                        <a:rPr lang="en-MY" sz="800" b="0" i="0" u="none" strike="noStrike" dirty="0">
                          <a:solidFill>
                            <a:srgbClr val="000000"/>
                          </a:solidFill>
                          <a:effectLst/>
                          <a:latin typeface="Arial" panose="020B0604020202020204" pitchFamily="34" charset="0"/>
                          <a:cs typeface="Arial" panose="020B0604020202020204" pitchFamily="34" charset="0"/>
                        </a:rPr>
                        <a:t> </a:t>
                      </a:r>
                      <a:r>
                        <a:rPr lang="en-MY" sz="800" b="0" i="0" u="none" strike="noStrike" dirty="0" err="1">
                          <a:solidFill>
                            <a:srgbClr val="000000"/>
                          </a:solidFill>
                          <a:effectLst/>
                          <a:latin typeface="Arial" panose="020B0604020202020204" pitchFamily="34" charset="0"/>
                          <a:cs typeface="Arial" panose="020B0604020202020204" pitchFamily="34" charset="0"/>
                        </a:rPr>
                        <a:t>Teknikal</a:t>
                      </a:r>
                      <a:r>
                        <a:rPr lang="en-MY" sz="800" b="0" i="0" u="none" strike="noStrike" dirty="0">
                          <a:solidFill>
                            <a:srgbClr val="000000"/>
                          </a:solidFill>
                          <a:effectLst/>
                          <a:latin typeface="Arial" panose="020B0604020202020204" pitchFamily="34" charset="0"/>
                          <a:cs typeface="Arial" panose="020B0604020202020204" pitchFamily="34" charset="0"/>
                        </a:rPr>
                        <a:t> IT </a:t>
                      </a:r>
                    </a:p>
                  </a:txBody>
                  <a:tcPr marL="9525" marR="9525" marT="9525" marB="0" anchor="ctr"/>
                </a:tc>
                <a:tc>
                  <a:txBody>
                    <a:bodyPr/>
                    <a:lstStyle/>
                    <a:p>
                      <a:pPr algn="ctr" rtl="0" fontAlgn="ctr"/>
                      <a:endParaRPr lang="en-MY"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endParaRPr lang="en-MY"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endParaRPr lang="en-MY"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endParaRPr lang="en-MY"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endParaRPr lang="en-MY"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462614">
                <a:tc vMerge="1">
                  <a:txBody>
                    <a:bodyPr/>
                    <a:lstStyle/>
                    <a:p>
                      <a:pPr algn="ctr" rtl="0" fontAlgn="ct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00B0F0"/>
                    </a:solidFill>
                  </a:tcPr>
                </a:tc>
                <a:tc>
                  <a:txBody>
                    <a:bodyPr/>
                    <a:lstStyle/>
                    <a:p>
                      <a:pPr algn="l" rtl="0" fontAlgn="ctr"/>
                      <a:r>
                        <a:rPr lang="en-MY" sz="800" b="0" i="1" u="none" strike="noStrike" dirty="0">
                          <a:solidFill>
                            <a:srgbClr val="000000"/>
                          </a:solidFill>
                          <a:effectLst/>
                          <a:latin typeface="Arial" panose="020B0604020202020204" pitchFamily="34" charset="0"/>
                          <a:cs typeface="Arial" panose="020B0604020202020204" pitchFamily="34" charset="0"/>
                        </a:rPr>
                        <a:t>a. Database Administration</a:t>
                      </a:r>
                    </a:p>
                  </a:txBody>
                  <a:tcPr marL="0" marR="0" marT="0"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6</a:t>
                      </a:r>
                    </a:p>
                  </a:txBody>
                  <a:tcPr marL="0" marR="0" marT="0"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tc>
                <a:tc>
                  <a:txBody>
                    <a:bodyPr/>
                    <a:lstStyle/>
                    <a:p>
                      <a:pPr algn="ctr" rtl="0" fontAlgn="ctr"/>
                      <a:r>
                        <a:rPr lang="en-MY" sz="800" b="0" i="0" u="none" strike="noStrike">
                          <a:solidFill>
                            <a:srgbClr val="000000"/>
                          </a:solidFill>
                          <a:effectLst/>
                          <a:latin typeface="Arial" panose="020B0604020202020204" pitchFamily="34" charset="0"/>
                          <a:cs typeface="Arial" panose="020B0604020202020204" pitchFamily="34" charset="0"/>
                        </a:rPr>
                        <a:t>1,500.00</a:t>
                      </a:r>
                    </a:p>
                  </a:txBody>
                  <a:tcPr marL="0" marR="0" marT="0" marB="0" anchor="ctr"/>
                </a:tc>
                <a:tc>
                  <a:txBody>
                    <a:bodyPr/>
                    <a:lstStyle/>
                    <a:p>
                      <a:pPr algn="r" rtl="0" fontAlgn="ctr"/>
                      <a:r>
                        <a:rPr lang="en-MY" sz="800" b="0" i="0" u="none" strike="noStrike">
                          <a:solidFill>
                            <a:srgbClr val="000000"/>
                          </a:solidFill>
                          <a:effectLst/>
                          <a:latin typeface="Arial" panose="020B0604020202020204" pitchFamily="34" charset="0"/>
                          <a:cs typeface="Arial" panose="020B0604020202020204" pitchFamily="34" charset="0"/>
                        </a:rPr>
                        <a:t>9,000.00</a:t>
                      </a:r>
                    </a:p>
                  </a:txBody>
                  <a:tcPr marL="0" marR="0" marT="0" marB="0" anchor="ctr"/>
                </a:tc>
                <a:extLst>
                  <a:ext uri="{0D108BD9-81ED-4DB2-BD59-A6C34878D82A}">
                    <a16:rowId xmlns:a16="http://schemas.microsoft.com/office/drawing/2014/main" val="10004"/>
                  </a:ext>
                </a:extLst>
              </a:tr>
              <a:tr h="462614">
                <a:tc vMerge="1">
                  <a:txBody>
                    <a:bodyPr/>
                    <a:lstStyle/>
                    <a:p>
                      <a:pPr algn="ctr" rtl="0" fontAlgn="ct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00B0F0"/>
                    </a:solidFill>
                  </a:tcPr>
                </a:tc>
                <a:tc>
                  <a:txBody>
                    <a:bodyPr/>
                    <a:lstStyle/>
                    <a:p>
                      <a:pPr algn="l" rtl="0" fontAlgn="ctr"/>
                      <a:r>
                        <a:rPr lang="en-MY" sz="800" b="0" i="0" u="none" strike="noStrike" dirty="0">
                          <a:solidFill>
                            <a:srgbClr val="000000"/>
                          </a:solidFill>
                          <a:effectLst/>
                          <a:latin typeface="Arial" panose="020B0604020202020204" pitchFamily="34" charset="0"/>
                          <a:cs typeface="Arial" panose="020B0604020202020204" pitchFamily="34" charset="0"/>
                        </a:rPr>
                        <a:t>b. </a:t>
                      </a:r>
                      <a:r>
                        <a:rPr lang="en-MY" sz="800" b="0" i="1" u="none" strike="noStrike" dirty="0">
                          <a:solidFill>
                            <a:srgbClr val="000000"/>
                          </a:solidFill>
                          <a:effectLst/>
                          <a:latin typeface="Arial" panose="020B0604020202020204" pitchFamily="34" charset="0"/>
                          <a:cs typeface="Arial" panose="020B0604020202020204" pitchFamily="34" charset="0"/>
                        </a:rPr>
                        <a:t>System Administration</a:t>
                      </a:r>
                      <a:endParaRPr lang="en-MY"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8</a:t>
                      </a:r>
                    </a:p>
                  </a:txBody>
                  <a:tcPr marL="0" marR="0" marT="0"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1,500.00</a:t>
                      </a:r>
                    </a:p>
                  </a:txBody>
                  <a:tcPr marL="0" marR="0" marT="0" marB="0" anchor="ctr"/>
                </a:tc>
                <a:tc>
                  <a:txBody>
                    <a:bodyPr/>
                    <a:lstStyle/>
                    <a:p>
                      <a:pPr algn="r" rtl="0" fontAlgn="ctr"/>
                      <a:r>
                        <a:rPr lang="en-MY" sz="800" b="0" i="0" u="none" strike="noStrike">
                          <a:solidFill>
                            <a:srgbClr val="000000"/>
                          </a:solidFill>
                          <a:effectLst/>
                          <a:latin typeface="Arial" panose="020B0604020202020204" pitchFamily="34" charset="0"/>
                          <a:cs typeface="Arial" panose="020B0604020202020204" pitchFamily="34" charset="0"/>
                        </a:rPr>
                        <a:t>12,000.00</a:t>
                      </a:r>
                    </a:p>
                  </a:txBody>
                  <a:tcPr marL="0" marR="0" marT="0" marB="0" anchor="ctr"/>
                </a:tc>
                <a:extLst>
                  <a:ext uri="{0D108BD9-81ED-4DB2-BD59-A6C34878D82A}">
                    <a16:rowId xmlns:a16="http://schemas.microsoft.com/office/drawing/2014/main" val="10005"/>
                  </a:ext>
                </a:extLst>
              </a:tr>
              <a:tr h="462614">
                <a:tc vMerge="1">
                  <a:txBody>
                    <a:bodyPr/>
                    <a:lstStyle/>
                    <a:p>
                      <a:pPr algn="ctr" rtl="0" fontAlgn="ct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00B0F0"/>
                    </a:solidFill>
                  </a:tcPr>
                </a:tc>
                <a:tc>
                  <a:txBody>
                    <a:bodyPr/>
                    <a:lstStyle/>
                    <a:p>
                      <a:pPr algn="l" rtl="0" fontAlgn="ctr"/>
                      <a:r>
                        <a:rPr lang="en-MY" sz="800" b="0" i="1" u="none" strike="noStrike" dirty="0">
                          <a:solidFill>
                            <a:srgbClr val="000000"/>
                          </a:solidFill>
                          <a:effectLst/>
                          <a:latin typeface="Arial" panose="020B0604020202020204" pitchFamily="34" charset="0"/>
                          <a:cs typeface="Arial" panose="020B0604020202020204" pitchFamily="34" charset="0"/>
                        </a:rPr>
                        <a:t>c. Networking &amp; Virtualization</a:t>
                      </a:r>
                    </a:p>
                  </a:txBody>
                  <a:tcPr marL="0" marR="0" marT="0" marB="0" anchor="ctr"/>
                </a:tc>
                <a:tc>
                  <a:txBody>
                    <a:bodyPr/>
                    <a:lstStyle/>
                    <a:p>
                      <a:pPr algn="ctr" rtl="0" fontAlgn="ctr"/>
                      <a:r>
                        <a:rPr lang="en-MY" sz="800" b="0" i="0" u="none" strike="noStrike">
                          <a:solidFill>
                            <a:srgbClr val="000000"/>
                          </a:solidFill>
                          <a:effectLst/>
                          <a:latin typeface="Arial" panose="020B0604020202020204" pitchFamily="34" charset="0"/>
                          <a:cs typeface="Arial" panose="020B0604020202020204" pitchFamily="34" charset="0"/>
                        </a:rPr>
                        <a:t>4</a:t>
                      </a:r>
                    </a:p>
                  </a:txBody>
                  <a:tcPr marL="0" marR="0" marT="0" marB="0" anchor="ctr"/>
                </a:tc>
                <a:tc>
                  <a:txBody>
                    <a:bodyPr/>
                    <a:lstStyle/>
                    <a:p>
                      <a:pPr algn="ctr" rtl="0" fontAlgn="ctr"/>
                      <a:r>
                        <a:rPr lang="en-MY" sz="800" b="0" i="0" u="none" strike="noStrike">
                          <a:solidFill>
                            <a:srgbClr val="000000"/>
                          </a:solidFill>
                          <a:effectLst/>
                          <a:latin typeface="Arial" panose="020B0604020202020204" pitchFamily="34" charset="0"/>
                          <a:cs typeface="Arial" panose="020B0604020202020204" pitchFamily="34" charset="0"/>
                        </a:rPr>
                        <a:t>2</a:t>
                      </a:r>
                    </a:p>
                  </a:txBody>
                  <a:tcPr marL="0" marR="0" marT="0"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1,500.00</a:t>
                      </a:r>
                    </a:p>
                  </a:txBody>
                  <a:tcPr marL="0" marR="0" marT="0" marB="0" anchor="ctr"/>
                </a:tc>
                <a:tc>
                  <a:txBody>
                    <a:bodyPr/>
                    <a:lstStyle/>
                    <a:p>
                      <a:pPr algn="r" rtl="0" fontAlgn="ctr"/>
                      <a:r>
                        <a:rPr lang="en-MY" sz="800" b="0" i="0" u="none" strike="noStrike" dirty="0">
                          <a:solidFill>
                            <a:srgbClr val="000000"/>
                          </a:solidFill>
                          <a:effectLst/>
                          <a:latin typeface="Arial" panose="020B0604020202020204" pitchFamily="34" charset="0"/>
                          <a:cs typeface="Arial" panose="020B0604020202020204" pitchFamily="34" charset="0"/>
                        </a:rPr>
                        <a:t>6,000.00</a:t>
                      </a:r>
                    </a:p>
                  </a:txBody>
                  <a:tcPr marL="0" marR="0" marT="0" marB="0" anchor="ctr"/>
                </a:tc>
                <a:extLst>
                  <a:ext uri="{0D108BD9-81ED-4DB2-BD59-A6C34878D82A}">
                    <a16:rowId xmlns:a16="http://schemas.microsoft.com/office/drawing/2014/main" val="10006"/>
                  </a:ext>
                </a:extLst>
              </a:tr>
              <a:tr h="462614">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solidFill>
                      <a:srgbClr val="00B0F0"/>
                    </a:solidFill>
                  </a:tcPr>
                </a:tc>
                <a:tc>
                  <a:txBody>
                    <a:bodyPr/>
                    <a:lstStyle/>
                    <a:p>
                      <a:pPr algn="l" rtl="0" fontAlgn="ctr"/>
                      <a:r>
                        <a:rPr lang="en-MY" sz="800" b="0" i="1" u="none" strike="noStrike" dirty="0">
                          <a:solidFill>
                            <a:srgbClr val="000000"/>
                          </a:solidFill>
                          <a:effectLst/>
                          <a:latin typeface="Arial" panose="020B0604020202020204" pitchFamily="34" charset="0"/>
                          <a:cs typeface="Arial" panose="020B0604020202020204" pitchFamily="34" charset="0"/>
                        </a:rPr>
                        <a:t>BI</a:t>
                      </a:r>
                      <a:r>
                        <a:rPr lang="en-MY" sz="800" b="0" i="1" u="none" strike="noStrike" baseline="0" dirty="0">
                          <a:solidFill>
                            <a:srgbClr val="000000"/>
                          </a:solidFill>
                          <a:effectLst/>
                          <a:latin typeface="Arial" panose="020B0604020202020204" pitchFamily="34" charset="0"/>
                          <a:cs typeface="Arial" panose="020B0604020202020204" pitchFamily="34" charset="0"/>
                        </a:rPr>
                        <a:t> Management</a:t>
                      </a:r>
                      <a:endParaRPr lang="en-MY"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8</a:t>
                      </a:r>
                    </a:p>
                  </a:txBody>
                  <a:tcPr marL="0" marR="0" marT="0"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2,000.00</a:t>
                      </a:r>
                    </a:p>
                  </a:txBody>
                  <a:tcPr marL="0" marR="0" marT="0" marB="0" anchor="ctr"/>
                </a:tc>
                <a:tc>
                  <a:txBody>
                    <a:bodyPr/>
                    <a:lstStyle/>
                    <a:p>
                      <a:pPr algn="r" rtl="0" fontAlgn="ctr"/>
                      <a:r>
                        <a:rPr lang="en-MY" sz="800" b="0" i="0" u="none" strike="noStrike" dirty="0">
                          <a:solidFill>
                            <a:srgbClr val="000000"/>
                          </a:solidFill>
                          <a:effectLst/>
                          <a:latin typeface="Arial" panose="020B0604020202020204" pitchFamily="34" charset="0"/>
                          <a:cs typeface="Arial" panose="020B0604020202020204" pitchFamily="34" charset="0"/>
                        </a:rPr>
                        <a:t>16,000.00</a:t>
                      </a:r>
                    </a:p>
                  </a:txBody>
                  <a:tcPr marL="0" marR="0" marT="0" marB="0" anchor="ctr"/>
                </a:tc>
                <a:extLst>
                  <a:ext uri="{0D108BD9-81ED-4DB2-BD59-A6C34878D82A}">
                    <a16:rowId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27119675"/>
              </p:ext>
            </p:extLst>
          </p:nvPr>
        </p:nvGraphicFramePr>
        <p:xfrm>
          <a:off x="8140699" y="4854973"/>
          <a:ext cx="3830159" cy="1228725"/>
        </p:xfrm>
        <a:graphic>
          <a:graphicData uri="http://schemas.openxmlformats.org/drawingml/2006/table">
            <a:tbl>
              <a:tblPr firstRow="1" firstCol="1" bandRow="1">
                <a:tableStyleId>{5C22544A-7EE6-4342-B048-85BDC9FD1C3A}</a:tableStyleId>
              </a:tblPr>
              <a:tblGrid>
                <a:gridCol w="201811">
                  <a:extLst>
                    <a:ext uri="{9D8B030D-6E8A-4147-A177-3AD203B41FA5}">
                      <a16:colId xmlns:a16="http://schemas.microsoft.com/office/drawing/2014/main" val="20000"/>
                    </a:ext>
                  </a:extLst>
                </a:gridCol>
                <a:gridCol w="890390">
                  <a:extLst>
                    <a:ext uri="{9D8B030D-6E8A-4147-A177-3AD203B41FA5}">
                      <a16:colId xmlns:a16="http://schemas.microsoft.com/office/drawing/2014/main" val="20001"/>
                    </a:ext>
                  </a:extLst>
                </a:gridCol>
                <a:gridCol w="510149">
                  <a:extLst>
                    <a:ext uri="{9D8B030D-6E8A-4147-A177-3AD203B41FA5}">
                      <a16:colId xmlns:a16="http://schemas.microsoft.com/office/drawing/2014/main" val="20002"/>
                    </a:ext>
                  </a:extLst>
                </a:gridCol>
                <a:gridCol w="483997">
                  <a:extLst>
                    <a:ext uri="{9D8B030D-6E8A-4147-A177-3AD203B41FA5}">
                      <a16:colId xmlns:a16="http://schemas.microsoft.com/office/drawing/2014/main" val="20003"/>
                    </a:ext>
                  </a:extLst>
                </a:gridCol>
                <a:gridCol w="498231">
                  <a:extLst>
                    <a:ext uri="{9D8B030D-6E8A-4147-A177-3AD203B41FA5}">
                      <a16:colId xmlns:a16="http://schemas.microsoft.com/office/drawing/2014/main" val="20004"/>
                    </a:ext>
                  </a:extLst>
                </a:gridCol>
                <a:gridCol w="514369">
                  <a:extLst>
                    <a:ext uri="{9D8B030D-6E8A-4147-A177-3AD203B41FA5}">
                      <a16:colId xmlns:a16="http://schemas.microsoft.com/office/drawing/2014/main" val="20005"/>
                    </a:ext>
                  </a:extLst>
                </a:gridCol>
                <a:gridCol w="731212">
                  <a:extLst>
                    <a:ext uri="{9D8B030D-6E8A-4147-A177-3AD203B41FA5}">
                      <a16:colId xmlns:a16="http://schemas.microsoft.com/office/drawing/2014/main" val="20006"/>
                    </a:ext>
                  </a:extLst>
                </a:gridCol>
              </a:tblGrid>
              <a:tr h="471427">
                <a:tc>
                  <a:txBody>
                    <a:bodyPr/>
                    <a:lstStyle/>
                    <a:p>
                      <a:pPr marL="90170" algn="ctr">
                        <a:lnSpc>
                          <a:spcPct val="100000"/>
                        </a:lnSpc>
                        <a:spcAft>
                          <a:spcPts val="0"/>
                        </a:spcAft>
                      </a:pPr>
                      <a:r>
                        <a:rPr lang="ms-MY" sz="800" dirty="0">
                          <a:solidFill>
                            <a:schemeClr val="tx1"/>
                          </a:solidFill>
                          <a:effectLst/>
                          <a:latin typeface="Arial" panose="020B0604020202020204" pitchFamily="34" charset="0"/>
                          <a:cs typeface="Arial" panose="020B0604020202020204" pitchFamily="34" charset="0"/>
                        </a:rPr>
                        <a:t>BIL.</a:t>
                      </a: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a:txBody>
                    <a:bodyPr/>
                    <a:lstStyle/>
                    <a:p>
                      <a:pPr algn="ctr">
                        <a:lnSpc>
                          <a:spcPct val="100000"/>
                        </a:lnSpc>
                        <a:spcAft>
                          <a:spcPts val="0"/>
                        </a:spcAft>
                      </a:pPr>
                      <a:r>
                        <a:rPr lang="ms-MY" sz="800" b="1" dirty="0">
                          <a:solidFill>
                            <a:schemeClr val="tx1"/>
                          </a:solidFill>
                          <a:effectLst/>
                          <a:latin typeface="Arial" panose="020B0604020202020204" pitchFamily="34" charset="0"/>
                          <a:cs typeface="Arial" panose="020B0604020202020204" pitchFamily="34" charset="0"/>
                        </a:rPr>
                        <a:t>PERKARA</a:t>
                      </a:r>
                      <a:endParaRPr lang="ms-MY" sz="8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a:txBody>
                    <a:bodyPr/>
                    <a:lstStyle/>
                    <a:p>
                      <a:pPr marL="26670" algn="ctr">
                        <a:lnSpc>
                          <a:spcPct val="100000"/>
                        </a:lnSpc>
                        <a:spcAft>
                          <a:spcPts val="0"/>
                        </a:spcAft>
                      </a:pPr>
                      <a:r>
                        <a:rPr lang="ms-MY" sz="800" b="1" dirty="0">
                          <a:solidFill>
                            <a:schemeClr val="tx1"/>
                          </a:solidFill>
                          <a:effectLst/>
                          <a:latin typeface="Arial" panose="020B0604020202020204" pitchFamily="34" charset="0"/>
                          <a:ea typeface="Times New Roman"/>
                          <a:cs typeface="Arial" panose="020B0604020202020204" pitchFamily="34" charset="0"/>
                        </a:rPr>
                        <a:t>BILANGAN</a:t>
                      </a:r>
                      <a:r>
                        <a:rPr lang="ms-MY" sz="800" b="1" baseline="0" dirty="0">
                          <a:solidFill>
                            <a:schemeClr val="tx1"/>
                          </a:solidFill>
                          <a:effectLst/>
                          <a:latin typeface="Arial" panose="020B0604020202020204" pitchFamily="34" charset="0"/>
                          <a:ea typeface="Times New Roman"/>
                          <a:cs typeface="Arial" panose="020B0604020202020204" pitchFamily="34" charset="0"/>
                        </a:rPr>
                        <a:t> </a:t>
                      </a:r>
                      <a:r>
                        <a:rPr lang="ms-MY" sz="800" b="1" dirty="0">
                          <a:solidFill>
                            <a:schemeClr val="tx1"/>
                          </a:solidFill>
                          <a:effectLst/>
                          <a:latin typeface="Arial" panose="020B0604020202020204" pitchFamily="34" charset="0"/>
                          <a:ea typeface="Times New Roman"/>
                          <a:cs typeface="Arial" panose="020B0604020202020204" pitchFamily="34" charset="0"/>
                        </a:rPr>
                        <a:t>PESERTA </a:t>
                      </a:r>
                      <a:r>
                        <a:rPr lang="ms-MY" sz="800" b="1" baseline="0" dirty="0">
                          <a:solidFill>
                            <a:schemeClr val="tx1"/>
                          </a:solidFill>
                          <a:effectLst/>
                          <a:latin typeface="Arial" panose="020B0604020202020204" pitchFamily="34" charset="0"/>
                          <a:ea typeface="Times New Roman"/>
                          <a:cs typeface="Arial" panose="020B0604020202020204" pitchFamily="34" charset="0"/>
                        </a:rPr>
                        <a:t> (PER </a:t>
                      </a:r>
                      <a:r>
                        <a:rPr lang="ms-MY" sz="800" b="1" dirty="0">
                          <a:solidFill>
                            <a:schemeClr val="tx1"/>
                          </a:solidFill>
                          <a:effectLst/>
                          <a:latin typeface="Arial" panose="020B0604020202020204" pitchFamily="34" charset="0"/>
                          <a:ea typeface="Times New Roman"/>
                          <a:cs typeface="Arial" panose="020B0604020202020204" pitchFamily="34" charset="0"/>
                        </a:rPr>
                        <a:t>SESI)</a:t>
                      </a:r>
                    </a:p>
                  </a:txBody>
                  <a:tcPr marL="0" marR="0" marT="0" marB="0" anchor="ctr">
                    <a:solidFill>
                      <a:srgbClr val="00B0F0"/>
                    </a:solidFill>
                  </a:tcPr>
                </a:tc>
                <a:tc>
                  <a:txBody>
                    <a:bodyPr/>
                    <a:lstStyle/>
                    <a:p>
                      <a:pPr marL="26670" algn="ctr">
                        <a:lnSpc>
                          <a:spcPct val="100000"/>
                        </a:lnSpc>
                        <a:spcAft>
                          <a:spcPts val="0"/>
                        </a:spcAft>
                      </a:pPr>
                      <a:r>
                        <a:rPr lang="ms-MY" sz="800" b="1" dirty="0">
                          <a:solidFill>
                            <a:schemeClr val="tx1"/>
                          </a:solidFill>
                          <a:effectLst/>
                          <a:latin typeface="Arial" panose="020B0604020202020204" pitchFamily="34" charset="0"/>
                          <a:ea typeface="Times New Roman"/>
                          <a:cs typeface="Arial" panose="020B0604020202020204" pitchFamily="34" charset="0"/>
                        </a:rPr>
                        <a:t>TEMPOH (HARI)</a:t>
                      </a:r>
                    </a:p>
                    <a:p>
                      <a:pPr marL="26670" algn="ctr">
                        <a:lnSpc>
                          <a:spcPct val="100000"/>
                        </a:lnSpc>
                        <a:spcAft>
                          <a:spcPts val="0"/>
                        </a:spcAft>
                      </a:pPr>
                      <a:r>
                        <a:rPr lang="en-US" sz="800" b="1" dirty="0">
                          <a:solidFill>
                            <a:schemeClr val="tx1"/>
                          </a:solidFill>
                          <a:effectLst/>
                          <a:latin typeface="Arial" panose="020B0604020202020204" pitchFamily="34" charset="0"/>
                          <a:ea typeface="Times New Roman"/>
                          <a:cs typeface="Arial" panose="020B0604020202020204" pitchFamily="34" charset="0"/>
                        </a:rPr>
                        <a:t>(PER SESI)</a:t>
                      </a:r>
                      <a:endParaRPr lang="ms-MY" sz="8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solidFill>
                      <a:srgbClr val="00B0F0"/>
                    </a:solidFill>
                  </a:tcPr>
                </a:tc>
                <a:tc>
                  <a:txBody>
                    <a:bodyPr/>
                    <a:lstStyle/>
                    <a:p>
                      <a:pPr marL="26670" algn="ctr">
                        <a:lnSpc>
                          <a:spcPct val="100000"/>
                        </a:lnSpc>
                        <a:spcAft>
                          <a:spcPts val="0"/>
                        </a:spcAft>
                      </a:pPr>
                      <a:r>
                        <a:rPr lang="ms-MY" sz="800" b="1" dirty="0">
                          <a:solidFill>
                            <a:schemeClr val="tx1"/>
                          </a:solidFill>
                          <a:effectLst/>
                          <a:latin typeface="Arial" panose="020B0604020202020204" pitchFamily="34" charset="0"/>
                          <a:ea typeface="Times New Roman"/>
                          <a:cs typeface="Arial" panose="020B0604020202020204" pitchFamily="34" charset="0"/>
                        </a:rPr>
                        <a:t>BILANGAN SESI</a:t>
                      </a:r>
                    </a:p>
                  </a:txBody>
                  <a:tcPr marL="7142" marR="7142" marT="7143" marB="0" anchor="ctr">
                    <a:solidFill>
                      <a:srgbClr val="00B0F0"/>
                    </a:solidFill>
                  </a:tcPr>
                </a:tc>
                <a:tc>
                  <a:txBody>
                    <a:bodyPr/>
                    <a:lstStyle/>
                    <a:p>
                      <a:pPr algn="ctr">
                        <a:lnSpc>
                          <a:spcPct val="100000"/>
                        </a:lnSpc>
                        <a:spcAft>
                          <a:spcPts val="0"/>
                        </a:spcAft>
                      </a:pPr>
                      <a:r>
                        <a:rPr lang="ms-MY" sz="800" b="1" dirty="0">
                          <a:solidFill>
                            <a:schemeClr val="tx1"/>
                          </a:solidFill>
                          <a:effectLst/>
                          <a:latin typeface="Arial" panose="020B0604020202020204" pitchFamily="34" charset="0"/>
                          <a:cs typeface="Arial" panose="020B0604020202020204" pitchFamily="34" charset="0"/>
                        </a:rPr>
                        <a:t>HARGA </a:t>
                      </a:r>
                    </a:p>
                    <a:p>
                      <a:pPr algn="ctr">
                        <a:lnSpc>
                          <a:spcPct val="100000"/>
                        </a:lnSpc>
                        <a:spcAft>
                          <a:spcPts val="0"/>
                        </a:spcAft>
                      </a:pPr>
                      <a:r>
                        <a:rPr lang="ms-MY" sz="800" b="1" dirty="0">
                          <a:solidFill>
                            <a:schemeClr val="tx1"/>
                          </a:solidFill>
                          <a:effectLst/>
                          <a:latin typeface="Arial" panose="020B0604020202020204" pitchFamily="34" charset="0"/>
                          <a:cs typeface="Arial" panose="020B0604020202020204" pitchFamily="34" charset="0"/>
                        </a:rPr>
                        <a:t>PER SESI (RM)</a:t>
                      </a:r>
                      <a:endParaRPr lang="ms-MY" sz="8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solidFill>
                      <a:srgbClr val="FFFF00"/>
                    </a:solidFill>
                  </a:tcPr>
                </a:tc>
                <a:tc>
                  <a:txBody>
                    <a:bodyPr/>
                    <a:lstStyle/>
                    <a:p>
                      <a:pPr algn="ctr">
                        <a:lnSpc>
                          <a:spcPct val="100000"/>
                        </a:lnSpc>
                        <a:spcAft>
                          <a:spcPts val="0"/>
                        </a:spcAft>
                      </a:pPr>
                      <a:r>
                        <a:rPr lang="ms-MY" sz="800" b="1"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800" b="1" dirty="0">
                          <a:solidFill>
                            <a:schemeClr val="tx1"/>
                          </a:solidFill>
                          <a:effectLst/>
                          <a:latin typeface="Arial" panose="020B0604020202020204" pitchFamily="34" charset="0"/>
                          <a:cs typeface="Arial" panose="020B0604020202020204" pitchFamily="34" charset="0"/>
                        </a:rPr>
                        <a:t>(RM)</a:t>
                      </a:r>
                      <a:endParaRPr lang="ms-MY" sz="8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solidFill>
                      <a:srgbClr val="00B0F0"/>
                    </a:solidFill>
                  </a:tcPr>
                </a:tc>
                <a:extLst>
                  <a:ext uri="{0D108BD9-81ED-4DB2-BD59-A6C34878D82A}">
                    <a16:rowId xmlns:a16="http://schemas.microsoft.com/office/drawing/2014/main" val="10000"/>
                  </a:ext>
                </a:extLst>
              </a:tr>
              <a:tr h="471427">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solidFill>
                      <a:srgbClr val="00B0F0"/>
                    </a:solidFill>
                  </a:tcPr>
                </a:tc>
                <a:tc>
                  <a:txBody>
                    <a:bodyPr/>
                    <a:lstStyle/>
                    <a:p>
                      <a:pPr algn="l" rtl="0" fontAlgn="ctr"/>
                      <a:r>
                        <a:rPr lang="en-US" sz="800" b="0" i="1" u="none" strike="noStrike" baseline="0" dirty="0">
                          <a:solidFill>
                            <a:srgbClr val="000000"/>
                          </a:solidFill>
                          <a:effectLst/>
                          <a:latin typeface="Arial" panose="020B0604020202020204" pitchFamily="34" charset="0"/>
                          <a:cs typeface="Arial" panose="020B0604020202020204" pitchFamily="34" charset="0"/>
                        </a:rPr>
                        <a:t>User Training</a:t>
                      </a:r>
                    </a:p>
                    <a:p>
                      <a:pPr algn="l" rtl="0" fontAlgn="ctr"/>
                      <a:r>
                        <a:rPr lang="en-US" sz="800" b="0" i="1" u="none" strike="noStrike" baseline="0" dirty="0">
                          <a:solidFill>
                            <a:srgbClr val="000000"/>
                          </a:solidFill>
                          <a:effectLst/>
                          <a:latin typeface="Arial" panose="020B0604020202020204" pitchFamily="34" charset="0"/>
                          <a:cs typeface="Arial" panose="020B0604020202020204" pitchFamily="34" charset="0"/>
                        </a:rPr>
                        <a:t>(Train the trainer concept)</a:t>
                      </a:r>
                    </a:p>
                    <a:p>
                      <a:pPr algn="l" rtl="0" fontAlgn="ctr"/>
                      <a:r>
                        <a:rPr lang="en-US" sz="800" b="0" i="1" u="none" strike="noStrike" baseline="0">
                          <a:solidFill>
                            <a:srgbClr val="000000"/>
                          </a:solidFill>
                          <a:effectLst/>
                          <a:latin typeface="Arial" panose="020B0604020202020204" pitchFamily="34" charset="0"/>
                          <a:cs typeface="Arial" panose="020B0604020202020204" pitchFamily="34" charset="0"/>
                        </a:rPr>
                        <a:t>(4 sesi x RM5,000.00)</a:t>
                      </a:r>
                      <a:endParaRPr lang="en-US" sz="800" b="0" i="1" u="none" strike="noStrike"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20</a:t>
                      </a:r>
                      <a:endParaRPr lang="en-MY"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2</a:t>
                      </a:r>
                      <a:endParaRPr lang="en-MY"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MY" sz="800" b="0" i="0" u="none" strike="noStrike" dirty="0">
                          <a:solidFill>
                            <a:srgbClr val="000000"/>
                          </a:solidFill>
                          <a:effectLst/>
                          <a:latin typeface="Arial" panose="020B0604020202020204" pitchFamily="34" charset="0"/>
                          <a:cs typeface="Arial" panose="020B0604020202020204" pitchFamily="34" charset="0"/>
                        </a:rPr>
                        <a:t>4</a:t>
                      </a:r>
                    </a:p>
                  </a:txBody>
                  <a:tcPr marL="0" marR="0" marT="0" marB="0" anchor="ctr"/>
                </a:tc>
                <a:tc>
                  <a:txBody>
                    <a:bodyPr/>
                    <a:lstStyle/>
                    <a:p>
                      <a:pPr algn="ctr" rtl="0" fontAlgn="ctr"/>
                      <a:r>
                        <a:rPr lang="en-MY" sz="800" b="0" i="0" u="none" strike="noStrike">
                          <a:solidFill>
                            <a:srgbClr val="000000"/>
                          </a:solidFill>
                          <a:effectLst/>
                          <a:latin typeface="Arial" panose="020B0604020202020204" pitchFamily="34" charset="0"/>
                          <a:cs typeface="Arial" panose="020B0604020202020204" pitchFamily="34" charset="0"/>
                        </a:rPr>
                        <a:t>5,000.00</a:t>
                      </a:r>
                      <a:endParaRPr lang="en-MY"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rtl="0" fontAlgn="ctr"/>
                      <a:r>
                        <a:rPr lang="en-MY" sz="800" b="0" i="0" u="none" strike="noStrike" dirty="0">
                          <a:solidFill>
                            <a:srgbClr val="000000"/>
                          </a:solidFill>
                          <a:effectLst/>
                          <a:latin typeface="Arial" panose="020B0604020202020204" pitchFamily="34" charset="0"/>
                          <a:cs typeface="Arial" panose="020B0604020202020204" pitchFamily="34" charset="0"/>
                        </a:rPr>
                        <a:t>20,000.00</a:t>
                      </a:r>
                    </a:p>
                  </a:txBody>
                  <a:tcPr marL="0" marR="0" marT="0" marB="0" anchor="ctr"/>
                </a:tc>
                <a:extLst>
                  <a:ext uri="{0D108BD9-81ED-4DB2-BD59-A6C34878D82A}">
                    <a16:rowId xmlns:a16="http://schemas.microsoft.com/office/drawing/2014/main" val="10001"/>
                  </a:ext>
                </a:extLst>
              </a:tr>
            </a:tbl>
          </a:graphicData>
        </a:graphic>
      </p:graphicFrame>
      <p:sp>
        <p:nvSpPr>
          <p:cNvPr id="8" name="Rectangle 7"/>
          <p:cNvSpPr/>
          <p:nvPr/>
        </p:nvSpPr>
        <p:spPr>
          <a:xfrm rot="1448987">
            <a:off x="9245851" y="159023"/>
            <a:ext cx="3492118" cy="923330"/>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rgbClr val="FF0000"/>
                </a:solidFill>
                <a:effectLst>
                  <a:outerShdw dist="38100" dir="2640000" algn="bl" rotWithShape="0">
                    <a:schemeClr val="accent1"/>
                  </a:outerShdw>
                </a:effectLst>
              </a:rPr>
              <a:t>CONTOH</a:t>
            </a: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35</a:t>
            </a:fld>
            <a:endParaRPr lang="ms-MY"/>
          </a:p>
        </p:txBody>
      </p:sp>
    </p:spTree>
    <p:extLst>
      <p:ext uri="{BB962C8B-B14F-4D97-AF65-F5344CB8AC3E}">
        <p14:creationId xmlns:p14="http://schemas.microsoft.com/office/powerpoint/2010/main" val="2513177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685"/>
            <a:ext cx="12204000" cy="432000"/>
          </a:xfrm>
          <a:ln>
            <a:solidFill>
              <a:schemeClr val="tx1"/>
            </a:solidFill>
          </a:ln>
        </p:spPr>
        <p:txBody>
          <a:bodyPr>
            <a:noAutofit/>
          </a:bodyPr>
          <a:lstStyle/>
          <a:p>
            <a:pPr marL="174625"/>
            <a:r>
              <a:rPr lang="ms-MY" sz="2400" b="1" dirty="0">
                <a:latin typeface="Arial" panose="020B0604020202020204" pitchFamily="34" charset="0"/>
                <a:cs typeface="Arial" panose="020B0604020202020204" pitchFamily="34" charset="0"/>
              </a:rPr>
              <a:t>PERINCIAN F : LAIN-LAIN</a:t>
            </a:r>
          </a:p>
        </p:txBody>
      </p:sp>
      <p:graphicFrame>
        <p:nvGraphicFramePr>
          <p:cNvPr id="10" name="Table 9"/>
          <p:cNvGraphicFramePr>
            <a:graphicFrameLocks noGrp="1"/>
          </p:cNvGraphicFramePr>
          <p:nvPr>
            <p:extLst>
              <p:ext uri="{D42A27DB-BD31-4B8C-83A1-F6EECF244321}">
                <p14:modId xmlns:p14="http://schemas.microsoft.com/office/powerpoint/2010/main" val="2703570623"/>
              </p:ext>
            </p:extLst>
          </p:nvPr>
        </p:nvGraphicFramePr>
        <p:xfrm>
          <a:off x="0" y="521939"/>
          <a:ext cx="12192001" cy="2797130"/>
        </p:xfrm>
        <a:graphic>
          <a:graphicData uri="http://schemas.openxmlformats.org/drawingml/2006/table">
            <a:tbl>
              <a:tblPr firstRow="1" bandRow="1">
                <a:tableStyleId>{5C22544A-7EE6-4342-B048-85BDC9FD1C3A}</a:tableStyleId>
              </a:tblPr>
              <a:tblGrid>
                <a:gridCol w="545464">
                  <a:extLst>
                    <a:ext uri="{9D8B030D-6E8A-4147-A177-3AD203B41FA5}">
                      <a16:colId xmlns:a16="http://schemas.microsoft.com/office/drawing/2014/main" val="2081028044"/>
                    </a:ext>
                  </a:extLst>
                </a:gridCol>
                <a:gridCol w="3918355">
                  <a:extLst>
                    <a:ext uri="{9D8B030D-6E8A-4147-A177-3AD203B41FA5}">
                      <a16:colId xmlns:a16="http://schemas.microsoft.com/office/drawing/2014/main" val="3527918145"/>
                    </a:ext>
                  </a:extLst>
                </a:gridCol>
                <a:gridCol w="1248139">
                  <a:extLst>
                    <a:ext uri="{9D8B030D-6E8A-4147-A177-3AD203B41FA5}">
                      <a16:colId xmlns:a16="http://schemas.microsoft.com/office/drawing/2014/main" val="1210145217"/>
                    </a:ext>
                  </a:extLst>
                </a:gridCol>
                <a:gridCol w="1824203">
                  <a:extLst>
                    <a:ext uri="{9D8B030D-6E8A-4147-A177-3AD203B41FA5}">
                      <a16:colId xmlns:a16="http://schemas.microsoft.com/office/drawing/2014/main" val="816569459"/>
                    </a:ext>
                  </a:extLst>
                </a:gridCol>
                <a:gridCol w="2208246">
                  <a:extLst>
                    <a:ext uri="{9D8B030D-6E8A-4147-A177-3AD203B41FA5}">
                      <a16:colId xmlns:a16="http://schemas.microsoft.com/office/drawing/2014/main" val="3565686364"/>
                    </a:ext>
                  </a:extLst>
                </a:gridCol>
                <a:gridCol w="2447594">
                  <a:extLst>
                    <a:ext uri="{9D8B030D-6E8A-4147-A177-3AD203B41FA5}">
                      <a16:colId xmlns:a16="http://schemas.microsoft.com/office/drawing/2014/main" val="2486757787"/>
                    </a:ext>
                  </a:extLst>
                </a:gridCol>
              </a:tblGrid>
              <a:tr h="0">
                <a:tc>
                  <a:txBody>
                    <a:bodyPr/>
                    <a:lstStyle/>
                    <a:p>
                      <a:pPr marL="90170"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BIL.</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PERKARA</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26670"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KUANTITI</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ea typeface="Times New Roman"/>
                          <a:cs typeface="Arial" panose="020B0604020202020204" pitchFamily="34" charset="0"/>
                        </a:rPr>
                        <a:t>CATATAN</a:t>
                      </a: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979898952"/>
                  </a:ext>
                </a:extLst>
              </a:tr>
              <a:tr h="0">
                <a:tc>
                  <a:txBody>
                    <a:bodyPr/>
                    <a:lstStyle/>
                    <a:p>
                      <a:pPr algn="ctr"/>
                      <a:r>
                        <a:rPr lang="en-MY" sz="1200" b="1" dirty="0">
                          <a:latin typeface="Arial" panose="020B0604020202020204" pitchFamily="34" charset="0"/>
                          <a:cs typeface="Arial" panose="020B0604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4">
                  <a:txBody>
                    <a:bodyPr/>
                    <a:lstStyle/>
                    <a:p>
                      <a:r>
                        <a:rPr lang="en-MY" sz="1200" b="1" dirty="0">
                          <a:latin typeface="Arial" panose="020B0604020202020204" pitchFamily="34" charset="0"/>
                          <a:cs typeface="Arial" panose="020B0604020202020204" pitchFamily="34" charset="0"/>
                        </a:rPr>
                        <a:t>LAIN-LAIN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1064056"/>
                  </a:ext>
                </a:extLst>
              </a:tr>
              <a:tr h="370840">
                <a:tc>
                  <a:txBody>
                    <a:bodyPr/>
                    <a:lstStyle/>
                    <a:p>
                      <a:pPr algn="ctr"/>
                      <a:r>
                        <a:rPr lang="en-MY" sz="120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r>
                        <a:rPr lang="ms-MY" sz="1200" dirty="0">
                          <a:solidFill>
                            <a:schemeClr val="tx1"/>
                          </a:solidFill>
                          <a:effectLst/>
                          <a:latin typeface="Arial" panose="020B0604020202020204" pitchFamily="34" charset="0"/>
                          <a:ea typeface="Times New Roman"/>
                          <a:cs typeface="Arial" panose="020B0604020202020204" pitchFamily="34" charset="0"/>
                        </a:rPr>
                        <a:t>ITEM</a:t>
                      </a:r>
                    </a:p>
                    <a:p>
                      <a:pPr marL="88900" indent="-88900" fontAlgn="ctr">
                        <a:lnSpc>
                          <a:spcPts val="1510"/>
                        </a:lnSpc>
                        <a:spcAft>
                          <a:spcPts val="0"/>
                        </a:spcAft>
                        <a:buFont typeface="Wingdings" panose="05000000000000000000" pitchFamily="2" charset="2"/>
                        <a:buChar char="§"/>
                      </a:pPr>
                      <a:r>
                        <a:rPr lang="ms-MY" sz="1200" baseline="0" dirty="0">
                          <a:solidFill>
                            <a:schemeClr val="tx1"/>
                          </a:solidFill>
                          <a:effectLst/>
                          <a:latin typeface="Arial" panose="020B0604020202020204" pitchFamily="34" charset="0"/>
                          <a:ea typeface="Times New Roman"/>
                          <a:cs typeface="Arial" panose="020B0604020202020204" pitchFamily="34" charset="0"/>
                        </a:rPr>
                        <a:t>Perolehan bukan ICT jika ada</a:t>
                      </a:r>
                    </a:p>
                    <a:p>
                      <a:pPr marL="88900" indent="-88900" fontAlgn="ctr">
                        <a:lnSpc>
                          <a:spcPts val="1510"/>
                        </a:lnSpc>
                        <a:spcAft>
                          <a:spcPts val="0"/>
                        </a:spcAft>
                        <a:buFont typeface="Wingdings" panose="05000000000000000000" pitchFamily="2" charset="2"/>
                        <a:buChar char="§"/>
                      </a:pPr>
                      <a:endParaRPr lang="ms-MY" sz="1200" baseline="0" dirty="0">
                        <a:solidFill>
                          <a:schemeClr val="tx1"/>
                        </a:solidFill>
                        <a:effectLst/>
                        <a:latin typeface="Arial" panose="020B0604020202020204" pitchFamily="34" charset="0"/>
                        <a:ea typeface="Times New Roman"/>
                        <a:cs typeface="Arial" panose="020B0604020202020204" pitchFamily="34" charset="0"/>
                      </a:endParaRPr>
                    </a:p>
                    <a:p>
                      <a:pPr marL="285750" indent="-285750" fontAlgn="ctr">
                        <a:lnSpc>
                          <a:spcPts val="1510"/>
                        </a:lnSpc>
                        <a:spcAft>
                          <a:spcPts val="0"/>
                        </a:spcAft>
                        <a:buFont typeface="Wingdings" panose="05000000000000000000" pitchFamily="2" charset="2"/>
                        <a:buChar char="§"/>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r>
                        <a:rPr lang="ms-MY" sz="1200" baseline="0" dirty="0">
                          <a:solidFill>
                            <a:schemeClr val="tx1"/>
                          </a:solidFill>
                          <a:effectLst/>
                          <a:latin typeface="Arial" panose="020B0604020202020204" pitchFamily="34" charset="0"/>
                          <a:ea typeface="Times New Roman"/>
                          <a:cs typeface="Arial" panose="020B0604020202020204" pitchFamily="34" charset="0"/>
                        </a:rPr>
                        <a:t>Senaraikan justifikasi &amp; lokasi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689731"/>
                  </a:ext>
                </a:extLst>
              </a:tr>
              <a:tr h="370840">
                <a:tc>
                  <a:txBody>
                    <a:bodyPr/>
                    <a:lstStyle/>
                    <a:p>
                      <a:pPr algn="ctr"/>
                      <a:r>
                        <a:rPr lang="en-MY" sz="12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4918622"/>
                  </a:ext>
                </a:extLst>
              </a:tr>
              <a:tr h="271176">
                <a:tc>
                  <a:txBody>
                    <a:bodyPr/>
                    <a:lstStyle/>
                    <a:p>
                      <a:pPr algn="ctr"/>
                      <a:r>
                        <a:rPr lang="en-MY" sz="12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spcAft>
                          <a:spcPts val="0"/>
                        </a:spcAft>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9613589"/>
                  </a:ext>
                </a:extLst>
              </a:tr>
              <a:tr h="370840">
                <a:tc>
                  <a:txBody>
                    <a:bodyPr/>
                    <a:lstStyle/>
                    <a:p>
                      <a:pPr algn="ctr"/>
                      <a:r>
                        <a:rPr lang="en-MY" sz="120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Arial" panose="020B0604020202020204" pitchFamily="34" charset="0"/>
                          <a:cs typeface="Arial" panose="020B0604020202020204" pitchFamily="34" charset="0"/>
                        </a:rPr>
                        <a:t>XX</a:t>
                      </a:r>
                      <a:endParaRPr lang="ms-MY" sz="12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XXX,XXX.XX</a:t>
                      </a: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5068289"/>
                  </a:ext>
                </a:extLst>
              </a:tr>
              <a:tr h="360000">
                <a:tc gridSpan="4">
                  <a:txBody>
                    <a:bodyPr/>
                    <a:lstStyle/>
                    <a:p>
                      <a:pPr algn="r">
                        <a:spcAft>
                          <a:spcPts val="0"/>
                        </a:spcAft>
                      </a:pPr>
                      <a:r>
                        <a:rPr lang="en-US" sz="1200" b="1" kern="1200" dirty="0">
                          <a:solidFill>
                            <a:schemeClr val="tx1"/>
                          </a:solidFill>
                          <a:effectLst/>
                          <a:latin typeface="Arial" panose="020B0604020202020204" pitchFamily="34" charset="0"/>
                          <a:cs typeface="Arial" panose="020B0604020202020204" pitchFamily="34" charset="0"/>
                        </a:rPr>
                        <a:t>JUMLAH (F)</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MY"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XXX,XXX.XX</a:t>
                      </a:r>
                      <a:endParaRPr lang="ms-MY"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17760113"/>
                  </a:ext>
                </a:extLst>
              </a:tr>
            </a:tbl>
          </a:graphicData>
        </a:graphic>
      </p:graphicFrame>
      <p:sp>
        <p:nvSpPr>
          <p:cNvPr id="6" name="Slide Number Placeholder 5"/>
          <p:cNvSpPr>
            <a:spLocks noGrp="1"/>
          </p:cNvSpPr>
          <p:nvPr>
            <p:ph type="sldNum" sz="quarter" idx="12"/>
          </p:nvPr>
        </p:nvSpPr>
        <p:spPr/>
        <p:txBody>
          <a:bodyPr/>
          <a:lstStyle/>
          <a:p>
            <a:pPr>
              <a:defRPr/>
            </a:pPr>
            <a:fld id="{1B09AB17-F647-4A22-A4B0-5AFB6B343795}" type="slidenum">
              <a:rPr lang="ms-MY" smtClean="0"/>
              <a:pPr>
                <a:defRPr/>
              </a:pPr>
              <a:t>36</a:t>
            </a:fld>
            <a:endParaRPr lang="ms-MY"/>
          </a:p>
        </p:txBody>
      </p:sp>
    </p:spTree>
    <p:extLst>
      <p:ext uri="{BB962C8B-B14F-4D97-AF65-F5344CB8AC3E}">
        <p14:creationId xmlns:p14="http://schemas.microsoft.com/office/powerpoint/2010/main" val="97431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12204000" cy="432000"/>
          </a:xfrm>
          <a:ln>
            <a:solidFill>
              <a:schemeClr val="tx1"/>
            </a:solidFill>
          </a:ln>
        </p:spPr>
        <p:txBody>
          <a:bodyPr>
            <a:normAutofit/>
          </a:bodyPr>
          <a:lstStyle/>
          <a:p>
            <a:pPr indent="177800"/>
            <a:r>
              <a:rPr lang="ms-MY" sz="2400" b="1" dirty="0">
                <a:latin typeface="Arial" panose="020B0604020202020204" pitchFamily="34" charset="0"/>
                <a:cs typeface="Arial" panose="020B0604020202020204" pitchFamily="34" charset="0"/>
              </a:rPr>
              <a:t>MAKLUMAT PEGAWAI</a:t>
            </a:r>
          </a:p>
        </p:txBody>
      </p:sp>
      <p:graphicFrame>
        <p:nvGraphicFramePr>
          <p:cNvPr id="5" name="Table 4"/>
          <p:cNvGraphicFramePr>
            <a:graphicFrameLocks noGrp="1"/>
          </p:cNvGraphicFramePr>
          <p:nvPr>
            <p:extLst>
              <p:ext uri="{D42A27DB-BD31-4B8C-83A1-F6EECF244321}">
                <p14:modId xmlns:p14="http://schemas.microsoft.com/office/powerpoint/2010/main" val="621908880"/>
              </p:ext>
            </p:extLst>
          </p:nvPr>
        </p:nvGraphicFramePr>
        <p:xfrm>
          <a:off x="0" y="506387"/>
          <a:ext cx="12192000" cy="5994400"/>
        </p:xfrm>
        <a:graphic>
          <a:graphicData uri="http://schemas.openxmlformats.org/drawingml/2006/table">
            <a:tbl>
              <a:tblPr firstRow="1" bandRow="1">
                <a:tableStyleId>{5940675A-B579-460E-94D1-54222C63F5DA}</a:tableStyleId>
              </a:tblPr>
              <a:tblGrid>
                <a:gridCol w="431371">
                  <a:extLst>
                    <a:ext uri="{9D8B030D-6E8A-4147-A177-3AD203B41FA5}">
                      <a16:colId xmlns:a16="http://schemas.microsoft.com/office/drawing/2014/main" val="961790928"/>
                    </a:ext>
                  </a:extLst>
                </a:gridCol>
                <a:gridCol w="2784309">
                  <a:extLst>
                    <a:ext uri="{9D8B030D-6E8A-4147-A177-3AD203B41FA5}">
                      <a16:colId xmlns:a16="http://schemas.microsoft.com/office/drawing/2014/main" val="2912753574"/>
                    </a:ext>
                  </a:extLst>
                </a:gridCol>
                <a:gridCol w="288032">
                  <a:extLst>
                    <a:ext uri="{9D8B030D-6E8A-4147-A177-3AD203B41FA5}">
                      <a16:colId xmlns:a16="http://schemas.microsoft.com/office/drawing/2014/main" val="357800041"/>
                    </a:ext>
                  </a:extLst>
                </a:gridCol>
                <a:gridCol w="8688288">
                  <a:extLst>
                    <a:ext uri="{9D8B030D-6E8A-4147-A177-3AD203B41FA5}">
                      <a16:colId xmlns:a16="http://schemas.microsoft.com/office/drawing/2014/main" val="3749193035"/>
                    </a:ext>
                  </a:extLst>
                </a:gridCol>
              </a:tblGrid>
              <a:tr h="252000">
                <a:tc>
                  <a:txBody>
                    <a:bodyPr/>
                    <a:lstStyle/>
                    <a:p>
                      <a:pPr marL="0" indent="0"/>
                      <a:r>
                        <a:rPr lang="en-MY" sz="1200"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MY" sz="1200" b="1" dirty="0"/>
                        <a:t>Nama </a:t>
                      </a:r>
                      <a:r>
                        <a:rPr lang="en-MY" sz="1200" b="1" dirty="0" err="1"/>
                        <a:t>Pegawai</a:t>
                      </a:r>
                      <a:r>
                        <a:rPr lang="en-MY" sz="1200" b="1" dirty="0"/>
                        <a:t> </a:t>
                      </a:r>
                      <a:r>
                        <a:rPr lang="en-MY" sz="1200" b="1" dirty="0" err="1"/>
                        <a:t>Pemilik</a:t>
                      </a:r>
                      <a:r>
                        <a:rPr lang="en-MY" sz="1200" b="1" dirty="0"/>
                        <a:t> </a:t>
                      </a:r>
                      <a:r>
                        <a:rPr lang="en-MY" sz="1200" b="1" dirty="0" err="1"/>
                        <a:t>Projek</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767948546"/>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MY" sz="1200" b="1" dirty="0" err="1"/>
                        <a:t>Jawatan</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2780409426"/>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MY" sz="1200" b="1" dirty="0" err="1"/>
                        <a:t>Gred</a:t>
                      </a:r>
                      <a:r>
                        <a:rPr lang="en-MY" sz="1200" b="1" dirty="0"/>
                        <a:t> </a:t>
                      </a:r>
                      <a:r>
                        <a:rPr lang="en-MY" sz="1200" b="1" dirty="0" err="1"/>
                        <a:t>Jawatan</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2901928271"/>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MY" sz="1200" b="1" dirty="0"/>
                        <a:t>No. </a:t>
                      </a:r>
                      <a:r>
                        <a:rPr lang="en-MY" sz="1200" b="1" dirty="0" err="1"/>
                        <a:t>Telefon</a:t>
                      </a:r>
                      <a:r>
                        <a:rPr lang="en-MY" sz="1200" b="1" dirty="0"/>
                        <a:t> (P)</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3531660010"/>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MY" sz="1200" b="1" dirty="0"/>
                        <a:t>No. </a:t>
                      </a:r>
                      <a:r>
                        <a:rPr lang="en-MY" sz="1200" b="1" dirty="0" err="1"/>
                        <a:t>Telefon</a:t>
                      </a:r>
                      <a:r>
                        <a:rPr lang="en-MY" sz="1200" b="1" dirty="0"/>
                        <a:t> (H/P)</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408265706"/>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MY" sz="1200" b="1" dirty="0"/>
                        <a:t>No. </a:t>
                      </a:r>
                      <a:r>
                        <a:rPr lang="en-MY" sz="1200" b="1" dirty="0" err="1"/>
                        <a:t>Faks</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3803973612"/>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E-</a:t>
                      </a:r>
                      <a:r>
                        <a:rPr lang="en-MY" sz="1200" b="1" dirty="0" err="1"/>
                        <a:t>mel</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2523647871"/>
                  </a:ext>
                </a:extLst>
              </a:tr>
              <a:tr h="0">
                <a:tc gridSpan="4">
                  <a:txBody>
                    <a:bodyPr/>
                    <a:lstStyle/>
                    <a:p>
                      <a:endParaRPr lang="en-MY" sz="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MY"/>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sz="1200" dirty="0"/>
                    </a:p>
                  </a:txBody>
                  <a:tcPr/>
                </a:tc>
                <a:extLst>
                  <a:ext uri="{0D108BD9-81ED-4DB2-BD59-A6C34878D82A}">
                    <a16:rowId xmlns:a16="http://schemas.microsoft.com/office/drawing/2014/main" val="2638312450"/>
                  </a:ext>
                </a:extLst>
              </a:tr>
              <a:tr h="252000">
                <a:tc>
                  <a:txBody>
                    <a:bodyPr/>
                    <a:lstStyle/>
                    <a:p>
                      <a:pPr marL="0" indent="0"/>
                      <a:r>
                        <a:rPr lang="en-MY" sz="1200" b="1"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Nama </a:t>
                      </a:r>
                      <a:r>
                        <a:rPr lang="en-MY" sz="1200" b="1" dirty="0" err="1"/>
                        <a:t>Pegawai</a:t>
                      </a:r>
                      <a:r>
                        <a:rPr lang="en-MY" sz="1200" b="1" dirty="0"/>
                        <a:t> </a:t>
                      </a:r>
                      <a:r>
                        <a:rPr lang="en-MY" sz="1200" b="1" dirty="0" err="1"/>
                        <a:t>Teknikal</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1603622"/>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err="1"/>
                        <a:t>Jawatan</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8479340"/>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err="1"/>
                        <a:t>Gred</a:t>
                      </a:r>
                      <a:r>
                        <a:rPr lang="en-MY" sz="1200" b="1" dirty="0"/>
                        <a:t> </a:t>
                      </a:r>
                      <a:r>
                        <a:rPr lang="en-MY" sz="1200" b="1" dirty="0" err="1"/>
                        <a:t>Jawatan</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693243"/>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No. </a:t>
                      </a:r>
                      <a:r>
                        <a:rPr lang="en-MY" sz="1200" b="1" dirty="0" err="1"/>
                        <a:t>Telefon</a:t>
                      </a:r>
                      <a:r>
                        <a:rPr lang="en-MY" sz="1200" b="1" dirty="0"/>
                        <a:t> (P)</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111340"/>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No. </a:t>
                      </a:r>
                      <a:r>
                        <a:rPr lang="en-MY" sz="1200" b="1" dirty="0" err="1"/>
                        <a:t>Telefon</a:t>
                      </a:r>
                      <a:r>
                        <a:rPr lang="en-MY" sz="1200" b="1" dirty="0"/>
                        <a:t> (H/P)</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703504"/>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No. </a:t>
                      </a:r>
                      <a:r>
                        <a:rPr lang="en-MY" sz="1200" b="1" dirty="0" err="1"/>
                        <a:t>Faks</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9518528"/>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E-</a:t>
                      </a:r>
                      <a:r>
                        <a:rPr lang="en-MY" sz="1200" b="1" dirty="0" err="1"/>
                        <a:t>mel</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70803791"/>
                  </a:ext>
                </a:extLst>
              </a:tr>
              <a:tr h="0">
                <a:tc gridSpan="4">
                  <a:txBody>
                    <a:bodyPr/>
                    <a:lstStyle/>
                    <a:p>
                      <a:pPr marL="0" indent="0"/>
                      <a:endParaRPr lang="en-MY" sz="1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MY" sz="12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sz="12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sz="1200" dirty="0"/>
                    </a:p>
                  </a:txBody>
                  <a:tcPr/>
                </a:tc>
                <a:extLst>
                  <a:ext uri="{0D108BD9-81ED-4DB2-BD59-A6C34878D82A}">
                    <a16:rowId xmlns:a16="http://schemas.microsoft.com/office/drawing/2014/main" val="579931920"/>
                  </a:ext>
                </a:extLst>
              </a:tr>
              <a:tr h="252000">
                <a:tc>
                  <a:txBody>
                    <a:bodyPr/>
                    <a:lstStyle/>
                    <a:p>
                      <a:pPr marL="0" indent="0"/>
                      <a:r>
                        <a:rPr lang="en-MY" sz="1200" b="1"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Nama </a:t>
                      </a:r>
                      <a:r>
                        <a:rPr lang="en-MY" sz="1200" b="1" dirty="0" err="1"/>
                        <a:t>Pegawai</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758786"/>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err="1"/>
                        <a:t>Jawatan</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733361"/>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err="1"/>
                        <a:t>Gred</a:t>
                      </a:r>
                      <a:r>
                        <a:rPr lang="en-MY" sz="1200" b="1" dirty="0"/>
                        <a:t> </a:t>
                      </a:r>
                      <a:r>
                        <a:rPr lang="en-MY" sz="1200" b="1" dirty="0" err="1"/>
                        <a:t>Jawatan</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0842247"/>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No. </a:t>
                      </a:r>
                      <a:r>
                        <a:rPr lang="en-MY" sz="1200" b="1" dirty="0" err="1"/>
                        <a:t>Telefon</a:t>
                      </a:r>
                      <a:r>
                        <a:rPr lang="en-MY" sz="1200" b="1" dirty="0"/>
                        <a:t> (P)</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500240"/>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No. </a:t>
                      </a:r>
                      <a:r>
                        <a:rPr lang="en-MY" sz="1200" b="1" dirty="0" err="1"/>
                        <a:t>Telefon</a:t>
                      </a:r>
                      <a:r>
                        <a:rPr lang="en-MY" sz="1200" b="1" dirty="0"/>
                        <a:t> (H/P)</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883776"/>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No. </a:t>
                      </a:r>
                      <a:r>
                        <a:rPr lang="en-MY" sz="1200" b="1" dirty="0" err="1"/>
                        <a:t>Faks</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2457"/>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E-</a:t>
                      </a:r>
                      <a:r>
                        <a:rPr lang="en-MY" sz="1200" b="1" dirty="0" err="1"/>
                        <a:t>mel</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41708339"/>
                  </a:ext>
                </a:extLst>
              </a:tr>
            </a:tbl>
          </a:graphicData>
        </a:graphic>
      </p:graphicFrame>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37</a:t>
            </a:fld>
            <a:endParaRPr lang="ms-MY"/>
          </a:p>
        </p:txBody>
      </p:sp>
    </p:spTree>
    <p:extLst>
      <p:ext uri="{BB962C8B-B14F-4D97-AF65-F5344CB8AC3E}">
        <p14:creationId xmlns:p14="http://schemas.microsoft.com/office/powerpoint/2010/main" val="959278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000" cy="432000"/>
          </a:xfrm>
          <a:ln>
            <a:solidFill>
              <a:schemeClr val="tx1"/>
            </a:solidFill>
          </a:ln>
        </p:spPr>
        <p:txBody>
          <a:bodyPr>
            <a:normAutofit/>
          </a:bodyPr>
          <a:lstStyle/>
          <a:p>
            <a:pPr indent="177800"/>
            <a:r>
              <a:rPr lang="en-MY" sz="2400" b="1" dirty="0">
                <a:latin typeface="Arial" panose="020B0604020202020204" pitchFamily="34" charset="0"/>
                <a:cs typeface="Arial" panose="020B0604020202020204" pitchFamily="34" charset="0"/>
              </a:rPr>
              <a:t>LAMPIRAN 1 : SURAT KELULUSAN JPICT</a:t>
            </a:r>
            <a:endParaRPr lang="ms-MY"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38</a:t>
            </a:fld>
            <a:endParaRPr lang="ms-MY"/>
          </a:p>
        </p:txBody>
      </p:sp>
      <p:sp>
        <p:nvSpPr>
          <p:cNvPr id="5" name="Isosceles Triangle 4">
            <a:hlinkClick r:id="rId2" action="ppaction://hlinksldjump"/>
          </p:cNvPr>
          <p:cNvSpPr/>
          <p:nvPr/>
        </p:nvSpPr>
        <p:spPr>
          <a:xfrm>
            <a:off x="11647738" y="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126936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204000" cy="432000"/>
          </a:xfrm>
          <a:ln>
            <a:solidFill>
              <a:schemeClr val="tx1"/>
            </a:solidFill>
          </a:ln>
        </p:spPr>
        <p:txBody>
          <a:bodyPr>
            <a:normAutofit/>
          </a:bodyPr>
          <a:lstStyle/>
          <a:p>
            <a:pPr indent="177800"/>
            <a:r>
              <a:rPr lang="en-MY" sz="2400" b="1" dirty="0">
                <a:latin typeface="Arial" panose="020B0604020202020204" pitchFamily="34" charset="0"/>
                <a:cs typeface="Arial" panose="020B0604020202020204" pitchFamily="34" charset="0"/>
              </a:rPr>
              <a:t>LAMPIRAN 2 : </a:t>
            </a:r>
            <a:r>
              <a:rPr lang="ms-MY" sz="2400" b="1" dirty="0">
                <a:latin typeface="Arial" panose="020B0604020202020204" pitchFamily="34" charset="0"/>
                <a:cs typeface="Arial" panose="020B0604020202020204" pitchFamily="34" charset="0"/>
              </a:rPr>
              <a:t>CABUTAN PELAN STRATEGIK ICT</a:t>
            </a:r>
          </a:p>
        </p:txBody>
      </p:sp>
      <p:sp>
        <p:nvSpPr>
          <p:cNvPr id="3" name="Content Placeholder 2"/>
          <p:cNvSpPr>
            <a:spLocks noGrp="1"/>
          </p:cNvSpPr>
          <p:nvPr>
            <p:ph idx="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39</a:t>
            </a:fld>
            <a:endParaRPr lang="ms-MY"/>
          </a:p>
        </p:txBody>
      </p:sp>
      <p:sp>
        <p:nvSpPr>
          <p:cNvPr id="5" name="Isosceles Triangle 4">
            <a:hlinkClick r:id="rId2" action="ppaction://hlinksldjump"/>
          </p:cNvPr>
          <p:cNvSpPr/>
          <p:nvPr/>
        </p:nvSpPr>
        <p:spPr>
          <a:xfrm>
            <a:off x="11647738" y="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20506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88686" y="527754"/>
            <a:ext cx="11814628" cy="56166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lvl="0" indent="-285750" algn="just">
              <a:spcBef>
                <a:spcPts val="0"/>
              </a:spcBef>
              <a:buClr>
                <a:srgbClr val="000000"/>
              </a:buClr>
              <a:buSzPts val="1600"/>
              <a:buFont typeface="Wingdings" panose="05000000000000000000" pitchFamily="2" charset="2"/>
              <a:buChar char="Ø"/>
            </a:pPr>
            <a:r>
              <a:rPr lang="en-US" sz="1500" noProof="1">
                <a:solidFill>
                  <a:srgbClr val="000000"/>
                </a:solidFill>
                <a:sym typeface="Arial"/>
              </a:rPr>
              <a:t>Universiti xxx (Uxx ) bercadang untuk membuat perolehan </a:t>
            </a:r>
            <a:r>
              <a:rPr lang="en-US" sz="1500" noProof="1">
                <a:solidFill>
                  <a:schemeClr val="tx1"/>
                </a:solidFill>
              </a:rPr>
              <a:t>peningkatan infrastruktur ICT dengan menggantikan peralatan rangkaian sedia ada yang telah </a:t>
            </a:r>
            <a:r>
              <a:rPr lang="en-US" sz="1500" i="1" noProof="1">
                <a:solidFill>
                  <a:schemeClr val="tx1"/>
                </a:solidFill>
              </a:rPr>
              <a:t>end-of-life</a:t>
            </a:r>
            <a:r>
              <a:rPr lang="en-US" sz="1500" noProof="1">
                <a:solidFill>
                  <a:schemeClr val="tx1"/>
                </a:solidFill>
              </a:rPr>
              <a:t> (EOL) dan pertambahan peralatan rangkaian bagi menampung </a:t>
            </a:r>
            <a:r>
              <a:rPr lang="en-US" sz="1500" noProof="1"/>
              <a:t>peningkatan liputan perkhidmatan wifi dan kapasiti server </a:t>
            </a:r>
            <a:r>
              <a:rPr lang="en-US" sz="1500" noProof="1">
                <a:solidFill>
                  <a:srgbClr val="000000"/>
                </a:solidFill>
                <a:sym typeface="Arial"/>
              </a:rPr>
              <a:t>meliputi Kampus a, Kampus Antarabangsa dan Kampus c.</a:t>
            </a:r>
          </a:p>
          <a:p>
            <a:pPr lvl="0" algn="just">
              <a:spcBef>
                <a:spcPts val="0"/>
              </a:spcBef>
              <a:buClr>
                <a:srgbClr val="000000"/>
              </a:buClr>
              <a:buSzPts val="1600"/>
            </a:pPr>
            <a:endParaRPr lang="en-US" sz="1500" noProof="1">
              <a:solidFill>
                <a:srgbClr val="000000"/>
              </a:solidFill>
              <a:sym typeface="Arial"/>
            </a:endParaRPr>
          </a:p>
          <a:p>
            <a:pPr marL="285750" lvl="0" indent="-285750" algn="just">
              <a:spcBef>
                <a:spcPts val="0"/>
              </a:spcBef>
              <a:buClr>
                <a:srgbClr val="000000"/>
              </a:buClr>
              <a:buSzPts val="1600"/>
              <a:buFont typeface="Wingdings" panose="05000000000000000000" pitchFamily="2" charset="2"/>
              <a:buChar char="Ø"/>
            </a:pPr>
            <a:r>
              <a:rPr lang="en-US" sz="1500" noProof="1">
                <a:solidFill>
                  <a:srgbClr val="000000"/>
                </a:solidFill>
                <a:sym typeface="Arial"/>
              </a:rPr>
              <a:t>Skop projek ini merangkumi:</a:t>
            </a:r>
            <a:endParaRPr lang="en-US" sz="1500" noProof="1"/>
          </a:p>
          <a:p>
            <a:pPr marL="285750" lvl="0" indent="-184150" algn="just">
              <a:spcBef>
                <a:spcPts val="0"/>
              </a:spcBef>
              <a:buClr>
                <a:srgbClr val="000000"/>
              </a:buClr>
              <a:buSzPts val="1600"/>
            </a:pPr>
            <a:endParaRPr lang="en-US" sz="1500" noProof="1">
              <a:solidFill>
                <a:srgbClr val="000000"/>
              </a:solidFill>
              <a:sym typeface="Arial"/>
            </a:endParaRPr>
          </a:p>
          <a:p>
            <a:pPr marL="542925" lvl="0" indent="-276225" algn="just">
              <a:spcBef>
                <a:spcPts val="0"/>
              </a:spcBef>
              <a:buClr>
                <a:srgbClr val="000000"/>
              </a:buClr>
              <a:buSzPct val="100000"/>
              <a:buFont typeface="Arial"/>
              <a:buAutoNum type="alphaLcParenR"/>
            </a:pPr>
            <a:r>
              <a:rPr lang="en-US" sz="1500" b="1" noProof="1">
                <a:solidFill>
                  <a:srgbClr val="000000"/>
                </a:solidFill>
                <a:sym typeface="Arial"/>
              </a:rPr>
              <a:t>Penambahan dan penggantian peralatan rangkaian ICT (LAN) untuk kegunaan </a:t>
            </a:r>
            <a:endParaRPr lang="en-US" sz="1500" b="1" noProof="1"/>
          </a:p>
          <a:p>
            <a:pPr marL="809625" lvl="1" indent="-266700" algn="just">
              <a:spcBef>
                <a:spcPts val="0"/>
              </a:spcBef>
              <a:buClr>
                <a:srgbClr val="000000"/>
              </a:buClr>
              <a:buSzPts val="1600"/>
              <a:buFont typeface="Noto Sans Symbols"/>
              <a:buChar char="−"/>
            </a:pPr>
            <a:r>
              <a:rPr lang="en-US" sz="1500" noProof="1">
                <a:solidFill>
                  <a:srgbClr val="000000"/>
                </a:solidFill>
                <a:sym typeface="Arial"/>
              </a:rPr>
              <a:t>Kampus Induk Kota Kinabalu (</a:t>
            </a:r>
            <a:r>
              <a:rPr lang="en-US" sz="1500" noProof="1">
                <a:sym typeface="Arial"/>
              </a:rPr>
              <a:t>penggantian</a:t>
            </a:r>
            <a:r>
              <a:rPr lang="en-US" sz="1500" noProof="1">
                <a:solidFill>
                  <a:srgbClr val="000000"/>
                </a:solidFill>
                <a:sym typeface="Arial"/>
              </a:rPr>
              <a:t> </a:t>
            </a:r>
            <a:r>
              <a:rPr lang="en-US" sz="1500" noProof="1"/>
              <a:t>192</a:t>
            </a:r>
            <a:r>
              <a:rPr lang="en-US" sz="1500" noProof="1">
                <a:solidFill>
                  <a:srgbClr val="000000"/>
                </a:solidFill>
                <a:sym typeface="Arial"/>
              </a:rPr>
              <a:t> unit Access Switch daripada 438 unit sedia ada, penambahan 58 unit Access Switch, penggantian 1 unit Internet Firewall dan penambahan 1 unit Data Center Firewall);</a:t>
            </a:r>
            <a:endParaRPr lang="en-US" sz="1500" noProof="1"/>
          </a:p>
          <a:p>
            <a:pPr marL="809625" lvl="1" indent="-266700" algn="just">
              <a:spcBef>
                <a:spcPts val="0"/>
              </a:spcBef>
              <a:buClr>
                <a:srgbClr val="000000"/>
              </a:buClr>
              <a:buSzPts val="1600"/>
              <a:buFont typeface="Noto Sans Symbols"/>
              <a:buChar char="−"/>
            </a:pPr>
            <a:r>
              <a:rPr lang="en-US" sz="1500" noProof="1">
                <a:solidFill>
                  <a:srgbClr val="000000"/>
                </a:solidFill>
                <a:sym typeface="Arial"/>
              </a:rPr>
              <a:t>Kampus Labuan (penambahan 23 unit Access Switch daripada 70 unit); dan </a:t>
            </a:r>
            <a:endParaRPr lang="en-US" sz="1500" noProof="1"/>
          </a:p>
          <a:p>
            <a:pPr marL="809625" lvl="1" indent="-266700" algn="just">
              <a:buSzPts val="1600"/>
              <a:buFont typeface="Noto Sans Symbols"/>
              <a:buChar char="−"/>
            </a:pPr>
            <a:r>
              <a:rPr lang="en-US" sz="1500" noProof="1">
                <a:solidFill>
                  <a:srgbClr val="000000"/>
                </a:solidFill>
                <a:sym typeface="Arial"/>
              </a:rPr>
              <a:t>Kampus Sandakan (penggantian </a:t>
            </a:r>
            <a:r>
              <a:rPr lang="en-US" sz="1500" noProof="1"/>
              <a:t>2 unit Core Switch, 2 unit Data Center Switch, 17 </a:t>
            </a:r>
            <a:r>
              <a:rPr lang="en-US" sz="1500" noProof="1">
                <a:solidFill>
                  <a:srgbClr val="000000"/>
                </a:solidFill>
                <a:sym typeface="Arial"/>
              </a:rPr>
              <a:t>unit Access Switch dan penambahan 13 unit Access Switch).</a:t>
            </a:r>
          </a:p>
          <a:p>
            <a:pPr marL="542925" lvl="1" indent="-276225" algn="just">
              <a:spcBef>
                <a:spcPts val="0"/>
              </a:spcBef>
              <a:buClr>
                <a:srgbClr val="000000"/>
              </a:buClr>
              <a:buSzPct val="100000"/>
              <a:buFont typeface="Arial"/>
              <a:buAutoNum type="alphaLcParenR" startAt="2"/>
            </a:pPr>
            <a:r>
              <a:rPr lang="en-US" sz="1500" b="1" noProof="1">
                <a:solidFill>
                  <a:srgbClr val="000000"/>
                </a:solidFill>
                <a:sym typeface="Arial"/>
              </a:rPr>
              <a:t>Penambahan dan penggantian </a:t>
            </a:r>
            <a:r>
              <a:rPr lang="en-US" sz="1500" b="1" noProof="1"/>
              <a:t>Access Point</a:t>
            </a:r>
            <a:r>
              <a:rPr lang="en-US" sz="1500" b="1" noProof="1">
                <a:solidFill>
                  <a:srgbClr val="000000"/>
                </a:solidFill>
                <a:sym typeface="Arial"/>
              </a:rPr>
              <a:t> untuk </a:t>
            </a:r>
            <a:endParaRPr lang="en-US" sz="1500" b="1" noProof="1"/>
          </a:p>
          <a:p>
            <a:pPr marL="809625" lvl="1" indent="-266700" algn="just">
              <a:spcBef>
                <a:spcPts val="0"/>
              </a:spcBef>
              <a:buClr>
                <a:srgbClr val="000000"/>
              </a:buClr>
              <a:buSzPts val="1600"/>
              <a:buFont typeface="Noto Sans Symbols"/>
              <a:buChar char="−"/>
            </a:pPr>
            <a:r>
              <a:rPr lang="en-US" sz="1500" noProof="1">
                <a:solidFill>
                  <a:srgbClr val="000000"/>
                </a:solidFill>
                <a:sym typeface="Arial"/>
              </a:rPr>
              <a:t>Kampus Induk Kota Kinabalu (penambahan 840 unit Access Point daripada 1,107 unit sedia ada dan penambahan 2 unit Wireless Controller);</a:t>
            </a:r>
            <a:endParaRPr lang="en-US" sz="1500" noProof="1"/>
          </a:p>
          <a:p>
            <a:pPr marL="809625" lvl="1" indent="-266700" algn="just">
              <a:buSzPts val="1600"/>
              <a:buFont typeface="Noto Sans Symbols"/>
              <a:buChar char="−"/>
            </a:pPr>
            <a:r>
              <a:rPr lang="en-US" sz="1500" noProof="1">
                <a:solidFill>
                  <a:srgbClr val="000000"/>
                </a:solidFill>
                <a:sym typeface="Arial"/>
              </a:rPr>
              <a:t>Kampus cawangan Labuan (penambahan 570 unit Access Point  daripada 215 unit sedia </a:t>
            </a:r>
            <a:r>
              <a:rPr lang="en-US" sz="1500" noProof="1"/>
              <a:t>ada dan penambahan 2 unit Wireless Controller); </a:t>
            </a:r>
            <a:r>
              <a:rPr lang="en-US" sz="1500" noProof="1">
                <a:solidFill>
                  <a:srgbClr val="000000"/>
                </a:solidFill>
                <a:sym typeface="Arial"/>
              </a:rPr>
              <a:t>dan </a:t>
            </a:r>
            <a:endParaRPr lang="en-US" sz="1500" noProof="1"/>
          </a:p>
          <a:p>
            <a:pPr marL="809625" lvl="1" indent="-266700" algn="just">
              <a:spcBef>
                <a:spcPts val="0"/>
              </a:spcBef>
              <a:buClr>
                <a:srgbClr val="000000"/>
              </a:buClr>
              <a:buSzPts val="1600"/>
              <a:buFont typeface="Noto Sans Symbols"/>
              <a:buChar char="−"/>
            </a:pPr>
            <a:r>
              <a:rPr lang="en-US" sz="1500" noProof="1">
                <a:solidFill>
                  <a:srgbClr val="000000"/>
                </a:solidFill>
                <a:sym typeface="Arial"/>
              </a:rPr>
              <a:t>Kampus Sandakan - penggantian </a:t>
            </a:r>
            <a:r>
              <a:rPr lang="en-US" sz="1500" noProof="1"/>
              <a:t>Access Point</a:t>
            </a:r>
            <a:r>
              <a:rPr lang="en-US" sz="1500" noProof="1">
                <a:solidFill>
                  <a:srgbClr val="000000"/>
                </a:solidFill>
                <a:sym typeface="Arial"/>
              </a:rPr>
              <a:t> (penambahan 280 unit Access Point, 2 unit Wireless Controller dan penggantian 80 Access Point daripada 80 unit sedia ada).</a:t>
            </a:r>
          </a:p>
          <a:p>
            <a:pPr marL="542925" lvl="0" indent="-276225" algn="just">
              <a:spcBef>
                <a:spcPts val="0"/>
              </a:spcBef>
              <a:buClr>
                <a:srgbClr val="000000"/>
              </a:buClr>
              <a:buSzPct val="100000"/>
              <a:buFont typeface="Arial"/>
              <a:buAutoNum type="alphaLcParenR" startAt="3"/>
            </a:pPr>
            <a:r>
              <a:rPr lang="en-US" sz="1500" b="1" noProof="1">
                <a:solidFill>
                  <a:srgbClr val="000000"/>
                </a:solidFill>
                <a:sym typeface="Arial"/>
              </a:rPr>
              <a:t>Penambahan </a:t>
            </a:r>
            <a:r>
              <a:rPr lang="en-US" sz="1500" b="1" noProof="1">
                <a:sym typeface="Arial"/>
              </a:rPr>
              <a:t>Server</a:t>
            </a:r>
            <a:r>
              <a:rPr lang="en-US" sz="1500" b="1" noProof="1">
                <a:solidFill>
                  <a:srgbClr val="000000"/>
                </a:solidFill>
                <a:sym typeface="Arial"/>
              </a:rPr>
              <a:t> </a:t>
            </a:r>
            <a:r>
              <a:rPr lang="en-US" sz="1500" noProof="1">
                <a:solidFill>
                  <a:srgbClr val="000000"/>
                </a:solidFill>
                <a:sym typeface="Arial"/>
              </a:rPr>
              <a:t>(</a:t>
            </a:r>
            <a:r>
              <a:rPr lang="en-US" sz="1500" noProof="1"/>
              <a:t>9</a:t>
            </a:r>
            <a:r>
              <a:rPr lang="en-US" sz="1500" noProof="1">
                <a:solidFill>
                  <a:srgbClr val="000000"/>
                </a:solidFill>
                <a:sym typeface="Arial"/>
              </a:rPr>
              <a:t> unit server  daripada 15 unit sedia ada) untuk kegunaan Pusat Data Kampus Induk </a:t>
            </a:r>
            <a:r>
              <a:rPr lang="en-US" sz="1500" noProof="1"/>
              <a:t>bagi</a:t>
            </a:r>
            <a:r>
              <a:rPr lang="en-US" sz="1500" noProof="1">
                <a:solidFill>
                  <a:srgbClr val="000000"/>
                </a:solidFill>
                <a:sym typeface="Arial"/>
              </a:rPr>
              <a:t> menampung kapasiti data yang semakin meningkat.</a:t>
            </a:r>
          </a:p>
          <a:p>
            <a:pPr lvl="0" algn="just">
              <a:spcBef>
                <a:spcPts val="0"/>
              </a:spcBef>
              <a:buClr>
                <a:srgbClr val="000000"/>
              </a:buClr>
              <a:buSzPts val="1600"/>
            </a:pPr>
            <a:endParaRPr lang="en-US" sz="1500" noProof="1">
              <a:solidFill>
                <a:srgbClr val="000000"/>
              </a:solidFill>
              <a:sym typeface="Arial"/>
            </a:endParaRPr>
          </a:p>
          <a:p>
            <a:pPr marL="285750" lvl="0" indent="-285750" algn="just">
              <a:spcBef>
                <a:spcPts val="0"/>
              </a:spcBef>
              <a:buClr>
                <a:srgbClr val="000000"/>
              </a:buClr>
              <a:buSzPts val="1600"/>
              <a:buFont typeface="Wingdings" panose="05000000000000000000" pitchFamily="2" charset="2"/>
              <a:buChar char="Ø"/>
            </a:pPr>
            <a:r>
              <a:rPr lang="en-US" sz="1500" noProof="1">
                <a:solidFill>
                  <a:srgbClr val="000000"/>
                </a:solidFill>
                <a:sym typeface="Arial"/>
              </a:rPr>
              <a:t>Anggaran kos keseluruhan projek adalah sebanyak RMXXXXXXXX (termasuk SST) menggunakan peruntukan pembangunan Rancangan Malaysia Ke-11 Rolling Plan 4 (RMK-11 RP4 2019).</a:t>
            </a:r>
            <a:endParaRPr lang="en-US" sz="1500" noProof="1"/>
          </a:p>
          <a:p>
            <a:pPr marL="285750" lvl="0" indent="-184150" algn="just">
              <a:spcBef>
                <a:spcPts val="0"/>
              </a:spcBef>
              <a:buClr>
                <a:srgbClr val="000000"/>
              </a:buClr>
              <a:buSzPts val="1600"/>
            </a:pPr>
            <a:endParaRPr lang="en-US" sz="1500" noProof="1">
              <a:solidFill>
                <a:srgbClr val="000000"/>
              </a:solidFill>
              <a:sym typeface="Arial"/>
            </a:endParaRPr>
          </a:p>
          <a:p>
            <a:pPr marL="285750" lvl="0" indent="-285750" algn="just">
              <a:spcBef>
                <a:spcPts val="0"/>
              </a:spcBef>
              <a:buClr>
                <a:srgbClr val="000000"/>
              </a:buClr>
              <a:buSzPts val="1600"/>
              <a:buFont typeface="Wingdings" panose="05000000000000000000" pitchFamily="2" charset="2"/>
              <a:buChar char="Ø"/>
            </a:pPr>
            <a:r>
              <a:rPr lang="en-US" sz="1500" noProof="1">
                <a:solidFill>
                  <a:srgbClr val="000000"/>
                </a:solidFill>
                <a:sym typeface="Arial"/>
              </a:rPr>
              <a:t>Tempoh projek selama 17 bulan iaitu mulai Julai 2019 sehingga November 2020.</a:t>
            </a:r>
          </a:p>
        </p:txBody>
      </p:sp>
      <p:sp>
        <p:nvSpPr>
          <p:cNvPr id="3" name="Title 2"/>
          <p:cNvSpPr>
            <a:spLocks noGrp="1"/>
          </p:cNvSpPr>
          <p:nvPr>
            <p:ph type="title" idx="4294967295"/>
          </p:nvPr>
        </p:nvSpPr>
        <p:spPr>
          <a:xfrm>
            <a:off x="0" y="0"/>
            <a:ext cx="12204000" cy="432000"/>
          </a:xfrm>
          <a:ln>
            <a:solidFill>
              <a:schemeClr val="tx1"/>
            </a:solidFill>
          </a:ln>
        </p:spPr>
        <p:txBody>
          <a:bodyPr>
            <a:normAutofit/>
          </a:bodyPr>
          <a:lstStyle/>
          <a:p>
            <a:pPr marL="176213"/>
            <a:r>
              <a:rPr lang="ms-MY" sz="2400" b="1" dirty="0">
                <a:latin typeface="Arial" panose="020B0604020202020204" pitchFamily="34" charset="0"/>
                <a:cs typeface="Arial" panose="020B0604020202020204" pitchFamily="34" charset="0"/>
              </a:rPr>
              <a:t>RINGKASAN PROJEK</a:t>
            </a: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4</a:t>
            </a:fld>
            <a:endParaRPr lang="ms-MY"/>
          </a:p>
        </p:txBody>
      </p:sp>
      <p:sp>
        <p:nvSpPr>
          <p:cNvPr id="11" name="Rectangle 10"/>
          <p:cNvSpPr/>
          <p:nvPr/>
        </p:nvSpPr>
        <p:spPr>
          <a:xfrm>
            <a:off x="8379759" y="-130249"/>
            <a:ext cx="2138081" cy="692497"/>
          </a:xfrm>
          <a:prstGeom prst="rect">
            <a:avLst/>
          </a:prstGeom>
          <a:noFill/>
        </p:spPr>
        <p:txBody>
          <a:bodyPr wrap="square" lIns="68580" tIns="34290" rIns="68580" bIns="34290">
            <a:spAutoFit/>
          </a:bodyPr>
          <a:lstStyle/>
          <a:p>
            <a:pPr algn="ctr"/>
            <a:r>
              <a:rPr lang="en-US" sz="4050" b="1" dirty="0">
                <a:ln w="12700">
                  <a:solidFill>
                    <a:schemeClr val="accent1"/>
                  </a:solidFill>
                  <a:prstDash val="solid"/>
                </a:ln>
                <a:solidFill>
                  <a:srgbClr val="FF0000"/>
                </a:solidFill>
                <a:effectLst>
                  <a:outerShdw dist="38100" dir="2640000" algn="bl" rotWithShape="0">
                    <a:schemeClr val="accent1"/>
                  </a:outerShdw>
                </a:effectLst>
              </a:rPr>
              <a:t>CONTOH</a:t>
            </a:r>
          </a:p>
        </p:txBody>
      </p:sp>
    </p:spTree>
    <p:extLst>
      <p:ext uri="{BB962C8B-B14F-4D97-AF65-F5344CB8AC3E}">
        <p14:creationId xmlns:p14="http://schemas.microsoft.com/office/powerpoint/2010/main" val="1142904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204000" cy="432000"/>
          </a:xfrm>
          <a:ln>
            <a:solidFill>
              <a:schemeClr val="tx1"/>
            </a:solidFill>
          </a:ln>
        </p:spPr>
        <p:txBody>
          <a:bodyPr>
            <a:normAutofit/>
          </a:bodyPr>
          <a:lstStyle/>
          <a:p>
            <a:pPr indent="177800"/>
            <a:r>
              <a:rPr lang="en-MY" sz="2400" b="1" dirty="0">
                <a:latin typeface="Arial" panose="020B0604020202020204" pitchFamily="34" charset="0"/>
                <a:cs typeface="Arial" panose="020B0604020202020204" pitchFamily="34" charset="0"/>
              </a:rPr>
              <a:t>LAMPIRAN 3 : PENGESAHAN PERUNTUKAN</a:t>
            </a:r>
            <a:endParaRPr lang="ms-MY"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40</a:t>
            </a:fld>
            <a:endParaRPr lang="ms-MY"/>
          </a:p>
        </p:txBody>
      </p:sp>
      <p:sp>
        <p:nvSpPr>
          <p:cNvPr id="5" name="Isosceles Triangle 4">
            <a:hlinkClick r:id="rId2" action="ppaction://hlinksldjump"/>
          </p:cNvPr>
          <p:cNvSpPr/>
          <p:nvPr/>
        </p:nvSpPr>
        <p:spPr>
          <a:xfrm>
            <a:off x="11647738" y="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690213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204000" cy="432000"/>
          </a:xfrm>
          <a:ln>
            <a:solidFill>
              <a:schemeClr val="tx1"/>
            </a:solidFill>
          </a:ln>
        </p:spPr>
        <p:txBody>
          <a:bodyPr>
            <a:normAutofit/>
          </a:bodyPr>
          <a:lstStyle/>
          <a:p>
            <a:pPr marL="177800"/>
            <a:r>
              <a:rPr lang="en-MY" sz="2400" b="1" dirty="0">
                <a:latin typeface="Arial" panose="020B0604020202020204" pitchFamily="34" charset="0"/>
                <a:cs typeface="Arial" panose="020B0604020202020204" pitchFamily="34" charset="0"/>
              </a:rPr>
              <a:t>LAMPIRAN 4 : KAJIAN PASARAN</a:t>
            </a:r>
            <a:endParaRPr lang="ms-MY"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41</a:t>
            </a:fld>
            <a:endParaRPr lang="ms-MY"/>
          </a:p>
        </p:txBody>
      </p:sp>
      <p:sp>
        <p:nvSpPr>
          <p:cNvPr id="5" name="Isosceles Triangle 4">
            <a:hlinkClick r:id="rId2" action="ppaction://hlinksldjump"/>
          </p:cNvPr>
          <p:cNvSpPr/>
          <p:nvPr/>
        </p:nvSpPr>
        <p:spPr>
          <a:xfrm>
            <a:off x="11647738" y="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4043730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204000" cy="432000"/>
          </a:xfrm>
          <a:ln>
            <a:solidFill>
              <a:schemeClr val="tx1"/>
            </a:solidFill>
          </a:ln>
        </p:spPr>
        <p:txBody>
          <a:bodyPr>
            <a:normAutofit/>
          </a:bodyPr>
          <a:lstStyle/>
          <a:p>
            <a:pPr marL="177800"/>
            <a:r>
              <a:rPr lang="en-MY" sz="2400" b="1" dirty="0">
                <a:latin typeface="Arial" panose="020B0604020202020204" pitchFamily="34" charset="0"/>
                <a:cs typeface="Arial" panose="020B0604020202020204" pitchFamily="34" charset="0"/>
              </a:rPr>
              <a:t>LAMPIRAN X :</a:t>
            </a:r>
            <a:endParaRPr lang="ms-MY"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42</a:t>
            </a:fld>
            <a:endParaRPr lang="ms-MY"/>
          </a:p>
        </p:txBody>
      </p:sp>
      <p:sp>
        <p:nvSpPr>
          <p:cNvPr id="5" name="Isosceles Triangle 4">
            <a:hlinkClick r:id="rId2" action="ppaction://hlinksldjump"/>
          </p:cNvPr>
          <p:cNvSpPr/>
          <p:nvPr/>
        </p:nvSpPr>
        <p:spPr>
          <a:xfrm>
            <a:off x="11647738" y="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094895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448800" y="6492875"/>
            <a:ext cx="2743200" cy="365125"/>
          </a:xfrm>
        </p:spPr>
        <p:txBody>
          <a:bodyPr/>
          <a:lstStyle/>
          <a:p>
            <a:fld id="{BA0703F6-9220-493B-BC25-87A499A6DF38}" type="slidenum">
              <a:rPr lang="ms-MY" smtClean="0"/>
              <a:t>43</a:t>
            </a:fld>
            <a:endParaRPr lang="ms-MY"/>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1339" t="27045" r="23462" b="40884"/>
          <a:stretch>
            <a:fillRect/>
          </a:stretch>
        </p:blipFill>
        <p:spPr bwMode="auto">
          <a:xfrm>
            <a:off x="5393237" y="5607261"/>
            <a:ext cx="140552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667668"/>
            <a:ext cx="12192000" cy="3662541"/>
          </a:xfrm>
          <a:prstGeom prst="rect">
            <a:avLst/>
          </a:prstGeom>
        </p:spPr>
        <p:txBody>
          <a:bodyPr wrap="square">
            <a:spAutoFit/>
          </a:bodyPr>
          <a:lstStyle/>
          <a:p>
            <a:pPr algn="ctr"/>
            <a:endParaRPr lang="en-US" sz="3200" b="1" dirty="0">
              <a:latin typeface="Arial" panose="020B0604020202020204" pitchFamily="34" charset="0"/>
              <a:ea typeface="MS PGothic" panose="020B0600070205080204" pitchFamily="34" charset="-128"/>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r>
              <a:rPr lang="en-US" sz="1400" b="1" u="sng" dirty="0">
                <a:solidFill>
                  <a:schemeClr val="tx2">
                    <a:lumMod val="75000"/>
                  </a:schemeClr>
                </a:solidFill>
                <a:latin typeface="Arial" panose="020B0604020202020204" pitchFamily="34" charset="0"/>
                <a:cs typeface="Arial" panose="020B0604020202020204" pitchFamily="34" charset="0"/>
              </a:rPr>
              <a:t>URUS SETIA KEMENTERIAN </a:t>
            </a:r>
            <a:r>
              <a:rPr lang="ms-MY" sz="1400" b="1" u="sng" dirty="0">
                <a:solidFill>
                  <a:schemeClr val="tx2">
                    <a:lumMod val="75000"/>
                  </a:schemeClr>
                </a:solidFill>
                <a:latin typeface="Arial" panose="020B0604020202020204" pitchFamily="34" charset="0"/>
                <a:cs typeface="Arial" panose="020B0604020202020204" pitchFamily="34" charset="0"/>
              </a:rPr>
              <a:t>PENDIDIKAN TINGGI (KPT)</a:t>
            </a:r>
            <a:endParaRPr lang="en-MY" sz="1100" dirty="0">
              <a:solidFill>
                <a:schemeClr val="tx2">
                  <a:lumMod val="75000"/>
                </a:schemeClr>
              </a:solidFill>
            </a:endParaRPr>
          </a:p>
          <a:p>
            <a:pPr algn="ctr"/>
            <a:endParaRPr lang="en-MY" sz="1100" b="1" dirty="0">
              <a:solidFill>
                <a:schemeClr val="tx2">
                  <a:lumMod val="75000"/>
                </a:schemeClr>
              </a:solidFill>
            </a:endParaRPr>
          </a:p>
          <a:p>
            <a:pPr algn="ctr"/>
            <a:r>
              <a:rPr lang="en-MY" sz="1100" b="1" dirty="0">
                <a:solidFill>
                  <a:schemeClr val="tx2">
                    <a:lumMod val="75000"/>
                  </a:schemeClr>
                </a:solidFill>
              </a:rPr>
              <a:t>UNIT DASAR ICT</a:t>
            </a:r>
          </a:p>
          <a:p>
            <a:pPr algn="ctr"/>
            <a:r>
              <a:rPr lang="en-MY" sz="1100" dirty="0" err="1">
                <a:solidFill>
                  <a:schemeClr val="tx2">
                    <a:lumMod val="75000"/>
                  </a:schemeClr>
                </a:solidFill>
              </a:rPr>
              <a:t>Bahagian</a:t>
            </a:r>
            <a:r>
              <a:rPr lang="en-MY" sz="1100" dirty="0">
                <a:solidFill>
                  <a:schemeClr val="tx2">
                    <a:lumMod val="75000"/>
                  </a:schemeClr>
                </a:solidFill>
              </a:rPr>
              <a:t> </a:t>
            </a:r>
            <a:r>
              <a:rPr lang="en-MY" sz="1100" dirty="0" err="1">
                <a:solidFill>
                  <a:schemeClr val="tx2">
                    <a:lumMod val="75000"/>
                  </a:schemeClr>
                </a:solidFill>
              </a:rPr>
              <a:t>Pengurusan</a:t>
            </a:r>
            <a:r>
              <a:rPr lang="en-MY" sz="1100" dirty="0">
                <a:solidFill>
                  <a:schemeClr val="tx2">
                    <a:lumMod val="75000"/>
                  </a:schemeClr>
                </a:solidFill>
              </a:rPr>
              <a:t> </a:t>
            </a:r>
            <a:r>
              <a:rPr lang="en-MY" sz="1100" dirty="0" err="1">
                <a:solidFill>
                  <a:schemeClr val="tx2">
                    <a:lumMod val="75000"/>
                  </a:schemeClr>
                </a:solidFill>
              </a:rPr>
              <a:t>Maklumat</a:t>
            </a:r>
            <a:endParaRPr lang="en-MY" sz="1100" dirty="0">
              <a:solidFill>
                <a:schemeClr val="tx2">
                  <a:lumMod val="75000"/>
                </a:schemeClr>
              </a:solidFill>
            </a:endParaRPr>
          </a:p>
          <a:p>
            <a:pPr algn="ctr"/>
            <a:r>
              <a:rPr lang="en-MY" sz="1100" dirty="0">
                <a:solidFill>
                  <a:schemeClr val="tx2">
                    <a:lumMod val="75000"/>
                  </a:schemeClr>
                </a:solidFill>
              </a:rPr>
              <a:t>Kementerian Pendidikan Tinggi</a:t>
            </a:r>
          </a:p>
          <a:p>
            <a:pPr algn="ctr"/>
            <a:r>
              <a:rPr lang="en-MY" sz="1100" dirty="0">
                <a:solidFill>
                  <a:schemeClr val="tx2">
                    <a:lumMod val="75000"/>
                  </a:schemeClr>
                </a:solidFill>
              </a:rPr>
              <a:t>Aras 6, No. 2, </a:t>
            </a:r>
            <a:r>
              <a:rPr lang="en-MY" sz="1100" dirty="0" err="1">
                <a:solidFill>
                  <a:schemeClr val="tx2">
                    <a:lumMod val="75000"/>
                  </a:schemeClr>
                </a:solidFill>
              </a:rPr>
              <a:t>Menara</a:t>
            </a:r>
            <a:r>
              <a:rPr lang="en-MY" sz="1100" dirty="0">
                <a:solidFill>
                  <a:schemeClr val="tx2">
                    <a:lumMod val="75000"/>
                  </a:schemeClr>
                </a:solidFill>
              </a:rPr>
              <a:t> 2, </a:t>
            </a:r>
            <a:r>
              <a:rPr lang="en-MY" sz="1100" dirty="0" err="1">
                <a:solidFill>
                  <a:schemeClr val="tx2">
                    <a:lumMod val="75000"/>
                  </a:schemeClr>
                </a:solidFill>
              </a:rPr>
              <a:t>Jalan</a:t>
            </a:r>
            <a:r>
              <a:rPr lang="en-MY" sz="1100" dirty="0">
                <a:solidFill>
                  <a:schemeClr val="tx2">
                    <a:lumMod val="75000"/>
                  </a:schemeClr>
                </a:solidFill>
              </a:rPr>
              <a:t> P5/6, </a:t>
            </a:r>
            <a:r>
              <a:rPr lang="en-MY" sz="1100" dirty="0" err="1">
                <a:solidFill>
                  <a:schemeClr val="tx2">
                    <a:lumMod val="75000"/>
                  </a:schemeClr>
                </a:solidFill>
              </a:rPr>
              <a:t>Presint</a:t>
            </a:r>
            <a:r>
              <a:rPr lang="en-MY" sz="1100" dirty="0">
                <a:solidFill>
                  <a:schemeClr val="tx2">
                    <a:lumMod val="75000"/>
                  </a:schemeClr>
                </a:solidFill>
              </a:rPr>
              <a:t> 5</a:t>
            </a:r>
          </a:p>
          <a:p>
            <a:pPr algn="ctr"/>
            <a:r>
              <a:rPr lang="en-MY" sz="1100" dirty="0">
                <a:solidFill>
                  <a:schemeClr val="tx2">
                    <a:lumMod val="75000"/>
                  </a:schemeClr>
                </a:solidFill>
              </a:rPr>
              <a:t>62200 W.P. Putrajaya</a:t>
            </a:r>
          </a:p>
          <a:p>
            <a:pPr algn="ctr"/>
            <a:r>
              <a:rPr lang="en-MY" sz="1100" dirty="0">
                <a:solidFill>
                  <a:schemeClr val="tx2">
                    <a:lumMod val="75000"/>
                  </a:schemeClr>
                </a:solidFill>
              </a:rPr>
              <a:t>E-</a:t>
            </a:r>
            <a:r>
              <a:rPr lang="en-MY" sz="1100" dirty="0" err="1">
                <a:solidFill>
                  <a:schemeClr val="tx2">
                    <a:lumMod val="75000"/>
                  </a:schemeClr>
                </a:solidFill>
              </a:rPr>
              <a:t>mel</a:t>
            </a:r>
            <a:r>
              <a:rPr lang="en-MY" sz="1100" dirty="0">
                <a:solidFill>
                  <a:schemeClr val="tx2">
                    <a:lumMod val="75000"/>
                  </a:schemeClr>
                </a:solidFill>
              </a:rPr>
              <a:t>: bpm.dasarict@mohe.gov.my</a:t>
            </a:r>
          </a:p>
          <a:p>
            <a:pPr algn="ctr"/>
            <a:r>
              <a:rPr lang="en-MY" sz="1100" dirty="0" err="1">
                <a:solidFill>
                  <a:schemeClr val="tx2">
                    <a:lumMod val="75000"/>
                  </a:schemeClr>
                </a:solidFill>
              </a:rPr>
              <a:t>Telefon</a:t>
            </a:r>
            <a:r>
              <a:rPr lang="en-MY" sz="1100" dirty="0">
                <a:solidFill>
                  <a:schemeClr val="tx2">
                    <a:lumMod val="75000"/>
                  </a:schemeClr>
                </a:solidFill>
              </a:rPr>
              <a:t>: 03- 8870 6067/6069</a:t>
            </a:r>
            <a:endParaRPr lang="ms-MY" sz="1400" dirty="0">
              <a:solidFill>
                <a:schemeClr val="tx2">
                  <a:lumMod val="75000"/>
                </a:schemeClr>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0" y="0"/>
            <a:ext cx="12192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s-MY"/>
              <a:t>TERIMA KASIH</a:t>
            </a:r>
            <a:endParaRPr lang="ms-MY" dirty="0"/>
          </a:p>
        </p:txBody>
      </p:sp>
    </p:spTree>
    <p:extLst>
      <p:ext uri="{BB962C8B-B14F-4D97-AF65-F5344CB8AC3E}">
        <p14:creationId xmlns:p14="http://schemas.microsoft.com/office/powerpoint/2010/main" val="706033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3" name="Text Placeholder 10"/>
          <p:cNvSpPr txBox="1">
            <a:spLocks/>
          </p:cNvSpPr>
          <p:nvPr/>
        </p:nvSpPr>
        <p:spPr bwMode="auto">
          <a:xfrm>
            <a:off x="1524000" y="2565276"/>
            <a:ext cx="9144000" cy="264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ms-MY" sz="4000" b="1" dirty="0">
                <a:latin typeface="Arial" panose="020B0604020202020204" pitchFamily="34" charset="0"/>
              </a:rPr>
              <a:t>(</a:t>
            </a:r>
            <a:r>
              <a:rPr lang="en-US" altLang="ms-MY" sz="4000" b="1" dirty="0" err="1">
                <a:latin typeface="Arial" panose="020B0604020202020204" pitchFamily="34" charset="0"/>
              </a:rPr>
              <a:t>Sekiranya</a:t>
            </a:r>
            <a:r>
              <a:rPr lang="en-US" altLang="ms-MY" sz="4000" b="1" dirty="0">
                <a:latin typeface="Arial" panose="020B0604020202020204" pitchFamily="34" charset="0"/>
              </a:rPr>
              <a:t> </a:t>
            </a:r>
            <a:r>
              <a:rPr lang="en-US" altLang="ms-MY" sz="4000" b="1" dirty="0" err="1">
                <a:latin typeface="Arial" panose="020B0604020202020204" pitchFamily="34" charset="0"/>
              </a:rPr>
              <a:t>Projek</a:t>
            </a:r>
            <a:r>
              <a:rPr lang="en-US" altLang="ms-MY" sz="4000" b="1" dirty="0">
                <a:latin typeface="Arial" panose="020B0604020202020204" pitchFamily="34" charset="0"/>
              </a:rPr>
              <a:t> </a:t>
            </a:r>
            <a:r>
              <a:rPr lang="en-US" altLang="ms-MY" sz="4000" b="1" dirty="0" err="1">
                <a:latin typeface="Arial" panose="020B0604020202020204" pitchFamily="34" charset="0"/>
              </a:rPr>
              <a:t>untuk</a:t>
            </a:r>
            <a:r>
              <a:rPr lang="en-US" altLang="ms-MY" sz="4000" b="1" dirty="0">
                <a:latin typeface="Arial" panose="020B0604020202020204" pitchFamily="34" charset="0"/>
              </a:rPr>
              <a:t> </a:t>
            </a:r>
            <a:r>
              <a:rPr lang="en-US" altLang="ms-MY" sz="4000" b="1" dirty="0" err="1">
                <a:latin typeface="Arial" panose="020B0604020202020204" pitchFamily="34" charset="0"/>
              </a:rPr>
              <a:t>Sewaan</a:t>
            </a:r>
            <a:r>
              <a:rPr lang="en-US" altLang="ms-MY" sz="4000" b="1" dirty="0">
                <a:latin typeface="Arial" panose="020B0604020202020204" pitchFamily="34" charset="0"/>
              </a:rPr>
              <a:t> </a:t>
            </a:r>
            <a:r>
              <a:rPr lang="en-US" altLang="ms-MY" sz="4000" b="1" dirty="0" err="1">
                <a:latin typeface="Arial" panose="020B0604020202020204" pitchFamily="34" charset="0"/>
              </a:rPr>
              <a:t>Peralatan</a:t>
            </a:r>
            <a:r>
              <a:rPr lang="en-US" altLang="ms-MY" sz="4000" b="1" dirty="0">
                <a:latin typeface="Arial" panose="020B0604020202020204" pitchFamily="34" charset="0"/>
              </a:rPr>
              <a:t> ICT Sahaja)</a:t>
            </a:r>
            <a:endParaRPr lang="ms-MY" altLang="ms-MY" sz="4000" b="1" dirty="0">
              <a:latin typeface="Arial" panose="020B0604020202020204" pitchFamily="34" charset="0"/>
            </a:endParaRPr>
          </a:p>
        </p:txBody>
      </p:sp>
      <p:sp>
        <p:nvSpPr>
          <p:cNvPr id="3" name="Title 2"/>
          <p:cNvSpPr>
            <a:spLocks noGrp="1"/>
          </p:cNvSpPr>
          <p:nvPr>
            <p:ph type="title" idx="4294967295"/>
          </p:nvPr>
        </p:nvSpPr>
        <p:spPr>
          <a:xfrm>
            <a:off x="838200" y="0"/>
            <a:ext cx="10515600" cy="1325563"/>
          </a:xfrm>
        </p:spPr>
        <p:txBody>
          <a:bodyPr/>
          <a:lstStyle/>
          <a:p>
            <a:pPr algn="ctr"/>
            <a:r>
              <a:rPr lang="ms-MY" b="1" u="sng" dirty="0">
                <a:latin typeface="Arial" panose="020B0604020202020204" pitchFamily="34" charset="0"/>
                <a:cs typeface="Arial" panose="020B0604020202020204" pitchFamily="34" charset="0"/>
              </a:rPr>
              <a:t>SEWAAN PERALATAN ICT</a:t>
            </a:r>
          </a:p>
        </p:txBody>
      </p:sp>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44</a:t>
            </a:fld>
            <a:endParaRPr lang="ms-MY"/>
          </a:p>
        </p:txBody>
      </p:sp>
    </p:spTree>
    <p:extLst>
      <p:ext uri="{BB962C8B-B14F-4D97-AF65-F5344CB8AC3E}">
        <p14:creationId xmlns:p14="http://schemas.microsoft.com/office/powerpoint/2010/main" val="1878063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93"/>
                                        </p:tgtEl>
                                        <p:attrNameLst>
                                          <p:attrName>style.visibility</p:attrName>
                                        </p:attrNameLst>
                                      </p:cBhvr>
                                      <p:to>
                                        <p:strVal val="visible"/>
                                      </p:to>
                                    </p:set>
                                    <p:animEffect transition="in" filter="dissolve">
                                      <p:cBhvr>
                                        <p:cTn id="7" dur="500"/>
                                        <p:tgtEl>
                                          <p:spTgt spid="14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5763" y="44451"/>
            <a:ext cx="125571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6" descr="data:image/jpeg;base64,/9j/4AAQSkZJRgABAQAAAQABAAD/2wCEAAkGBhQSERQUERQUFRUVFRUVFRYVFxQWFxoVFRUVFBcYGBUXHCYeFxokGhUXHy8gIycpLCwsFR4xNjAqNSYrLCkBCQoKDgwOGg8PGjMkHiUsLCosLSkqKiwtLCwsKiwsLCwsLCwsLCwsKSwsLCwsLCopLCwsLCwsLCksKSwsKSwsLP/AABEIALQA8AMBIgACEQEDEQH/xAAcAAEAAgMBAQEAAAAAAAAAAAAABQYDBAcCAQj/xABAEAABAwEGAgYHBgUEAwEAAAABAAIDEQQFEiExQQZREyJSYXGBBzJCkaGx0RQjYpKiwRYzU3LhJGOC8HOywhX/xAAaAQEAAgMBAAAAAAAAAAAAAAAAAQIDBAUG/8QALxEAAgIBAwMCAwcFAAAAAAAAAAECAxEEEiExQVETIhRh0SMzQlJxsfAFFTKRof/aAAwDAQACEQMRAD8A7iiIgCIiAIiIAiIgCIiAIiIAiIgCIiAIiIAvhK+qkemGYi7XNDi3pJrPGSCRk6VuIVG1AUA4n9LFls1WRH7RKMsLCMAP4pNPIVKqN2+m+drj9ogje0mv3ZLHNHLrVDvOi59NdTgKsNR35/qGnmFpykt9cFvfqPeFbCIP0Nc3pPsNooOl6J59mYYP1eqferUx4IBBBB0IzHvX5NxV8FK3PxJabKf9PNJGOyHVYfFjqt+CYJP0+i43cvpvlbQWuFsg7cRwO8S09U+8Lo3DPG1mt+IWdzsTQHOY9pa4AmleRz5FRgE8iIoAREQBERAEREAREQBERAEREAVd42veWzQxvgLQelAdibiBbheaEVB1A0IKsSrXH1kfJZaRtLy2RjqNzNBUGg310V4Y3LPQx2Z2Pb1NG6vSVE6gtLDEe22r4veBiZ5inerdZrUyRofG5r2nRzSHA+BC5DZ+HZHEdK8QNPaaXSZ8oxp/yopplw2RsbovtFpcyR2KRsbxC1zsIb1sDQ6hAGVaLZtoX4DUp1Tf3mF/PBabRx9YGT9A+1RCTli6oPIv9Vp7iVPMkBAIIIOYIzBHcVx+T0cXe8dQSRjSokkI/MQQD4hX3hOJtms8dlAeOibhaX0Jc2pNQRQHXZYJVSj1NmN8JdCyVSqwdKvJlWIzGwXrnvpon/0tmb2rWz9Ecr9u8BXV9pXN/S/aw77Ez/dmfz9WEjT/AJIChEDUe9h+YUTxM/8A09Kg4nMbWlDrX9lKOIJyzPNuTvcoy+zUwNrXFM3ah6utfzKxU25rrjNadV2nZ0+BWnLdkjdOt8D79D8FLukGh15P/YrFaH4GPcKijXGmoNGnT6oCDjdUA8812D0F2KjLVKRq6OMH+1pef/ce5cfibQAcgB7gu8+iKzdHdrDvJJJJ+rAPg1GSXtFja9ewVUk+oiIAiIgCIiALQtV8xsyBxHk39zoofjh9p6Jv2Shc19XNdXC9lCC00zroR4KDu68hI0Y29G+nWYTodxXdATs9+SOORwjkP3J1W5ZOINpBTvGnmNlAvkDRVxAHMqPkvkE0jBcdsj8tUB0SK0NcKg1C9EqrcNWeYOLpMg4DL/uQVnCkg5t6SOMLzs0gbZLPSIloE4b0xeSR1cAyZU5Z1J5hXC5jOYWG1BjZy0GRsdS1ruQrXPn36KTnfRa2JWSKtkBxTYWtiDmNAIdmdzi5nfNVIyK4cXQOdCC2pDXVcO6lAfI/NUqq7Gl5rPP65Yt4RNwXzIYTGWAsAwgtycDqDkanNbfD98yl2EvxjXC4EknSjXaN88tVW2TFuhpp8M1c+E7IWxF7hR0hqDXMsplltv71F6jCD46k6WU7LEs9CexGnfyKwstGIZbGhG4PIrJVRtvk6ORsnsuoyT/5d5V9y5Ekd9My2grlXpNteG02YPyAZPQk0GJxiAAdpWjSuszNVevyxRSgsm6Nw7Ly35FVwS2kcidIDyPjk737qOtprarO3M0xuz8OflqrdenAcbamyzNi/A5zXx+4mrfIqp2667RBO2S0R0Y1hYHsq9mdTU0zaM91JCw+hKGTQHLudn8Vq3plC6lRiwilaijnCq9Q2xrhVpGH8zf8LWvl4DGgZVeNDUHC0n5kISaOJfonhKLorHZ4+zCyviRiPxJX55u2zOmlbGwEkkA8gCcyTsKL9E2A0Appt4DIIyxORyLM1y0YnLaYVUGwCvSxNKyBAfUXl7wBUmg71H2i+QMmCvedP8oCSRVm03kR1nvpTTOnuC37ivwTl7d2Uz0qDXbbRASr4wdVDXpwyyXOlHbOGRU2iApn8FyOPXkq0aUGdPPTyWtf9lZZQxkfVccyR6xpkNMzn8lfFgNjZjx4RjpTFTOnKuyyVzUZZayYboOcdqeDmv8A+jJTKR/5irXw9fsOERlzmu/3HF2Ink8/LJbl7cNRTVcOo/tN3/uG6pt6XNLB64q3ttzb59nzXQ3VXrHRnLcbtNLcuUXd8tS4/iI8hkvmJaNhlpFEObG/ILaxLRaw8HUTysnt7QQQdCKFUniK5+hIeDUOrXXJw+uvjVXTEvjqEUIBB1BzHuWWm11vJg1FEbo4fUi7vms7I4aBhc8NaKAFxcR1q7gVrWqzWfHE4jD93RxaAcRHWJoMhlnpmvE9wQuoWt6NwrR0fVIr81r2u3yWazioxObRuMuqCSTQ010+KvxP/Hv5MfNazLhLuibbJXmPEUWG2Qh8bmndp9+yqUPGEoIxhrmjWgoSPHYqw3ffDJm9XI51aSKj6qtlE4csyVamuzhPkzx2xohY+QgdUVJ50zVE4qvhszsLY20FPvCOue4cgty+5SZnNJNGmjRsPAeKzXXwa6V2OarWGlG+0ct+QWWFcKlvk+TVstsuk64LgqVkuWSYkRsxU10A95yVruSxudGWSsc17OqQ4ajY9+XyVys13sjaGsaGgbBZfs617bt/GDbo0/pc5Oa3t6NoZSXRgxSduLq18W6O8wq5N6LbY6Roe+MxNqcYGF5rTVmlaDULtv2ZDZlrm2UK5OEW2doaxtOZ3J5k7q1WKEtUkLMvbLOoAhW0wKOu+9YZSWxyNLmkgtrR1QaHI6qTaFLWAnnoZGhewvIXsKCSucX23oAyQgub6rgDpuCK5c1DWm9jowU7zn7lYuLbN0llkbyGIeX+FSIScDa8qe7JSiGfZpSTUkk96k+ELXhtNO21w8x1h8lDyFLre7p2FgJwuBPIDep2yVih1MSL1VVa2cWxxijPvHd2Ta97t/JSMPEcGEYpWA0FRU6qzqmlnBRX1ttbiYqvJco3+I7P/VZ8fovDuJLP/Vb8foo9OXhlvWh+Zf7JJzlp29zsBDA0u2x1w+dM1H23ieEMcWSNc4A4RnmdtlpXdxO2Xqu6j+Wx8D+yuqp43YMbvrb25MkTHMEbX4cQr6go2m1BstsPUNf17CIxk7uOfIAZ+WYW+2cEVUtPGfIjJZcV2NzEmJaUMvesvSquC+TPiVa4ykd92M8GdeWLbzopoTVKxW+zNlYWP0NMxqCNwslUtk02Yb4OytxRRAVvXPETaIzXIGp50GeveVGEgPIGYrQczyy71MxTizyxtyLiW4/w128V07Ze3C7nFohmWX0TJ3+GiZDIJnBxcXDqNNCfFWKzNIaA52I7mgFfIZBQFr4gZEKes7Zo/c7LHdnFzaHpsjXLC0kYVzXC2yOTsKymqWM4LW0L0GqCbxfB+P8AKvQ4xg/H+X/Kx+hZ4MvxNX5kToavvRqvS8cwN1Evjgy+airDxvIJHYhjhLiWkgNeAduR8/erLTWPsVlq6ljkupYte22gRxvefYY535WkrzYb6imFWOB5tOTh4hYL6hE0MkYdgL2ltaV17lhcWnhmdSUo5iccjnIo6tDrXQ1OeRVnujjq0RUDiJWcn+tTueP3UNfHDM0NSW4m9puY92oUQwkaLrfZ2rycL7Wl+Dst08bWeagLujcfZfkPJ2hVhaVw65GGWeKMj1ntHlWpy8Au3McudqK41yxE62lulbFuRpXiwuaRzBHvVKluuVvV6NxzyIFQfp5robol4MK1zbKRZOGnOzlNPwtPzd9Fmvfhdz4gIThw+wMmu8e/xVw6BehCrxk4vKMc4KcXFnK7PYZHP6NrCX7tyBFNa1UiOGLT/S/Uz6q/tu9mPpMIx0pi3pyWxhW49bLsjQj/AE6H4mc5/he0/wBL9Tfqvh4XtP8ATH52roxCxuCr8bYW/t9XzOY2+55YW4pWhra0riac/JLBcMk3WNWM7RHWP9oOniV0K2WJklMbQ7CcQrsRvRYZmKz1cnHHcqtBCMs9ijcVWfCxgFThBGZqaUGp30Veu3id8HUkq6Pbm3w7ler9u/pGGmozH0XO7fZQCQRQ7g7LLTicNrMN+6ue5F0u6/GPza8UKkvtwOhHvXJzZHNNWEtPMFZG3paG+1XxCpKh5Lw1SxydO+10OoWjfN9hrMDSC99RkdBue5UE3vaDuB5LA6KR5Je4muu3yUxpecsT1CxhEvJfDIj9115dMWrW+HMr1coc6QFxJJcHEnc1WhZ7upsrHc8HRgSSghteqANTz8FnlwsvqasHuaS6IlbVwwTV8JzOZY45Ensu2PwWpd10SSyGMUY9oqQ+oNK0yoM/FTUPFEQ9l/uH1UtdF7snd1I35DN5DaDurX4LXVl1ceUbTqotksPkhm8FzduL9f0WRvBE3bj/AFq4sCygLD8Xb5M/wNPj/pS/4Hl/qR+5yj7z4fkgLAS1+PJuAOrXlQrowCGMbhWjq7E+SJaCprC4KJarmtNmszpbNEJrSRRrS4AMB1NPbPcubWX0oW2zSYLW3FSuJsjS11ak1B1HxHcv0IWKHv3hWz2xuG0RNfyNKOHg4Zha05ub3M24VxhHbE55Y+L4LZTopRFIRTopjQE/hcMq/Pktm7eDy5uGcUdU9cEeXj5hRV8+hJ0LnPsjjK0+w52GRo3LDTC88g5YfR5a7xFoNlML+jYesZsXUGwzyNdg1E8crgSjnhrKLdw9wi6C0iRxDmhrsJGuI5Zjwqr3CvlnhotoBROTk8smuEYLET6iIqGQIiIAiIgPlF4cFkWvbLWyNpdI4NA3P/cypXPBVtJZZ8eFUeLLVgP3c72v0MbTlTmeyVjvni5z6thqxva9o+HZ+arZBJ3JJ8ST+5XSo0rXumcjU62Mlshz8/ofJrxlp/Nf+YrJdV2C04xKSXClHe0K9+4U3dnBjpBimqwHRo9bzO3gpG5+GnWeR5qHMcBQ+1lzH7q111eGodStFFu5OfRlStXCkrfVo4e4/RRstyyjWJ3kK/JdVdZVB3xfMUNR6z+y2mXidlir1FkuEsma3SVRW5vBQBc8pOUb/cpCy8NzO9kN8T+wXy33lJMauNBWoa2oA+pUpc/FBYQ2fNuzx6w8RutqfqqOVg0oeg5YbeDbu7hNrSC/rn4e7fzWbiay0hHc4Kx2NzZGhzCHA6EZrYdY2uyc0EVBzFcxoud6st2ZdjrehHY4x7nM32V7QC5jmtOhIoD5/Vbd3XpJCasdlu05tPkujPsrXDC4Ag6g5hV29OChm6zmh7DvV8jt8luQ1UZ+2xGjZopw91TNy6eK45KNk+7d3+qfB23mrC1cqtFmdG7DI0tdyP7c/JSF18QSwUDTib2HZjyOoUWaRSW6tirXuL22o6QAvtFA2bjGFzC51WuAzacyf7Tut+5b2FojxgYcyKVrp/haEqpxWWjpwurm8ReTfomFfV9WIzHjCnRr2iDB8AX1EQkIiIAi8SzBoJcQABUkmgAGpJOgVJvf0gl9WWABw0NoeD0Q/wDE3IzHvyb3lWjCU3iKKTsjWt0ngvK1rxtXRxPf2Wkjxpkub3dx5aLI+lucZrO45WgNAfHU6SsYKFnJwGStfEV6B9krGcYfhoWVcCCa1GGtQsiqamoyMTujKpzg88Gqzjo9HnH95+nx5+SrdvvCSZ2KRxcdhsPAbLBgPZd+V/0WxYGx9I3pw/BvQO+OVaeC68YVV5lFHAnZddiM3x/Op6u26JJzSMZbuPqjz3PcFd7n4Zjgz9Z+7z+w2Ck7JGwMb0YAbQUAFBTwWdcy7Uys46I7Wn0cKuer8mIxryY1molFrG4axiUZb7nhwPPRR1oTXC2taa6KaLVq3g37t/8AafkVaLaZSaTXJyLArHwXZGvkeHta7IUxAHc81AYVZOB/5z+9o+a7Wo+6Z5zSffIucNla0Ua0NHIAAfBZQxewF9ouIelwfA1egF9ovQCgGrbbujmbhkaHDv27wdiqNxDcIs5BY8EOOTXeuPPcLoijrTw/BI8vkjDnHck7d1aLYoudb+RranTq6OMc+TmZcrPwTeIBkZUbO1Hgf2VidctnYKiGMf8AFv7qFtlrbWkbQ1u9ABX3LNdq1ZHbg1tPoZVTU9wv7iosq2M9Y78lo3Xxq9lBL1hz3WjaroD6ujOZzo76qPZYXVIcMIGbnHQDnXdbdFellVy+e/k5uqv18NR7Vx0SXKZ027r3jmFWOB7t1vKm8K2J2IPaMMYFGg+s6urncq8lcguPLGXt6Ho6921b+vfAREVS4Xl7qCq9L44VQHD7w4wfa7XJBb6xhshEUGkJAPVL95HHUF3VzyAUwp/jv0eR2xlaYZAOq8DMdx5juXNLFfM1il+zW8EAZMlzOWgz9pvfqN10dJqIx9kuPn9Tk67Szn74vPy+ha3CuR0Ki4b3fdbg+FwdA93WspOdSc3WfkebdF8fer5nGOxtDy315nV6GPapIzee4eawyWiGxSZY7Xb35DQvaaaUFWMhNdBnT4X1d1bW3q/2Meh09sXvfC/c7DdV6NlY11C2oBwuFHCo0I2KkwFz/gG5LWHPmtb6F4AbCz+XE0Emje/NdAAXLOyfUREJCIiALVvD+W/+0/IrZcMsslTL8fbYgcT8cZ9prW6fiFMvFZaob5Yzj9TBfZ6cc4b/AEKjRSXBF7Rm2PixUeAW4TlUijur2sjoM1HEqr3eA9sjne3NI8HQijqAgjMHLULs3JyWxdzz2nahL1H2P0CHL0HLldwccTQPpanyTQ0oHgAvZ3vAFZBTcZ9xXRrFeLJWNfE9r2OFWuaQQfArjWVyreGeiqtjasxJAFegsDXrK0rGZT2vq+BfVBJo3rYzJG5oNCRkVR7cZIDSdhw/1GZt/wCTdQO8VXRlhnsrXijhVAURrxTFUU7VeqB4rcuu6nWhwc+ojGbWnVx7Tv2Cl28HQh1QCBWuAHqV54VNQwBooEB8ggDRQLKiIAiIgCIiA+FtVWOLuDIrZGWyN8CMnNPMHYq0IgOPHhq88DLLEIYmMqPtLBhfg0oIxk15GpGuuSt/CXo8hsbcm4nn1nuzc495/ZXHCvqA8RxgDJe0RAEREAREQBY5CN17Kh70vLDUN1+SlEMrnF1zxBj3xUZJhcQ32XGmVeznuuSXNeADRC4FkjBRzHZGtcyOYUz6VLba64SKWZ1KubU4ncpOz3DQ96pNnvRr2iO1Bzg31JW/zY+Wftt7tfktmu+UWsmnbpYTTwsF2jlWWzXxLZHsfZjR0ksbHRnOOQvcG9ZuzvxCh8VWorwfBh6YiSJ3qWhmbT3PHslTd1ETW6xNGbQ905pmKRty+JW5bbCdTZz6aJ13RR3GKVbbHKKsbqqTiXJO4bAX1eWr0hIREQBERAEREAREQBERAEREAREQBERAEREAREQBQd7XHiJkiNHn1ga4X00ryP4h8VOL4QgOcX1ZnywyRMwslpRzJW4h5jRzT2hVcyvj0ez9H0sceE544Q7ERQ6xu3adQ05+K/Qd53KyYCtQ5vqvbk5p7jy7jkq5bIjDlaKAbS6MPj2D3HLkpIOB8PQ2gymOEVB/mseKx4dD0jTp810r0dcFUtTrRHUQ4CxgNcJc5wLjHXPBlSp1rkrDdnD/ANreX4MFnJB0wvnI0L9xHyBzdvQZG+2SyBgAaKAclOeCqXOTFBYcK2mR0WRFUuEREAREQBERAEREAREQBERAEREAREQBERAEREAREQBERAF4kiDhRwBHIgEe4oiA+tjA0C9IiAIiIAiIgCIiAIiIAiIgCIiA/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ms-MY" altLang="ms-MY" sz="1800">
              <a:latin typeface="Arial" charset="0"/>
            </a:endParaRPr>
          </a:p>
        </p:txBody>
      </p:sp>
      <p:sp>
        <p:nvSpPr>
          <p:cNvPr id="14" name="Title 1"/>
          <p:cNvSpPr txBox="1">
            <a:spLocks/>
          </p:cNvSpPr>
          <p:nvPr/>
        </p:nvSpPr>
        <p:spPr>
          <a:xfrm>
            <a:off x="2356048" y="1412777"/>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latin typeface="Arial" panose="020B0604020202020204" pitchFamily="34" charset="0"/>
                <a:cs typeface="Arial" panose="020B0604020202020204" pitchFamily="34" charset="0"/>
              </a:rPr>
              <a:t>PERMOHONAN JTISA </a:t>
            </a:r>
          </a:p>
          <a:p>
            <a:pPr algn="l"/>
            <a:r>
              <a:rPr lang="en-US" sz="3600" b="1" dirty="0">
                <a:latin typeface="Arial" panose="020B0604020202020204" pitchFamily="34" charset="0"/>
                <a:cs typeface="Arial" panose="020B0604020202020204" pitchFamily="34" charset="0"/>
              </a:rPr>
              <a:t>BIL. XX/2023 </a:t>
            </a:r>
            <a:r>
              <a:rPr lang="en-US" sz="1200" dirty="0">
                <a:solidFill>
                  <a:srgbClr val="0070C0"/>
                </a:solidFill>
                <a:latin typeface="Arial" panose="020B0604020202020204" pitchFamily="34" charset="0"/>
                <a:cs typeface="Arial" panose="020B0604020202020204" pitchFamily="34" charset="0"/>
              </a:rPr>
              <a:t>(</a:t>
            </a:r>
            <a:r>
              <a:rPr lang="en-US" sz="1200" dirty="0" err="1">
                <a:solidFill>
                  <a:srgbClr val="0070C0"/>
                </a:solidFill>
                <a:latin typeface="Arial" panose="020B0604020202020204" pitchFamily="34" charset="0"/>
                <a:cs typeface="Arial" panose="020B0604020202020204" pitchFamily="34" charset="0"/>
              </a:rPr>
              <a:t>Dilengkapkan</a:t>
            </a:r>
            <a:r>
              <a:rPr lang="en-US" sz="1200" dirty="0">
                <a:solidFill>
                  <a:srgbClr val="0070C0"/>
                </a:solidFill>
                <a:latin typeface="Arial" panose="020B0604020202020204" pitchFamily="34" charset="0"/>
                <a:cs typeface="Arial" panose="020B0604020202020204" pitchFamily="34" charset="0"/>
              </a:rPr>
              <a:t> oleh Urus Setia JTISA)</a:t>
            </a:r>
          </a:p>
        </p:txBody>
      </p:sp>
      <p:sp>
        <p:nvSpPr>
          <p:cNvPr id="15" name="Subtitle 2"/>
          <p:cNvSpPr txBox="1">
            <a:spLocks/>
          </p:cNvSpPr>
          <p:nvPr/>
        </p:nvSpPr>
        <p:spPr>
          <a:xfrm>
            <a:off x="2361728" y="2852936"/>
            <a:ext cx="7766720" cy="33123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latin typeface="Arial" panose="020B0604020202020204" pitchFamily="34" charset="0"/>
                <a:cs typeface="Arial" panose="020B0604020202020204" pitchFamily="34" charset="0"/>
              </a:rPr>
              <a:t>[TAJUK PERMOHONAN]</a:t>
            </a:r>
          </a:p>
          <a:p>
            <a:endParaRPr lang="en-MY"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[NAMA AGENSI]</a:t>
            </a:r>
          </a:p>
          <a:p>
            <a:r>
              <a:rPr lang="en-US" sz="2000" dirty="0">
                <a:latin typeface="Arial" panose="020B0604020202020204" pitchFamily="34" charset="0"/>
                <a:cs typeface="Arial" panose="020B0604020202020204" pitchFamily="34" charset="0"/>
              </a:rPr>
              <a:t>KEMENTERIAN PENDIDIKAN TINGGI (KPT)</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fi-FI" altLang="en-US" sz="1800" dirty="0">
                <a:latin typeface="Arial" panose="020B0604020202020204" pitchFamily="34" charset="0"/>
                <a:cs typeface="Arial" panose="020B0604020202020204" pitchFamily="34" charset="0"/>
              </a:rPr>
              <a:t>JTISA BIL. X/2023  |  TARIKH JTISA </a:t>
            </a:r>
            <a:r>
              <a:rPr lang="en-US" sz="1200" dirty="0">
                <a:solidFill>
                  <a:srgbClr val="0070C0"/>
                </a:solidFill>
                <a:latin typeface="Arial" panose="020B0604020202020204" pitchFamily="34" charset="0"/>
                <a:cs typeface="Arial" panose="020B0604020202020204" pitchFamily="34" charset="0"/>
              </a:rPr>
              <a:t>(</a:t>
            </a:r>
            <a:r>
              <a:rPr lang="en-US" sz="1200" dirty="0" err="1">
                <a:solidFill>
                  <a:srgbClr val="0070C0"/>
                </a:solidFill>
                <a:latin typeface="Arial" panose="020B0604020202020204" pitchFamily="34" charset="0"/>
                <a:cs typeface="Arial" panose="020B0604020202020204" pitchFamily="34" charset="0"/>
              </a:rPr>
              <a:t>Dilengkapkan</a:t>
            </a:r>
            <a:r>
              <a:rPr lang="en-US" sz="1200" dirty="0">
                <a:solidFill>
                  <a:srgbClr val="0070C0"/>
                </a:solidFill>
                <a:latin typeface="Arial" panose="020B0604020202020204" pitchFamily="34" charset="0"/>
                <a:cs typeface="Arial" panose="020B0604020202020204" pitchFamily="34" charset="0"/>
              </a:rPr>
              <a:t> </a:t>
            </a:r>
            <a:r>
              <a:rPr lang="en-US" sz="1200" dirty="0" err="1">
                <a:solidFill>
                  <a:srgbClr val="0070C0"/>
                </a:solidFill>
                <a:latin typeface="Arial" panose="020B0604020202020204" pitchFamily="34" charset="0"/>
                <a:cs typeface="Arial" panose="020B0604020202020204" pitchFamily="34" charset="0"/>
              </a:rPr>
              <a:t>oleh</a:t>
            </a:r>
            <a:r>
              <a:rPr lang="en-US" sz="1200" dirty="0">
                <a:solidFill>
                  <a:srgbClr val="0070C0"/>
                </a:solidFill>
                <a:latin typeface="Arial" panose="020B0604020202020204" pitchFamily="34" charset="0"/>
                <a:cs typeface="Arial" panose="020B0604020202020204" pitchFamily="34" charset="0"/>
              </a:rPr>
              <a:t> </a:t>
            </a:r>
            <a:r>
              <a:rPr lang="en-US" sz="1200" dirty="0" err="1">
                <a:solidFill>
                  <a:srgbClr val="0070C0"/>
                </a:solidFill>
                <a:latin typeface="Arial" panose="020B0604020202020204" pitchFamily="34" charset="0"/>
                <a:cs typeface="Arial" panose="020B0604020202020204" pitchFamily="34" charset="0"/>
              </a:rPr>
              <a:t>Urus</a:t>
            </a:r>
            <a:r>
              <a:rPr lang="en-US" sz="1200" dirty="0">
                <a:solidFill>
                  <a:srgbClr val="0070C0"/>
                </a:solidFill>
                <a:latin typeface="Arial" panose="020B0604020202020204" pitchFamily="34" charset="0"/>
                <a:cs typeface="Arial" panose="020B0604020202020204" pitchFamily="34" charset="0"/>
              </a:rPr>
              <a:t> </a:t>
            </a:r>
            <a:r>
              <a:rPr lang="en-US" sz="1200" dirty="0" err="1">
                <a:solidFill>
                  <a:srgbClr val="0070C0"/>
                </a:solidFill>
                <a:latin typeface="Arial" panose="020B0604020202020204" pitchFamily="34" charset="0"/>
                <a:cs typeface="Arial" panose="020B0604020202020204" pitchFamily="34" charset="0"/>
              </a:rPr>
              <a:t>Setia</a:t>
            </a:r>
            <a:r>
              <a:rPr lang="en-US" sz="1200" dirty="0">
                <a:solidFill>
                  <a:srgbClr val="0070C0"/>
                </a:solidFill>
                <a:latin typeface="Arial" panose="020B0604020202020204" pitchFamily="34" charset="0"/>
                <a:cs typeface="Arial" panose="020B0604020202020204" pitchFamily="34" charset="0"/>
              </a:rPr>
              <a:t> JTISA)</a:t>
            </a:r>
            <a:endParaRPr lang="en-US" sz="1800" dirty="0">
              <a:solidFill>
                <a:srgbClr val="0070C0"/>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881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52400" y="654125"/>
            <a:ext cx="11899900" cy="56166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SzPct val="73000"/>
              <a:buFont typeface="Wingdings" panose="05000000000000000000" pitchFamily="2" charset="2"/>
              <a:buChar char="Ø"/>
            </a:pPr>
            <a:r>
              <a:rPr lang="en-US" sz="1600" dirty="0">
                <a:solidFill>
                  <a:srgbClr val="FF0000"/>
                </a:solidFill>
                <a:latin typeface="Arial" panose="020B0604020202020204" pitchFamily="34" charset="0"/>
                <a:cs typeface="Arial" panose="020B0604020202020204" pitchFamily="34" charset="0"/>
              </a:rPr>
              <a:t>(</a:t>
            </a:r>
            <a:r>
              <a:rPr lang="en-US" sz="1600" dirty="0" err="1">
                <a:solidFill>
                  <a:srgbClr val="FF0000"/>
                </a:solidFill>
                <a:latin typeface="Arial" panose="020B0604020202020204" pitchFamily="34" charset="0"/>
                <a:cs typeface="Arial" panose="020B0604020202020204" pitchFamily="34" charset="0"/>
              </a:rPr>
              <a:t>nama</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agensi</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bercadang</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untuk</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membuat</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perkhidmatan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sewaan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nama</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projek</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bagi</a:t>
            </a:r>
            <a:r>
              <a:rPr lang="en-US" sz="1600" dirty="0">
                <a:solidFill>
                  <a:schemeClr val="tx1"/>
                </a:solidFill>
                <a:latin typeface="Arial" panose="020B0604020202020204" pitchFamily="34" charset="0"/>
                <a:cs typeface="Arial" panose="020B0604020202020204" pitchFamily="34" charset="0"/>
              </a:rPr>
              <a:t> </a:t>
            </a:r>
            <a:r>
              <a:rPr lang="en-US" sz="1600" dirty="0">
                <a:solidFill>
                  <a:srgbClr val="FF0000"/>
                </a:solidFill>
                <a:latin typeface="Arial" panose="020B0604020202020204" pitchFamily="34" charset="0"/>
                <a:cs typeface="Arial" panose="020B0604020202020204" pitchFamily="34" charset="0"/>
              </a:rPr>
              <a:t>(</a:t>
            </a:r>
            <a:r>
              <a:rPr lang="en-US" sz="1600" dirty="0" err="1">
                <a:solidFill>
                  <a:srgbClr val="FF0000"/>
                </a:solidFill>
                <a:latin typeface="Arial" panose="020B0604020202020204" pitchFamily="34" charset="0"/>
                <a:cs typeface="Arial" panose="020B0604020202020204" pitchFamily="34" charset="0"/>
              </a:rPr>
              <a:t>tujuan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liputan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projek</a:t>
            </a:r>
            <a:r>
              <a:rPr lang="en-US" sz="1600" dirty="0">
                <a:solidFill>
                  <a:srgbClr val="FF0000"/>
                </a:solidFill>
                <a:latin typeface="Arial" panose="020B0604020202020204" pitchFamily="34" charset="0"/>
                <a:cs typeface="Arial" panose="020B0604020202020204" pitchFamily="34" charset="0"/>
              </a:rPr>
              <a:t>).</a:t>
            </a:r>
          </a:p>
          <a:p>
            <a:pPr marL="285750" indent="-285750" algn="just">
              <a:buSzPct val="73000"/>
              <a:buFont typeface="Wingdings" panose="05000000000000000000" pitchFamily="2" charset="2"/>
              <a:buChar char="Ø"/>
            </a:pPr>
            <a:endParaRPr lang="en-US" sz="1600" dirty="0">
              <a:solidFill>
                <a:schemeClr val="tx1"/>
              </a:solidFill>
              <a:latin typeface="Arial" panose="020B0604020202020204" pitchFamily="34" charset="0"/>
              <a:cs typeface="Arial" panose="020B0604020202020204" pitchFamily="34" charset="0"/>
            </a:endParaRPr>
          </a:p>
          <a:p>
            <a:pPr marL="342900" indent="-342900" algn="just">
              <a:buSzPct val="73000"/>
              <a:buFont typeface="Wingdings" panose="05000000000000000000" pitchFamily="2" charset="2"/>
              <a:buChar char="Ø"/>
            </a:pPr>
            <a:r>
              <a:rPr lang="en-US" sz="1600" dirty="0" err="1">
                <a:solidFill>
                  <a:schemeClr val="tx1"/>
                </a:solidFill>
                <a:latin typeface="Arial" panose="020B0604020202020204" pitchFamily="34" charset="0"/>
                <a:cs typeface="Arial" panose="020B0604020202020204" pitchFamily="34" charset="0"/>
              </a:rPr>
              <a:t>Skop</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projek</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ini</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merangkumi</a:t>
            </a:r>
            <a:r>
              <a:rPr lang="en-US" sz="1600" dirty="0">
                <a:solidFill>
                  <a:schemeClr val="tx1"/>
                </a:solidFill>
                <a:latin typeface="Arial" panose="020B0604020202020204" pitchFamily="34" charset="0"/>
                <a:cs typeface="Arial" panose="020B0604020202020204" pitchFamily="34" charset="0"/>
              </a:rPr>
              <a:t> </a:t>
            </a:r>
            <a:r>
              <a:rPr lang="en-US" sz="1600" dirty="0">
                <a:solidFill>
                  <a:srgbClr val="FF0000"/>
                </a:solidFill>
                <a:latin typeface="Arial" panose="020B0604020202020204" pitchFamily="34" charset="0"/>
                <a:cs typeface="Arial" panose="020B0604020202020204" pitchFamily="34" charset="0"/>
              </a:rPr>
              <a:t>*</a:t>
            </a:r>
            <a:r>
              <a:rPr lang="en-US" sz="1600" dirty="0" err="1">
                <a:solidFill>
                  <a:srgbClr val="FF0000"/>
                </a:solidFill>
                <a:latin typeface="Arial" panose="020B0604020202020204" pitchFamily="34" charset="0"/>
                <a:cs typeface="Arial" panose="020B0604020202020204" pitchFamily="34" charset="0"/>
              </a:rPr>
              <a:t>pembangunan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sistem</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perolehan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perkakasan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perisian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rangkaian</a:t>
            </a:r>
            <a:r>
              <a:rPr lang="en-US" sz="1600" dirty="0">
                <a:solidFill>
                  <a:srgbClr val="FF0000"/>
                </a:solidFill>
                <a:latin typeface="Arial" panose="020B0604020202020204" pitchFamily="34" charset="0"/>
                <a:cs typeface="Arial" panose="020B0604020202020204" pitchFamily="34" charset="0"/>
              </a:rPr>
              <a:t> dan </a:t>
            </a:r>
            <a:r>
              <a:rPr lang="en-US" sz="1600" dirty="0" err="1">
                <a:solidFill>
                  <a:srgbClr val="FF0000"/>
                </a:solidFill>
                <a:latin typeface="Arial" panose="020B0604020202020204" pitchFamily="34" charset="0"/>
                <a:cs typeface="Arial" panose="020B0604020202020204" pitchFamily="34" charset="0"/>
              </a:rPr>
              <a:t>perkhidmatan</a:t>
            </a:r>
            <a:r>
              <a:rPr lang="en-US" sz="1600" dirty="0">
                <a:solidFill>
                  <a:schemeClr val="tx1"/>
                </a:solidFill>
                <a:latin typeface="Arial" panose="020B0604020202020204" pitchFamily="34" charset="0"/>
                <a:cs typeface="Arial" panose="020B0604020202020204" pitchFamily="34" charset="0"/>
              </a:rPr>
              <a:t>. </a:t>
            </a:r>
            <a:endParaRPr lang="en-US" sz="1600" b="1" dirty="0">
              <a:solidFill>
                <a:schemeClr val="tx1"/>
              </a:solidFill>
              <a:latin typeface="Arial" panose="020B0604020202020204" pitchFamily="34" charset="0"/>
              <a:cs typeface="Arial" panose="020B0604020202020204" pitchFamily="34" charset="0"/>
            </a:endParaRPr>
          </a:p>
          <a:p>
            <a:pPr marL="342900" indent="-342900" algn="just">
              <a:buSzPct val="73000"/>
              <a:buFont typeface="Wingdings" panose="05000000000000000000" pitchFamily="2" charset="2"/>
              <a:buChar char="Ø"/>
            </a:pPr>
            <a:endParaRPr lang="en-US" sz="1600" dirty="0">
              <a:solidFill>
                <a:schemeClr val="tx1"/>
              </a:solidFill>
              <a:latin typeface="Arial" panose="020B0604020202020204" pitchFamily="34" charset="0"/>
              <a:cs typeface="Arial" panose="020B0604020202020204" pitchFamily="34" charset="0"/>
            </a:endParaRPr>
          </a:p>
          <a:p>
            <a:pPr marL="342900" indent="-342900" algn="just">
              <a:buSzPct val="73000"/>
              <a:buFont typeface="Wingdings" panose="05000000000000000000" pitchFamily="2" charset="2"/>
              <a:buChar char="Ø"/>
            </a:pPr>
            <a:r>
              <a:rPr lang="en-US" sz="1600" dirty="0" err="1">
                <a:solidFill>
                  <a:schemeClr val="tx1"/>
                </a:solidFill>
                <a:latin typeface="Arial" panose="020B0604020202020204" pitchFamily="34" charset="0"/>
                <a:cs typeface="Arial" panose="020B0604020202020204" pitchFamily="34" charset="0"/>
              </a:rPr>
              <a:t>Anggaran</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kos</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keseluruhan</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projek</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adalah</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sebanyak</a:t>
            </a:r>
            <a:r>
              <a:rPr lang="en-US" sz="1600" dirty="0">
                <a:solidFill>
                  <a:schemeClr val="tx1"/>
                </a:solidFill>
                <a:latin typeface="Arial" panose="020B0604020202020204" pitchFamily="34" charset="0"/>
                <a:cs typeface="Arial" panose="020B0604020202020204" pitchFamily="34" charset="0"/>
              </a:rPr>
              <a:t> </a:t>
            </a:r>
            <a:r>
              <a:rPr lang="ms-MY" sz="1600" dirty="0">
                <a:solidFill>
                  <a:schemeClr val="tx1"/>
                </a:solidFill>
                <a:latin typeface="Arial" panose="020B0604020202020204" pitchFamily="34" charset="0"/>
                <a:cs typeface="Arial" panose="020B0604020202020204" pitchFamily="34" charset="0"/>
              </a:rPr>
              <a:t>RM </a:t>
            </a:r>
            <a:r>
              <a:rPr lang="ms-MY" sz="1600" dirty="0">
                <a:solidFill>
                  <a:srgbClr val="FF0000"/>
                </a:solidFill>
                <a:latin typeface="Arial" panose="020B0604020202020204" pitchFamily="34" charset="0"/>
                <a:cs typeface="Arial" panose="020B0604020202020204" pitchFamily="34" charset="0"/>
              </a:rPr>
              <a:t>(anggaran kos)</a:t>
            </a:r>
            <a:r>
              <a:rPr lang="en-US" sz="1600" dirty="0">
                <a:solidFill>
                  <a:schemeClr val="tx1"/>
                </a:solidFill>
                <a:latin typeface="Arial" panose="020B0604020202020204" pitchFamily="34" charset="0"/>
                <a:cs typeface="Arial" panose="020B0604020202020204" pitchFamily="34" charset="0"/>
              </a:rPr>
              <a:t> </a:t>
            </a:r>
            <a:r>
              <a:rPr lang="ms-MY" sz="1600" dirty="0">
                <a:solidFill>
                  <a:schemeClr val="tx1"/>
                </a:solidFill>
                <a:latin typeface="Arial" panose="020B0604020202020204" pitchFamily="34" charset="0"/>
                <a:cs typeface="Arial" panose="020B0604020202020204" pitchFamily="34" charset="0"/>
              </a:rPr>
              <a:t>menggunakan </a:t>
            </a:r>
            <a:r>
              <a:rPr lang="ms-MY" sz="1600" dirty="0">
                <a:solidFill>
                  <a:srgbClr val="FF0000"/>
                </a:solidFill>
                <a:latin typeface="Arial" panose="020B0604020202020204" pitchFamily="34" charset="0"/>
                <a:cs typeface="Arial" panose="020B0604020202020204" pitchFamily="34" charset="0"/>
              </a:rPr>
              <a:t>*peruntukan pembangunan/ belanja mengurus/ wang amanah/ peruntukan khas </a:t>
            </a:r>
            <a:r>
              <a:rPr lang="ms-MY" sz="1600" u="sng" dirty="0">
                <a:solidFill>
                  <a:srgbClr val="FF0000"/>
                </a:solidFill>
                <a:latin typeface="Arial" panose="020B0604020202020204" pitchFamily="34" charset="0"/>
                <a:cs typeface="Arial" panose="020B0604020202020204" pitchFamily="34" charset="0"/>
              </a:rPr>
              <a:t>(sumber peruntukan. Cth: RMKe-11)</a:t>
            </a:r>
            <a:r>
              <a:rPr lang="ms-MY" sz="1600" dirty="0">
                <a:solidFill>
                  <a:srgbClr val="FF0000"/>
                </a:solidFill>
                <a:latin typeface="Arial" panose="020B0604020202020204" pitchFamily="34" charset="0"/>
                <a:cs typeface="Arial" panose="020B0604020202020204" pitchFamily="34" charset="0"/>
              </a:rPr>
              <a:t>.</a:t>
            </a:r>
            <a:endParaRPr lang="ms-MY" sz="1600" dirty="0">
              <a:solidFill>
                <a:schemeClr val="tx1"/>
              </a:solidFill>
              <a:latin typeface="Arial" panose="020B0604020202020204" pitchFamily="34" charset="0"/>
              <a:cs typeface="Arial" panose="020B0604020202020204" pitchFamily="34" charset="0"/>
            </a:endParaRPr>
          </a:p>
          <a:p>
            <a:pPr marL="342900" indent="-342900" algn="just">
              <a:buSzPct val="73000"/>
              <a:buFont typeface="Wingdings" panose="05000000000000000000" pitchFamily="2" charset="2"/>
              <a:buChar char="Ø"/>
            </a:pPr>
            <a:endParaRPr lang="ms-MY" sz="1600" dirty="0">
              <a:solidFill>
                <a:schemeClr val="tx1"/>
              </a:solidFill>
              <a:latin typeface="Arial" panose="020B0604020202020204" pitchFamily="34" charset="0"/>
              <a:cs typeface="Arial" panose="020B0604020202020204" pitchFamily="34" charset="0"/>
            </a:endParaRPr>
          </a:p>
          <a:p>
            <a:pPr marL="342900" indent="-342900" algn="just">
              <a:buSzPct val="73000"/>
              <a:buFont typeface="Wingdings" panose="05000000000000000000" pitchFamily="2" charset="2"/>
              <a:buChar char="Ø"/>
            </a:pPr>
            <a:r>
              <a:rPr lang="ms-MY" sz="1600" dirty="0">
                <a:solidFill>
                  <a:schemeClr val="tx1"/>
                </a:solidFill>
                <a:latin typeface="Arial" panose="020B0604020202020204" pitchFamily="34" charset="0"/>
                <a:cs typeface="Arial" panose="020B0604020202020204" pitchFamily="34" charset="0"/>
              </a:rPr>
              <a:t>Tempoh projek selama </a:t>
            </a:r>
            <a:r>
              <a:rPr lang="ms-MY" sz="1600" dirty="0">
                <a:solidFill>
                  <a:srgbClr val="FF0000"/>
                </a:solidFill>
                <a:latin typeface="Arial" panose="020B0604020202020204" pitchFamily="34" charset="0"/>
                <a:cs typeface="Arial" panose="020B0604020202020204" pitchFamily="34" charset="0"/>
              </a:rPr>
              <a:t>**XX bulan </a:t>
            </a:r>
            <a:r>
              <a:rPr lang="en-US" sz="1600" u="sng" dirty="0">
                <a:solidFill>
                  <a:srgbClr val="FF0000"/>
                </a:solidFill>
                <a:latin typeface="Arial" panose="020B0604020202020204" pitchFamily="34" charset="0"/>
                <a:cs typeface="Arial" panose="020B0604020202020204" pitchFamily="34" charset="0"/>
              </a:rPr>
              <a:t>(</a:t>
            </a:r>
            <a:r>
              <a:rPr lang="en-US" sz="1600" u="sng" dirty="0" err="1">
                <a:solidFill>
                  <a:srgbClr val="FF0000"/>
                </a:solidFill>
                <a:latin typeface="Arial" panose="020B0604020202020204" pitchFamily="34" charset="0"/>
                <a:cs typeface="Arial" panose="020B0604020202020204" pitchFamily="34" charset="0"/>
              </a:rPr>
              <a:t>tempoh</a:t>
            </a:r>
            <a:r>
              <a:rPr lang="en-US" sz="1600" u="sng" dirty="0">
                <a:solidFill>
                  <a:srgbClr val="FF0000"/>
                </a:solidFill>
                <a:latin typeface="Arial" panose="020B0604020202020204" pitchFamily="34" charset="0"/>
                <a:cs typeface="Arial" panose="020B0604020202020204" pitchFamily="34" charset="0"/>
              </a:rPr>
              <a:t> </a:t>
            </a:r>
            <a:r>
              <a:rPr lang="en-US" sz="1600" u="sng" dirty="0" err="1">
                <a:solidFill>
                  <a:srgbClr val="FF0000"/>
                </a:solidFill>
                <a:latin typeface="Arial" panose="020B0604020202020204" pitchFamily="34" charset="0"/>
                <a:cs typeface="Arial" panose="020B0604020202020204" pitchFamily="34" charset="0"/>
              </a:rPr>
              <a:t>projek</a:t>
            </a:r>
            <a:r>
              <a:rPr lang="en-US" sz="1600" u="sng" dirty="0">
                <a:solidFill>
                  <a:srgbClr val="FF0000"/>
                </a:solidFill>
                <a:latin typeface="Arial" panose="020B0604020202020204" pitchFamily="34" charset="0"/>
                <a:cs typeface="Arial" panose="020B0604020202020204" pitchFamily="34" charset="0"/>
              </a:rPr>
              <a:t>)</a:t>
            </a:r>
            <a:r>
              <a:rPr lang="en-US" sz="1600" dirty="0">
                <a:solidFill>
                  <a:srgbClr val="FF0000"/>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mulai</a:t>
            </a:r>
            <a:r>
              <a:rPr lang="en-US" sz="1600" dirty="0">
                <a:solidFill>
                  <a:schemeClr val="tx1"/>
                </a:solidFill>
                <a:latin typeface="Arial" panose="020B0604020202020204" pitchFamily="34" charset="0"/>
                <a:cs typeface="Arial" panose="020B0604020202020204" pitchFamily="34" charset="0"/>
              </a:rPr>
              <a:t> (</a:t>
            </a:r>
            <a:r>
              <a:rPr lang="en-US" sz="1600" u="sng" dirty="0">
                <a:solidFill>
                  <a:srgbClr val="FF0000"/>
                </a:solidFill>
                <a:latin typeface="Arial" panose="020B0604020202020204" pitchFamily="34" charset="0"/>
                <a:cs typeface="Arial" panose="020B0604020202020204" pitchFamily="34" charset="0"/>
              </a:rPr>
              <a:t>(MM/YYYY)</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sehingga</a:t>
            </a:r>
            <a:r>
              <a:rPr lang="en-US" sz="1600" dirty="0">
                <a:solidFill>
                  <a:schemeClr val="tx1"/>
                </a:solidFill>
                <a:latin typeface="Arial" panose="020B0604020202020204" pitchFamily="34" charset="0"/>
                <a:cs typeface="Arial" panose="020B0604020202020204" pitchFamily="34" charset="0"/>
              </a:rPr>
              <a:t> </a:t>
            </a:r>
            <a:r>
              <a:rPr lang="en-US" sz="1600" u="sng" dirty="0">
                <a:solidFill>
                  <a:srgbClr val="FF0000"/>
                </a:solidFill>
                <a:latin typeface="Arial" panose="020B0604020202020204" pitchFamily="34" charset="0"/>
                <a:cs typeface="Arial" panose="020B0604020202020204" pitchFamily="34" charset="0"/>
              </a:rPr>
              <a:t>(MM/YYYY)</a:t>
            </a:r>
            <a:r>
              <a:rPr lang="en-US" sz="1600" dirty="0">
                <a:solidFill>
                  <a:srgbClr val="FF0000"/>
                </a:solidFill>
                <a:latin typeface="Arial" panose="020B0604020202020204" pitchFamily="34" charset="0"/>
                <a:cs typeface="Arial" panose="020B0604020202020204" pitchFamily="34" charset="0"/>
              </a:rPr>
              <a:t>).</a:t>
            </a:r>
          </a:p>
          <a:p>
            <a:pPr marL="285750" indent="-285750" algn="r">
              <a:buSzPct val="73000"/>
              <a:buFont typeface="Wingdings" panose="05000000000000000000" pitchFamily="2" charset="2"/>
              <a:buChar char="Ø"/>
            </a:pPr>
            <a:r>
              <a:rPr lang="en-US" sz="1600" b="1" dirty="0">
                <a:solidFill>
                  <a:srgbClr val="FF0000"/>
                </a:solidFill>
                <a:latin typeface="Arial" panose="020B0604020202020204" pitchFamily="34" charset="0"/>
                <a:cs typeface="Arial" panose="020B0604020202020204" pitchFamily="34" charset="0"/>
              </a:rPr>
              <a:t>*</a:t>
            </a:r>
            <a:r>
              <a:rPr lang="en-US" sz="1600" b="1" i="1" dirty="0">
                <a:solidFill>
                  <a:srgbClr val="FF0000"/>
                </a:solidFill>
                <a:latin typeface="Arial" panose="020B0604020202020204" pitchFamily="34" charset="0"/>
                <a:cs typeface="Arial" panose="020B0604020202020204" pitchFamily="34" charset="0"/>
              </a:rPr>
              <a:t>delete</a:t>
            </a:r>
            <a:r>
              <a:rPr lang="en-US" sz="1600" b="1" dirty="0">
                <a:solidFill>
                  <a:srgbClr val="FF0000"/>
                </a:solidFill>
                <a:latin typeface="Arial" panose="020B0604020202020204" pitchFamily="34" charset="0"/>
                <a:cs typeface="Arial" panose="020B0604020202020204" pitchFamily="34" charset="0"/>
              </a:rPr>
              <a:t> yang </a:t>
            </a:r>
            <a:r>
              <a:rPr lang="en-US" sz="1600" b="1" dirty="0" err="1">
                <a:solidFill>
                  <a:srgbClr val="FF0000"/>
                </a:solidFill>
                <a:latin typeface="Arial" panose="020B0604020202020204" pitchFamily="34" charset="0"/>
                <a:cs typeface="Arial" panose="020B0604020202020204" pitchFamily="34" charset="0"/>
              </a:rPr>
              <a:t>tidak</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berkaitan</a:t>
            </a:r>
            <a:endParaRPr lang="en-US" sz="1600" b="1" dirty="0">
              <a:solidFill>
                <a:srgbClr val="FF0000"/>
              </a:solidFill>
              <a:latin typeface="Arial" panose="020B0604020202020204" pitchFamily="34" charset="0"/>
              <a:cs typeface="Arial" panose="020B0604020202020204" pitchFamily="34" charset="0"/>
            </a:endParaRPr>
          </a:p>
          <a:p>
            <a:pPr marL="285750" indent="-285750" algn="r">
              <a:buSzPct val="73000"/>
              <a:buFont typeface="Wingdings" panose="05000000000000000000" pitchFamily="2" charset="2"/>
              <a:buChar char="Ø"/>
            </a:pPr>
            <a:r>
              <a:rPr lang="en-US" sz="1600" b="1" dirty="0">
                <a:solidFill>
                  <a:srgbClr val="FF0000"/>
                </a:solidFill>
                <a:latin typeface="Arial" panose="020B0604020202020204" pitchFamily="34" charset="0"/>
                <a:cs typeface="Arial" panose="020B0604020202020204" pitchFamily="34" charset="0"/>
              </a:rPr>
              <a:t>**</a:t>
            </a:r>
            <a:r>
              <a:rPr lang="en-US" sz="1600" b="1" dirty="0" err="1">
                <a:solidFill>
                  <a:srgbClr val="FF0000"/>
                </a:solidFill>
                <a:latin typeface="Arial" panose="020B0604020202020204" pitchFamily="34" charset="0"/>
                <a:cs typeface="Arial" panose="020B0604020202020204" pitchFamily="34" charset="0"/>
              </a:rPr>
              <a:t>tempoh</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projek</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bermula</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daripada</a:t>
            </a:r>
            <a:r>
              <a:rPr lang="en-US" sz="1600" b="1" dirty="0">
                <a:solidFill>
                  <a:srgbClr val="FF0000"/>
                </a:solidFill>
                <a:latin typeface="Arial" panose="020B0604020202020204" pitchFamily="34" charset="0"/>
                <a:cs typeface="Arial" panose="020B0604020202020204" pitchFamily="34" charset="0"/>
              </a:rPr>
              <a:t> </a:t>
            </a:r>
            <a:r>
              <a:rPr lang="en-US" sz="1600" b="1" i="1" dirty="0">
                <a:solidFill>
                  <a:srgbClr val="FF0000"/>
                </a:solidFill>
                <a:latin typeface="Arial" panose="020B0604020202020204" pitchFamily="34" charset="0"/>
                <a:cs typeface="Arial" panose="020B0604020202020204" pitchFamily="34" charset="0"/>
              </a:rPr>
              <a:t>Kick-Off</a:t>
            </a:r>
            <a:r>
              <a:rPr lang="en-US" sz="1600" b="1" dirty="0">
                <a:solidFill>
                  <a:srgbClr val="FF0000"/>
                </a:solidFill>
                <a:latin typeface="Arial" panose="020B0604020202020204" pitchFamily="34" charset="0"/>
                <a:cs typeface="Arial" panose="020B0604020202020204" pitchFamily="34" charset="0"/>
              </a:rPr>
              <a:t>/ SST</a:t>
            </a:r>
            <a:endParaRPr lang="en-US" sz="1600"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46</a:t>
            </a:fld>
            <a:endParaRPr lang="ms-MY"/>
          </a:p>
        </p:txBody>
      </p:sp>
      <p:sp>
        <p:nvSpPr>
          <p:cNvPr id="5" name="Title 4"/>
          <p:cNvSpPr>
            <a:spLocks noGrp="1"/>
          </p:cNvSpPr>
          <p:nvPr>
            <p:ph type="title" idx="4294967295"/>
          </p:nvPr>
        </p:nvSpPr>
        <p:spPr>
          <a:xfrm>
            <a:off x="0" y="0"/>
            <a:ext cx="12204000" cy="432000"/>
          </a:xfrm>
          <a:ln>
            <a:solidFill>
              <a:schemeClr val="tx1"/>
            </a:solidFill>
          </a:ln>
        </p:spPr>
        <p:txBody>
          <a:bodyPr>
            <a:normAutofit/>
          </a:bodyPr>
          <a:lstStyle/>
          <a:p>
            <a:r>
              <a:rPr lang="ms-MY" sz="2400" b="1" dirty="0">
                <a:latin typeface="Arial" panose="020B0604020202020204" pitchFamily="34" charset="0"/>
                <a:cs typeface="Arial" panose="020B0604020202020204" pitchFamily="34" charset="0"/>
              </a:rPr>
              <a:t>RINGKASAN PROJEK</a:t>
            </a:r>
          </a:p>
        </p:txBody>
      </p:sp>
      <p:pic>
        <p:nvPicPr>
          <p:cNvPr id="7" name="Picture 6"/>
          <p:cNvPicPr>
            <a:picLocks noChangeAspect="1"/>
          </p:cNvPicPr>
          <p:nvPr/>
        </p:nvPicPr>
        <p:blipFill>
          <a:blip r:embed="rId3"/>
          <a:stretch>
            <a:fillRect/>
          </a:stretch>
        </p:blipFill>
        <p:spPr>
          <a:xfrm>
            <a:off x="152400" y="4343400"/>
            <a:ext cx="5380037" cy="2514600"/>
          </a:xfrm>
          <a:prstGeom prst="rect">
            <a:avLst/>
          </a:prstGeom>
        </p:spPr>
      </p:pic>
      <p:pic>
        <p:nvPicPr>
          <p:cNvPr id="9" name="Picture 8"/>
          <p:cNvPicPr>
            <a:picLocks noChangeAspect="1"/>
          </p:cNvPicPr>
          <p:nvPr/>
        </p:nvPicPr>
        <p:blipFill>
          <a:blip r:embed="rId4"/>
          <a:stretch>
            <a:fillRect/>
          </a:stretch>
        </p:blipFill>
        <p:spPr>
          <a:xfrm>
            <a:off x="6102000" y="4076701"/>
            <a:ext cx="5530850" cy="2781299"/>
          </a:xfrm>
          <a:prstGeom prst="rect">
            <a:avLst/>
          </a:prstGeom>
        </p:spPr>
      </p:pic>
    </p:spTree>
    <p:extLst>
      <p:ext uri="{BB962C8B-B14F-4D97-AF65-F5344CB8AC3E}">
        <p14:creationId xmlns:p14="http://schemas.microsoft.com/office/powerpoint/2010/main" val="1612333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204000" cy="432000"/>
          </a:xfrm>
          <a:ln>
            <a:solidFill>
              <a:schemeClr val="tx1"/>
            </a:solidFill>
          </a:ln>
        </p:spPr>
        <p:txBody>
          <a:bodyPr>
            <a:normAutofit/>
          </a:bodyPr>
          <a:lstStyle/>
          <a:p>
            <a:pPr marL="176213" rtl="0" eaLnBrk="1" latinLnBrk="0" hangingPunct="1"/>
            <a:r>
              <a:rPr lang="en-US" sz="2400" b="1" kern="1200" dirty="0">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JUSTIFIKASI KEPERLUAN PROJEK</a:t>
            </a:r>
            <a:endParaRPr lang="ms-MY" sz="2400" dirty="0">
              <a:effectLst/>
              <a:latin typeface="Arial" panose="020B0604020202020204" pitchFamily="34" charset="0"/>
              <a:cs typeface="Arial" panose="020B0604020202020204" pitchFamily="34" charset="0"/>
            </a:endParaRPr>
          </a:p>
        </p:txBody>
      </p:sp>
      <p:sp>
        <p:nvSpPr>
          <p:cNvPr id="8" name="Subtitle 2"/>
          <p:cNvSpPr txBox="1">
            <a:spLocks/>
          </p:cNvSpPr>
          <p:nvPr/>
        </p:nvSpPr>
        <p:spPr>
          <a:xfrm>
            <a:off x="139700" y="718220"/>
            <a:ext cx="11887200" cy="600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47</a:t>
            </a:fld>
            <a:endParaRPr lang="ms-MY"/>
          </a:p>
        </p:txBody>
      </p:sp>
      <p:graphicFrame>
        <p:nvGraphicFramePr>
          <p:cNvPr id="6" name="Table 5">
            <a:extLst>
              <a:ext uri="{FF2B5EF4-FFF2-40B4-BE49-F238E27FC236}">
                <a16:creationId xmlns:a16="http://schemas.microsoft.com/office/drawing/2014/main" id="{1E0A1B58-AF59-4DD6-87F2-163FA1EAC9C5}"/>
              </a:ext>
            </a:extLst>
          </p:cNvPr>
          <p:cNvGraphicFramePr>
            <a:graphicFrameLocks noGrp="1"/>
          </p:cNvGraphicFramePr>
          <p:nvPr>
            <p:extLst>
              <p:ext uri="{D42A27DB-BD31-4B8C-83A1-F6EECF244321}">
                <p14:modId xmlns:p14="http://schemas.microsoft.com/office/powerpoint/2010/main" val="2018535603"/>
              </p:ext>
            </p:extLst>
          </p:nvPr>
        </p:nvGraphicFramePr>
        <p:xfrm>
          <a:off x="0" y="533870"/>
          <a:ext cx="12191999" cy="5882706"/>
        </p:xfrm>
        <a:graphic>
          <a:graphicData uri="http://schemas.openxmlformats.org/drawingml/2006/table">
            <a:tbl>
              <a:tblPr/>
              <a:tblGrid>
                <a:gridCol w="433933">
                  <a:extLst>
                    <a:ext uri="{9D8B030D-6E8A-4147-A177-3AD203B41FA5}">
                      <a16:colId xmlns:a16="http://schemas.microsoft.com/office/drawing/2014/main" val="590113146"/>
                    </a:ext>
                  </a:extLst>
                </a:gridCol>
                <a:gridCol w="2339624">
                  <a:extLst>
                    <a:ext uri="{9D8B030D-6E8A-4147-A177-3AD203B41FA5}">
                      <a16:colId xmlns:a16="http://schemas.microsoft.com/office/drawing/2014/main" val="2884851155"/>
                    </a:ext>
                  </a:extLst>
                </a:gridCol>
                <a:gridCol w="4770380">
                  <a:extLst>
                    <a:ext uri="{9D8B030D-6E8A-4147-A177-3AD203B41FA5}">
                      <a16:colId xmlns:a16="http://schemas.microsoft.com/office/drawing/2014/main" val="3196266384"/>
                    </a:ext>
                  </a:extLst>
                </a:gridCol>
                <a:gridCol w="4648062">
                  <a:extLst>
                    <a:ext uri="{9D8B030D-6E8A-4147-A177-3AD203B41FA5}">
                      <a16:colId xmlns:a16="http://schemas.microsoft.com/office/drawing/2014/main" val="1938322960"/>
                    </a:ext>
                  </a:extLst>
                </a:gridCol>
              </a:tblGrid>
              <a:tr h="222872">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BIL.</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PENYATAAN MASALAH</a:t>
                      </a: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RASIONAL</a:t>
                      </a:r>
                      <a:r>
                        <a:rPr lang="en-MY" sz="1200" b="1" i="0" u="none" strike="noStrike" baseline="0" dirty="0">
                          <a:solidFill>
                            <a:schemeClr val="bg1"/>
                          </a:solidFill>
                          <a:effectLst/>
                          <a:latin typeface="Arial" panose="020B0604020202020204" pitchFamily="34" charset="0"/>
                          <a:cs typeface="Arial" panose="020B0604020202020204" pitchFamily="34" charset="0"/>
                        </a:rPr>
                        <a:t> /</a:t>
                      </a:r>
                      <a:r>
                        <a:rPr lang="en-MY" sz="1200" b="1" i="0" u="none" strike="noStrike" dirty="0">
                          <a:solidFill>
                            <a:schemeClr val="bg1"/>
                          </a:solidFill>
                          <a:effectLst/>
                          <a:latin typeface="Arial" panose="020B0604020202020204" pitchFamily="34" charset="0"/>
                          <a:cs typeface="Arial" panose="020B0604020202020204" pitchFamily="34" charset="0"/>
                        </a:rPr>
                        <a:t>JUSTIFIKASI</a:t>
                      </a: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IMPLIKASI JIKA</a:t>
                      </a:r>
                      <a:r>
                        <a:rPr lang="en-MY" sz="1200" b="1" i="0" u="none" strike="noStrike" baseline="0" dirty="0">
                          <a:solidFill>
                            <a:schemeClr val="bg1"/>
                          </a:solidFill>
                          <a:effectLst/>
                          <a:latin typeface="Arial" panose="020B0604020202020204" pitchFamily="34" charset="0"/>
                          <a:cs typeface="Arial" panose="020B0604020202020204" pitchFamily="34" charset="0"/>
                        </a:rPr>
                        <a:t> TIDAK DILAKSANAKAN</a:t>
                      </a:r>
                      <a:endParaRPr lang="en-MY" sz="1200" b="1" i="0" u="none" strike="noStrike" dirty="0">
                        <a:solidFill>
                          <a:schemeClr val="bg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814900946"/>
                  </a:ext>
                </a:extLst>
              </a:tr>
              <a:tr h="1832741">
                <a:tc>
                  <a:txBody>
                    <a:bodyPr/>
                    <a:lstStyle/>
                    <a:p>
                      <a:pPr marL="36000" algn="ctr" fontAlgn="t">
                        <a:lnSpc>
                          <a:spcPct val="100000"/>
                        </a:lnSpc>
                      </a:pPr>
                      <a:r>
                        <a:rPr lang="en-MY" sz="1300" b="0" i="0" u="none" strike="noStrike" dirty="0">
                          <a:solidFill>
                            <a:srgbClr val="000000"/>
                          </a:solidFill>
                          <a:effectLst/>
                          <a:latin typeface="Arial" panose="020B0604020202020204" pitchFamily="34" charset="0"/>
                          <a:cs typeface="Arial" panose="020B0604020202020204" pitchFamily="34" charset="0"/>
                        </a:rPr>
                        <a:t>1</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algn="l" fontAlgn="t">
                        <a:lnSpc>
                          <a:spcPct val="100000"/>
                        </a:lnSpc>
                      </a:pPr>
                      <a:r>
                        <a:rPr lang="en-MY" sz="1300" b="0" i="0" u="none" strike="noStrike" dirty="0" err="1">
                          <a:solidFill>
                            <a:srgbClr val="000000"/>
                          </a:solidFill>
                          <a:effectLst/>
                          <a:latin typeface="Arial" panose="020B0604020202020204" pitchFamily="34" charset="0"/>
                          <a:cs typeface="Arial" panose="020B0604020202020204" pitchFamily="34" charset="0"/>
                        </a:rPr>
                        <a:t>Fungsi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sistem</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sedia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ada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tidak</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memenuhi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keperluan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Akta</a:t>
                      </a:r>
                      <a:r>
                        <a:rPr lang="en-MY" sz="1300" b="0" i="0" u="none" strike="noStrike" dirty="0">
                          <a:solidFill>
                            <a:srgbClr val="000000"/>
                          </a:solidFill>
                          <a:effectLst/>
                          <a:latin typeface="Arial" panose="020B0604020202020204" pitchFamily="34" charset="0"/>
                          <a:cs typeface="Arial" panose="020B0604020202020204" pitchFamily="34" charset="0"/>
                        </a:rPr>
                        <a:t> Bantuan </a:t>
                      </a:r>
                      <a:r>
                        <a:rPr lang="en-MY" sz="1300" b="0" i="0" u="none" strike="noStrike" dirty="0" err="1">
                          <a:solidFill>
                            <a:srgbClr val="000000"/>
                          </a:solidFill>
                          <a:effectLst/>
                          <a:latin typeface="Arial" panose="020B0604020202020204" pitchFamily="34" charset="0"/>
                          <a:cs typeface="Arial" panose="020B0604020202020204" pitchFamily="34" charset="0"/>
                        </a:rPr>
                        <a:t>Guaman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Pindaan</a:t>
                      </a:r>
                      <a:r>
                        <a:rPr lang="en-MY" sz="1300" b="0" i="0" u="none" strike="noStrike" dirty="0">
                          <a:solidFill>
                            <a:srgbClr val="000000"/>
                          </a:solidFill>
                          <a:effectLst/>
                          <a:latin typeface="Arial" panose="020B0604020202020204" pitchFamily="34" charset="0"/>
                          <a:cs typeface="Arial" panose="020B0604020202020204" pitchFamily="34" charset="0"/>
                        </a:rPr>
                        <a:t>) 2017</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dan proses </a:t>
                      </a:r>
                      <a:r>
                        <a:rPr lang="en-US" sz="1300" dirty="0" err="1">
                          <a:latin typeface="Arial" panose="020B0604020202020204" pitchFamily="34" charset="0"/>
                          <a:cs typeface="Arial" panose="020B0604020202020204" pitchFamily="34" charset="0"/>
                        </a:rPr>
                        <a:t>kerja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semasa</a:t>
                      </a:r>
                      <a:r>
                        <a:rPr lang="en-US" sz="1300" dirty="0">
                          <a:latin typeface="Arial" panose="020B0604020202020204" pitchFamily="34" charset="0"/>
                          <a:cs typeface="Arial" panose="020B0604020202020204" pitchFamily="34" charset="0"/>
                        </a:rPr>
                        <a:t> yang </a:t>
                      </a:r>
                      <a:r>
                        <a:rPr lang="en-US" sz="1300" dirty="0" err="1">
                          <a:latin typeface="Arial" panose="020B0604020202020204" pitchFamily="34" charset="0"/>
                          <a:cs typeface="Arial" panose="020B0604020202020204" pitchFamily="34" charset="0"/>
                        </a:rPr>
                        <a:t>tidak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lengkap</a:t>
                      </a:r>
                      <a:r>
                        <a:rPr lang="en-US" sz="1300" dirty="0">
                          <a:latin typeface="Arial" panose="020B0604020202020204" pitchFamily="34" charset="0"/>
                          <a:cs typeface="Arial" panose="020B0604020202020204" pitchFamily="34" charset="0"/>
                        </a:rPr>
                        <a:t> </a:t>
                      </a:r>
                      <a:endParaRPr lang="en-MY" sz="13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algn="l" fontAlgn="t">
                        <a:lnSpc>
                          <a:spcPct val="100000"/>
                        </a:lnSpc>
                      </a:pPr>
                      <a:r>
                        <a:rPr lang="en-MY" sz="1300" b="1" i="0" u="sng" strike="noStrike" dirty="0">
                          <a:solidFill>
                            <a:srgbClr val="000000"/>
                          </a:solidFill>
                          <a:effectLst/>
                          <a:latin typeface="Arial" panose="020B0604020202020204" pitchFamily="34" charset="0"/>
                          <a:cs typeface="Arial" panose="020B0604020202020204" pitchFamily="34" charset="0"/>
                        </a:rPr>
                        <a:t>PEMANTAPAN PROSES KERJA</a:t>
                      </a:r>
                    </a:p>
                    <a:p>
                      <a:pPr marL="207450" indent="-171450" algn="l" fontAlgn="t">
                        <a:lnSpc>
                          <a:spcPct val="100000"/>
                        </a:lnSpc>
                        <a:buFont typeface="Arial" panose="020B0604020202020204" pitchFamily="34" charset="0"/>
                        <a:buChar char="•"/>
                      </a:pPr>
                      <a:r>
                        <a:rPr lang="en-MY" sz="1300" b="0" i="0" u="none" strike="noStrike" dirty="0" err="1">
                          <a:solidFill>
                            <a:srgbClr val="000000"/>
                          </a:solidFill>
                          <a:effectLst/>
                          <a:latin typeface="Arial" panose="020B0604020202020204" pitchFamily="34" charset="0"/>
                          <a:cs typeface="Arial" panose="020B0604020202020204" pitchFamily="34" charset="0"/>
                        </a:rPr>
                        <a:t>Sistem</a:t>
                      </a:r>
                      <a:r>
                        <a:rPr lang="en-MY" sz="1300" b="0" i="0" u="none" strike="noStrike" dirty="0">
                          <a:solidFill>
                            <a:srgbClr val="000000"/>
                          </a:solidFill>
                          <a:effectLst/>
                          <a:latin typeface="Arial" panose="020B0604020202020204" pitchFamily="34" charset="0"/>
                          <a:cs typeface="Arial" panose="020B0604020202020204" pitchFamily="34" charset="0"/>
                        </a:rPr>
                        <a:t> yang </a:t>
                      </a:r>
                      <a:r>
                        <a:rPr lang="en-MY" sz="1300" b="0" i="0" u="none" strike="noStrike" dirty="0" err="1">
                          <a:solidFill>
                            <a:srgbClr val="000000"/>
                          </a:solidFill>
                          <a:effectLst/>
                          <a:latin typeface="Arial" panose="020B0604020202020204" pitchFamily="34" charset="0"/>
                          <a:cs typeface="Arial" panose="020B0604020202020204" pitchFamily="34" charset="0"/>
                        </a:rPr>
                        <a:t>merangkumi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perubahan</a:t>
                      </a:r>
                      <a:r>
                        <a:rPr lang="en-MY" sz="1300" b="0" i="0" u="none" strike="noStrike" dirty="0">
                          <a:solidFill>
                            <a:srgbClr val="000000"/>
                          </a:solidFill>
                          <a:effectLst/>
                          <a:latin typeface="Arial" panose="020B0604020202020204" pitchFamily="34" charset="0"/>
                          <a:cs typeface="Arial" panose="020B0604020202020204" pitchFamily="34" charset="0"/>
                        </a:rPr>
                        <a:t> proses </a:t>
                      </a:r>
                      <a:r>
                        <a:rPr lang="en-MY" sz="1300" b="0" i="0" u="none" strike="noStrike" dirty="0" err="1">
                          <a:solidFill>
                            <a:srgbClr val="000000"/>
                          </a:solidFill>
                          <a:effectLst/>
                          <a:latin typeface="Arial" panose="020B0604020202020204" pitchFamily="34" charset="0"/>
                          <a:cs typeface="Arial" panose="020B0604020202020204" pitchFamily="34" charset="0"/>
                        </a:rPr>
                        <a:t>kerja</a:t>
                      </a:r>
                      <a:r>
                        <a:rPr lang="en-MY" sz="1300" b="0" i="0" u="none" strike="noStrike" dirty="0">
                          <a:solidFill>
                            <a:srgbClr val="000000"/>
                          </a:solidFill>
                          <a:effectLst/>
                          <a:latin typeface="Arial" panose="020B0604020202020204" pitchFamily="34" charset="0"/>
                          <a:cs typeface="Arial" panose="020B0604020202020204" pitchFamily="34" charset="0"/>
                        </a:rPr>
                        <a:t> JBG </a:t>
                      </a:r>
                      <a:r>
                        <a:rPr lang="en-MY" sz="1300" b="0" i="1" u="none" strike="noStrike" dirty="0">
                          <a:solidFill>
                            <a:srgbClr val="000000"/>
                          </a:solidFill>
                          <a:effectLst/>
                          <a:latin typeface="Arial" panose="020B0604020202020204" pitchFamily="34" charset="0"/>
                          <a:cs typeface="Arial" panose="020B0604020202020204" pitchFamily="34" charset="0"/>
                        </a:rPr>
                        <a:t>end-to-end</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selari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dengan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Akta</a:t>
                      </a:r>
                      <a:r>
                        <a:rPr lang="en-MY" sz="1300" b="0" i="0" u="none" strike="noStrike" dirty="0">
                          <a:solidFill>
                            <a:srgbClr val="000000"/>
                          </a:solidFill>
                          <a:effectLst/>
                          <a:latin typeface="Arial" panose="020B0604020202020204" pitchFamily="34" charset="0"/>
                          <a:cs typeface="Arial" panose="020B0604020202020204" pitchFamily="34" charset="0"/>
                        </a:rPr>
                        <a:t> Bantuan </a:t>
                      </a:r>
                      <a:r>
                        <a:rPr lang="en-MY" sz="1300" b="0" i="0" u="none" strike="noStrike" dirty="0" err="1">
                          <a:solidFill>
                            <a:srgbClr val="000000"/>
                          </a:solidFill>
                          <a:effectLst/>
                          <a:latin typeface="Arial" panose="020B0604020202020204" pitchFamily="34" charset="0"/>
                          <a:cs typeface="Arial" panose="020B0604020202020204" pitchFamily="34" charset="0"/>
                        </a:rPr>
                        <a:t>Guaman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Pindaan</a:t>
                      </a:r>
                      <a:r>
                        <a:rPr lang="en-MY" sz="1300" b="0" i="0" u="none" strike="noStrike" dirty="0">
                          <a:solidFill>
                            <a:srgbClr val="000000"/>
                          </a:solidFill>
                          <a:effectLst/>
                          <a:latin typeface="Arial" panose="020B0604020202020204" pitchFamily="34" charset="0"/>
                          <a:cs typeface="Arial" panose="020B0604020202020204" pitchFamily="34" charset="0"/>
                        </a:rPr>
                        <a:t>) 2017</a:t>
                      </a:r>
                    </a:p>
                    <a:p>
                      <a:pPr marL="207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300" kern="1200" baseline="0" dirty="0" err="1">
                          <a:solidFill>
                            <a:schemeClr val="tx1"/>
                          </a:solidFill>
                          <a:effectLst/>
                          <a:latin typeface="Arial" panose="020B0604020202020204" pitchFamily="34" charset="0"/>
                          <a:ea typeface="+mn-ea"/>
                          <a:cs typeface="Arial" panose="020B0604020202020204" pitchFamily="34" charset="0"/>
                        </a:rPr>
                        <a:t>Membangunkan</a:t>
                      </a:r>
                      <a:r>
                        <a:rPr lang="en-US" sz="1300" kern="1200" baseline="0" dirty="0">
                          <a:solidFill>
                            <a:schemeClr val="tx1"/>
                          </a:solidFill>
                          <a:effectLst/>
                          <a:latin typeface="Arial" panose="020B0604020202020204" pitchFamily="34" charset="0"/>
                          <a:ea typeface="+mn-ea"/>
                          <a:cs typeface="Arial" panose="020B0604020202020204" pitchFamily="34" charset="0"/>
                        </a:rPr>
                        <a:t> 7 </a:t>
                      </a:r>
                      <a:r>
                        <a:rPr lang="en-US" sz="1300" kern="1200" baseline="0" dirty="0" err="1">
                          <a:solidFill>
                            <a:schemeClr val="tx1"/>
                          </a:solidFill>
                          <a:effectLst/>
                          <a:latin typeface="Arial" panose="020B0604020202020204" pitchFamily="34" charset="0"/>
                          <a:ea typeface="+mn-ea"/>
                          <a:cs typeface="Arial" panose="020B0604020202020204" pitchFamily="34" charset="0"/>
                        </a:rPr>
                        <a:t>modul</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baharu</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iaitu</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Mengurus</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Kes</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Mengurus</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Peguam</a:t>
                      </a:r>
                      <a:r>
                        <a:rPr lang="en-US" sz="1300" kern="1200" baseline="0" dirty="0">
                          <a:solidFill>
                            <a:schemeClr val="tx1"/>
                          </a:solidFill>
                          <a:effectLst/>
                          <a:latin typeface="Arial" panose="020B0604020202020204" pitchFamily="34" charset="0"/>
                          <a:ea typeface="+mn-ea"/>
                          <a:cs typeface="Arial" panose="020B0604020202020204" pitchFamily="34" charset="0"/>
                        </a:rPr>
                        <a:t> Panel/</a:t>
                      </a:r>
                      <a:r>
                        <a:rPr lang="en-US" sz="1300" kern="1200" baseline="0" dirty="0" err="1">
                          <a:solidFill>
                            <a:schemeClr val="tx1"/>
                          </a:solidFill>
                          <a:effectLst/>
                          <a:latin typeface="Arial" panose="020B0604020202020204" pitchFamily="34" charset="0"/>
                          <a:ea typeface="+mn-ea"/>
                          <a:cs typeface="Arial" panose="020B0604020202020204" pitchFamily="34" charset="0"/>
                        </a:rPr>
                        <a:t>Pendamping</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Guaman</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Mentadbir</a:t>
                      </a:r>
                      <a:r>
                        <a:rPr lang="en-US" sz="1300" kern="1200" baseline="0" dirty="0">
                          <a:solidFill>
                            <a:schemeClr val="tx1"/>
                          </a:solidFill>
                          <a:effectLst/>
                          <a:latin typeface="Arial" panose="020B0604020202020204" pitchFamily="34" charset="0"/>
                          <a:ea typeface="+mn-ea"/>
                          <a:cs typeface="Arial" panose="020B0604020202020204" pitchFamily="34" charset="0"/>
                        </a:rPr>
                        <a:t> Fail </a:t>
                      </a:r>
                      <a:r>
                        <a:rPr lang="en-US" sz="1300" kern="1200" baseline="0" dirty="0" err="1">
                          <a:solidFill>
                            <a:schemeClr val="tx1"/>
                          </a:solidFill>
                          <a:effectLst/>
                          <a:latin typeface="Arial" panose="020B0604020202020204" pitchFamily="34" charset="0"/>
                          <a:ea typeface="+mn-ea"/>
                          <a:cs typeface="Arial" panose="020B0604020202020204" pitchFamily="34" charset="0"/>
                        </a:rPr>
                        <a:t>Kes</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ms-MY" sz="1300" kern="1200" dirty="0">
                          <a:solidFill>
                            <a:schemeClr val="tx1"/>
                          </a:solidFill>
                          <a:effectLst/>
                          <a:latin typeface="Arial" panose="020B0604020202020204" pitchFamily="34" charset="0"/>
                          <a:ea typeface="+mn-ea"/>
                          <a:cs typeface="Arial" panose="020B0604020202020204" pitchFamily="34" charset="0"/>
                        </a:rPr>
                        <a:t>Mengurus Kewangan &amp; Perakaunan,</a:t>
                      </a:r>
                      <a:r>
                        <a:rPr lang="ms-MY" sz="1300" kern="1200" baseline="0" dirty="0">
                          <a:solidFill>
                            <a:schemeClr val="tx1"/>
                          </a:solidFill>
                          <a:effectLst/>
                          <a:latin typeface="Arial" panose="020B0604020202020204" pitchFamily="34" charset="0"/>
                          <a:ea typeface="+mn-ea"/>
                          <a:cs typeface="Arial" panose="020B0604020202020204" pitchFamily="34" charset="0"/>
                        </a:rPr>
                        <a:t> </a:t>
                      </a:r>
                      <a:r>
                        <a:rPr lang="ms-MY" sz="1300" kern="1200" dirty="0">
                          <a:solidFill>
                            <a:schemeClr val="tx1"/>
                          </a:solidFill>
                          <a:effectLst/>
                          <a:latin typeface="Arial" panose="020B0604020202020204" pitchFamily="34" charset="0"/>
                          <a:ea typeface="+mn-ea"/>
                          <a:cs typeface="Arial" panose="020B0604020202020204" pitchFamily="34" charset="0"/>
                        </a:rPr>
                        <a:t>Mentadbir Sistem,</a:t>
                      </a:r>
                      <a:r>
                        <a:rPr lang="ms-MY" sz="1300" kern="1200" baseline="0" dirty="0">
                          <a:solidFill>
                            <a:schemeClr val="tx1"/>
                          </a:solidFill>
                          <a:effectLst/>
                          <a:latin typeface="Arial" panose="020B0604020202020204" pitchFamily="34" charset="0"/>
                          <a:ea typeface="+mn-ea"/>
                          <a:cs typeface="Arial" panose="020B0604020202020204" pitchFamily="34" charset="0"/>
                        </a:rPr>
                        <a:t> </a:t>
                      </a:r>
                      <a:r>
                        <a:rPr lang="ms-MY" sz="1300" kern="1200" dirty="0">
                          <a:solidFill>
                            <a:schemeClr val="tx1"/>
                          </a:solidFill>
                          <a:effectLst/>
                          <a:latin typeface="Arial" panose="020B0604020202020204" pitchFamily="34" charset="0"/>
                          <a:ea typeface="+mn-ea"/>
                          <a:cs typeface="Arial" panose="020B0604020202020204" pitchFamily="34" charset="0"/>
                        </a:rPr>
                        <a:t>Mengurus</a:t>
                      </a:r>
                      <a:r>
                        <a:rPr lang="ms-MY" sz="1300" kern="1200" baseline="0" dirty="0">
                          <a:solidFill>
                            <a:schemeClr val="tx1"/>
                          </a:solidFill>
                          <a:effectLst/>
                          <a:latin typeface="Arial" panose="020B0604020202020204" pitchFamily="34" charset="0"/>
                          <a:ea typeface="+mn-ea"/>
                          <a:cs typeface="Arial" panose="020B0604020202020204" pitchFamily="34" charset="0"/>
                        </a:rPr>
                        <a:t> </a:t>
                      </a:r>
                      <a:r>
                        <a:rPr lang="ms-MY" sz="1300" kern="1200" dirty="0">
                          <a:solidFill>
                            <a:schemeClr val="tx1"/>
                          </a:solidFill>
                          <a:effectLst/>
                          <a:latin typeface="Arial" panose="020B0604020202020204" pitchFamily="34" charset="0"/>
                          <a:ea typeface="+mn-ea"/>
                          <a:cs typeface="Arial" panose="020B0604020202020204" pitchFamily="34" charset="0"/>
                        </a:rPr>
                        <a:t>Perkhidmatan </a:t>
                      </a:r>
                      <a:r>
                        <a:rPr lang="ms-MY" sz="1300" i="1" kern="1200" dirty="0">
                          <a:solidFill>
                            <a:schemeClr val="tx1"/>
                          </a:solidFill>
                          <a:effectLst/>
                          <a:latin typeface="Arial" panose="020B0604020202020204" pitchFamily="34" charset="0"/>
                          <a:ea typeface="+mn-ea"/>
                          <a:cs typeface="Arial" panose="020B0604020202020204" pitchFamily="34" charset="0"/>
                        </a:rPr>
                        <a:t>Online</a:t>
                      </a:r>
                      <a:r>
                        <a:rPr lang="ms-MY" sz="1300" kern="1200" baseline="0" dirty="0">
                          <a:solidFill>
                            <a:schemeClr val="tx1"/>
                          </a:solidFill>
                          <a:effectLst/>
                          <a:latin typeface="Arial" panose="020B0604020202020204" pitchFamily="34" charset="0"/>
                          <a:ea typeface="+mn-ea"/>
                          <a:cs typeface="Arial" panose="020B0604020202020204" pitchFamily="34" charset="0"/>
                        </a:rPr>
                        <a:t> dan </a:t>
                      </a:r>
                      <a:r>
                        <a:rPr lang="ms-MY" sz="1300" kern="1200" dirty="0">
                          <a:solidFill>
                            <a:schemeClr val="tx1"/>
                          </a:solidFill>
                          <a:effectLst/>
                          <a:latin typeface="Arial" panose="020B0604020202020204" pitchFamily="34" charset="0"/>
                          <a:ea typeface="+mn-ea"/>
                          <a:cs typeface="Arial" panose="020B0604020202020204" pitchFamily="34" charset="0"/>
                        </a:rPr>
                        <a:t>Mengurus Maklum Balas Pelanggan. </a:t>
                      </a:r>
                      <a:endParaRPr lang="en-MY" sz="13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indent="0" algn="l" fontAlgn="t">
                        <a:lnSpc>
                          <a:spcPct val="100000"/>
                        </a:lnSpc>
                        <a:buFont typeface="Arial" panose="020B0604020202020204" pitchFamily="34" charset="0"/>
                        <a:buNone/>
                      </a:pPr>
                      <a:r>
                        <a:rPr lang="en-MY" sz="1300" b="1" i="0" u="sng" strike="noStrike" dirty="0">
                          <a:solidFill>
                            <a:srgbClr val="000000"/>
                          </a:solidFill>
                          <a:effectLst/>
                          <a:latin typeface="Arial" panose="020B0604020202020204" pitchFamily="34" charset="0"/>
                          <a:cs typeface="Arial" panose="020B0604020202020204" pitchFamily="34" charset="0"/>
                        </a:rPr>
                        <a:t>PROSES KERJA TIDAK LENGKAP </a:t>
                      </a:r>
                    </a:p>
                    <a:p>
                      <a:pPr marL="207450" indent="-171450" algn="l" fontAlgn="t">
                        <a:lnSpc>
                          <a:spcPct val="100000"/>
                        </a:lnSpc>
                        <a:buFont typeface="Arial" panose="020B0604020202020204" pitchFamily="34" charset="0"/>
                        <a:buChar char="•"/>
                      </a:pPr>
                      <a:r>
                        <a:rPr lang="en-MY" sz="1300" b="0" i="0" u="none" strike="noStrike" dirty="0">
                          <a:solidFill>
                            <a:srgbClr val="000000"/>
                          </a:solidFill>
                          <a:effectLst/>
                          <a:latin typeface="Arial" panose="020B0604020202020204" pitchFamily="34" charset="0"/>
                          <a:cs typeface="Arial" panose="020B0604020202020204" pitchFamily="34" charset="0"/>
                        </a:rPr>
                        <a:t>Proses </a:t>
                      </a:r>
                      <a:r>
                        <a:rPr lang="en-MY" sz="1300" b="0" i="0" u="none" strike="noStrike" kern="1200" dirty="0" err="1">
                          <a:solidFill>
                            <a:srgbClr val="000000"/>
                          </a:solidFill>
                          <a:effectLst/>
                          <a:latin typeface="Arial" panose="020B0604020202020204" pitchFamily="34" charset="0"/>
                          <a:ea typeface="+mn-ea"/>
                          <a:cs typeface="Arial" panose="020B0604020202020204" pitchFamily="34" charset="0"/>
                        </a:rPr>
                        <a:t>kerja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menggunakan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sistem</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sedia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ada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tidak</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mengikut</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pindaan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Akta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Bantuan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Guaman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Pindaan</a:t>
                      </a:r>
                      <a:r>
                        <a:rPr lang="en-MY" sz="1300" b="0" i="0" u="none" strike="noStrike" dirty="0">
                          <a:solidFill>
                            <a:srgbClr val="000000"/>
                          </a:solidFill>
                          <a:effectLst/>
                          <a:latin typeface="Arial" panose="020B0604020202020204" pitchFamily="34" charset="0"/>
                          <a:cs typeface="Arial" panose="020B0604020202020204" pitchFamily="34" charset="0"/>
                        </a:rPr>
                        <a:t>) 2017 </a:t>
                      </a:r>
                    </a:p>
                    <a:p>
                      <a:pPr marL="207450" indent="-171450" algn="l" fontAlgn="t">
                        <a:lnSpc>
                          <a:spcPct val="100000"/>
                        </a:lnSpc>
                        <a:buFont typeface="Arial" panose="020B0604020202020204" pitchFamily="34" charset="0"/>
                        <a:buChar char="•"/>
                      </a:pPr>
                      <a:r>
                        <a:rPr lang="en-MY" sz="1300" b="0" i="0" u="none" strike="noStrike" dirty="0">
                          <a:solidFill>
                            <a:srgbClr val="000000"/>
                          </a:solidFill>
                          <a:effectLst/>
                          <a:latin typeface="Arial" panose="020B0604020202020204" pitchFamily="34" charset="0"/>
                          <a:cs typeface="Arial" panose="020B0604020202020204" pitchFamily="34" charset="0"/>
                        </a:rPr>
                        <a:t>Proses </a:t>
                      </a:r>
                      <a:r>
                        <a:rPr lang="en-MY" sz="1300" b="0" i="0" u="none" strike="noStrike" dirty="0" err="1">
                          <a:solidFill>
                            <a:srgbClr val="000000"/>
                          </a:solidFill>
                          <a:effectLst/>
                          <a:latin typeface="Arial" panose="020B0604020202020204" pitchFamily="34" charset="0"/>
                          <a:cs typeface="Arial" panose="020B0604020202020204" pitchFamily="34" charset="0"/>
                        </a:rPr>
                        <a:t>kerja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baharu</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perlu</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diurus</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secara</a:t>
                      </a:r>
                      <a:r>
                        <a:rPr lang="en-MY" sz="1300" b="0" i="0" u="none" strike="noStrike" dirty="0">
                          <a:solidFill>
                            <a:srgbClr val="000000"/>
                          </a:solidFill>
                          <a:effectLst/>
                          <a:latin typeface="Arial" panose="020B0604020202020204" pitchFamily="34" charset="0"/>
                          <a:cs typeface="Arial" panose="020B0604020202020204" pitchFamily="34" charset="0"/>
                        </a:rPr>
                        <a:t> manual </a:t>
                      </a: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23942752"/>
                  </a:ext>
                </a:extLst>
              </a:tr>
              <a:tr h="2324100">
                <a:tc>
                  <a:txBody>
                    <a:bodyPr/>
                    <a:lstStyle/>
                    <a:p>
                      <a:pPr marL="36000" algn="ctr" fontAlgn="t">
                        <a:lnSpc>
                          <a:spcPct val="100000"/>
                        </a:lnSpc>
                      </a:pPr>
                      <a:r>
                        <a:rPr lang="en-MY" sz="1300" b="0" i="0" u="none" strike="noStrike" dirty="0">
                          <a:solidFill>
                            <a:srgbClr val="000000"/>
                          </a:solidFill>
                          <a:effectLst/>
                          <a:latin typeface="Arial" panose="020B0604020202020204" pitchFamily="34" charset="0"/>
                          <a:cs typeface="Arial" panose="020B0604020202020204" pitchFamily="34" charset="0"/>
                        </a:rPr>
                        <a:t>2</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algn="l" fontAlgn="t">
                        <a:lnSpc>
                          <a:spcPct val="100000"/>
                        </a:lnSpc>
                      </a:pPr>
                      <a:r>
                        <a:rPr lang="en-MY" sz="1300" b="0" i="0" u="none" strike="noStrike" dirty="0" err="1">
                          <a:solidFill>
                            <a:srgbClr val="000000"/>
                          </a:solidFill>
                          <a:effectLst/>
                          <a:latin typeface="Arial" panose="020B0604020202020204" pitchFamily="34" charset="0"/>
                          <a:cs typeface="Arial" panose="020B0604020202020204" pitchFamily="34" charset="0"/>
                        </a:rPr>
                        <a:t>Sistem</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hanya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boleh</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dicapai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secara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dalaman</a:t>
                      </a:r>
                      <a:r>
                        <a:rPr lang="en-MY" sz="1300" b="0" i="0" u="none" strike="noStrike" dirty="0">
                          <a:solidFill>
                            <a:srgbClr val="000000"/>
                          </a:solidFill>
                          <a:effectLst/>
                          <a:latin typeface="Arial" panose="020B0604020202020204" pitchFamily="34" charset="0"/>
                          <a:cs typeface="Arial" panose="020B0604020202020204" pitchFamily="34" charset="0"/>
                        </a:rPr>
                        <a:t> (intranet) </a:t>
                      </a:r>
                      <a:r>
                        <a:rPr lang="en-MY" sz="1300" b="0" i="0" u="none" strike="noStrike" dirty="0" err="1">
                          <a:solidFill>
                            <a:srgbClr val="000000"/>
                          </a:solidFill>
                          <a:effectLst/>
                          <a:latin typeface="Arial" panose="020B0604020202020204" pitchFamily="34" charset="0"/>
                          <a:cs typeface="Arial" panose="020B0604020202020204" pitchFamily="34" charset="0"/>
                        </a:rPr>
                        <a:t>dan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tidak</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berintegrasi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dengan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agensi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luar</a:t>
                      </a:r>
                      <a:endParaRPr lang="en-MY" sz="13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algn="l" fontAlgn="t">
                        <a:lnSpc>
                          <a:spcPct val="100000"/>
                        </a:lnSpc>
                      </a:pPr>
                      <a:r>
                        <a:rPr lang="sv-SE" sz="1300" b="1" i="0" u="sng" strike="noStrike" dirty="0">
                          <a:solidFill>
                            <a:schemeClr val="tx1"/>
                          </a:solidFill>
                          <a:effectLst/>
                          <a:latin typeface="Arial" panose="020B0604020202020204" pitchFamily="34" charset="0"/>
                          <a:cs typeface="Arial" panose="020B0604020202020204" pitchFamily="34" charset="0"/>
                        </a:rPr>
                        <a:t>CAPAIAN </a:t>
                      </a:r>
                      <a:r>
                        <a:rPr lang="sv-SE" sz="1300" b="1" i="1" u="sng" strike="noStrike" dirty="0">
                          <a:solidFill>
                            <a:schemeClr val="tx1"/>
                          </a:solidFill>
                          <a:effectLst/>
                          <a:latin typeface="Arial" panose="020B0604020202020204" pitchFamily="34" charset="0"/>
                          <a:cs typeface="Arial" panose="020B0604020202020204" pitchFamily="34" charset="0"/>
                        </a:rPr>
                        <a:t>WEB-BASED </a:t>
                      </a:r>
                      <a:r>
                        <a:rPr lang="sv-SE" sz="1300" b="1" i="0" u="sng" strike="noStrike" dirty="0">
                          <a:solidFill>
                            <a:schemeClr val="tx1"/>
                          </a:solidFill>
                          <a:effectLst/>
                          <a:latin typeface="Arial" panose="020B0604020202020204" pitchFamily="34" charset="0"/>
                          <a:cs typeface="Arial" panose="020B0604020202020204" pitchFamily="34" charset="0"/>
                        </a:rPr>
                        <a:t>DAN INTEGRASI MAKLUMAT</a:t>
                      </a:r>
                    </a:p>
                    <a:p>
                      <a:pPr marL="207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sv-SE" sz="1300" b="0" i="0" u="none" strike="noStrike" dirty="0">
                          <a:solidFill>
                            <a:schemeClr val="tx1"/>
                          </a:solidFill>
                          <a:effectLst/>
                          <a:latin typeface="Arial" panose="020B0604020202020204" pitchFamily="34" charset="0"/>
                          <a:cs typeface="Arial" panose="020B0604020202020204" pitchFamily="34" charset="0"/>
                        </a:rPr>
                        <a:t>Perkhidmatan</a:t>
                      </a:r>
                      <a:r>
                        <a:rPr lang="sv-SE" sz="1300" b="0" i="0" u="none" strike="noStrike" baseline="0" dirty="0">
                          <a:solidFill>
                            <a:schemeClr val="tx1"/>
                          </a:solidFill>
                          <a:effectLst/>
                          <a:latin typeface="Arial" panose="020B0604020202020204" pitchFamily="34" charset="0"/>
                          <a:cs typeface="Arial" panose="020B0604020202020204" pitchFamily="34" charset="0"/>
                        </a:rPr>
                        <a:t> </a:t>
                      </a:r>
                      <a:r>
                        <a:rPr lang="sv-SE" sz="1300" b="0" i="1" u="none" strike="noStrike" baseline="0" dirty="0">
                          <a:solidFill>
                            <a:schemeClr val="tx1"/>
                          </a:solidFill>
                          <a:effectLst/>
                          <a:latin typeface="Arial" panose="020B0604020202020204" pitchFamily="34" charset="0"/>
                          <a:cs typeface="Arial" panose="020B0604020202020204" pitchFamily="34" charset="0"/>
                        </a:rPr>
                        <a:t>online</a:t>
                      </a:r>
                      <a:r>
                        <a:rPr lang="sv-SE" sz="1300" b="0" i="0" u="none" strike="noStrike" baseline="0" dirty="0">
                          <a:solidFill>
                            <a:schemeClr val="tx1"/>
                          </a:solidFill>
                          <a:effectLst/>
                          <a:latin typeface="Arial" panose="020B0604020202020204" pitchFamily="34" charset="0"/>
                          <a:cs typeface="Arial" panose="020B0604020202020204" pitchFamily="34" charset="0"/>
                        </a:rPr>
                        <a:t> boleh dicapai di mana-mana oleh orang awam bagi permohonan khidmat nasihat, permohonan bantuan guaman, pembayaran online dan semakan status permohonan </a:t>
                      </a:r>
                    </a:p>
                    <a:p>
                      <a:pPr marL="207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sv-SE" sz="1300" b="0" i="0" u="none" strike="noStrike" baseline="0" dirty="0">
                          <a:solidFill>
                            <a:schemeClr val="tx1"/>
                          </a:solidFill>
                          <a:effectLst/>
                          <a:latin typeface="Arial" panose="020B0604020202020204" pitchFamily="34" charset="0"/>
                          <a:cs typeface="Arial" panose="020B0604020202020204" pitchFamily="34" charset="0"/>
                        </a:rPr>
                        <a:t>Pengemaskinian kes juga dapat dibuat dengan cepat oleh Pegawai Pengendali Kes dan Peguam Panel secara </a:t>
                      </a:r>
                      <a:r>
                        <a:rPr lang="sv-SE" sz="1300" b="0" i="1" u="none" strike="noStrike" baseline="0" dirty="0">
                          <a:solidFill>
                            <a:schemeClr val="tx1"/>
                          </a:solidFill>
                          <a:effectLst/>
                          <a:latin typeface="Arial" panose="020B0604020202020204" pitchFamily="34" charset="0"/>
                          <a:cs typeface="Arial" panose="020B0604020202020204" pitchFamily="34" charset="0"/>
                        </a:rPr>
                        <a:t>online</a:t>
                      </a:r>
                      <a:endParaRPr lang="sv-SE" sz="1300" b="0" i="0" u="none" strike="noStrike" baseline="0" dirty="0">
                        <a:solidFill>
                          <a:schemeClr val="tx1"/>
                        </a:solidFill>
                        <a:effectLst/>
                        <a:latin typeface="Arial" panose="020B0604020202020204" pitchFamily="34" charset="0"/>
                        <a:cs typeface="Arial" panose="020B0604020202020204" pitchFamily="34" charset="0"/>
                      </a:endParaRPr>
                    </a:p>
                    <a:p>
                      <a:pPr marL="207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sv-SE" sz="1300" b="0" i="0" u="none" strike="noStrike" dirty="0">
                          <a:solidFill>
                            <a:schemeClr val="tx1"/>
                          </a:solidFill>
                          <a:effectLst/>
                          <a:latin typeface="Arial" panose="020B0604020202020204" pitchFamily="34" charset="0"/>
                          <a:cs typeface="Arial" panose="020B0604020202020204" pitchFamily="34" charset="0"/>
                        </a:rPr>
                        <a:t>Integrasi dengan 5 entiti iaitu JANM, JKSM,</a:t>
                      </a:r>
                      <a:r>
                        <a:rPr lang="sv-SE" sz="1300" b="0" i="0" u="none" strike="noStrike" baseline="0" dirty="0">
                          <a:solidFill>
                            <a:schemeClr val="tx1"/>
                          </a:solidFill>
                          <a:effectLst/>
                          <a:latin typeface="Arial" panose="020B0604020202020204" pitchFamily="34" charset="0"/>
                          <a:cs typeface="Arial" panose="020B0604020202020204" pitchFamily="34" charset="0"/>
                        </a:rPr>
                        <a:t> PKPMP, JPN dan </a:t>
                      </a:r>
                      <a:r>
                        <a:rPr lang="sv-SE" sz="1300" b="0" i="1" u="none" strike="noStrike" baseline="0" dirty="0">
                          <a:solidFill>
                            <a:schemeClr val="tx1"/>
                          </a:solidFill>
                          <a:effectLst/>
                          <a:latin typeface="Arial" panose="020B0604020202020204" pitchFamily="34" charset="0"/>
                          <a:cs typeface="Arial" panose="020B0604020202020204" pitchFamily="34" charset="0"/>
                        </a:rPr>
                        <a:t>Payment Gateway </a:t>
                      </a:r>
                      <a:r>
                        <a:rPr lang="sv-SE" sz="1300" b="0" i="0" u="none" strike="noStrike" baseline="0" dirty="0">
                          <a:solidFill>
                            <a:schemeClr val="tx1"/>
                          </a:solidFill>
                          <a:effectLst/>
                          <a:latin typeface="Arial" panose="020B0604020202020204" pitchFamily="34" charset="0"/>
                          <a:cs typeface="Arial" panose="020B0604020202020204" pitchFamily="34" charset="0"/>
                        </a:rPr>
                        <a:t>di mana 3 agensi (JANM, JKSM dan PKPMP) adalah melalui MyGDX. </a:t>
                      </a:r>
                      <a:endParaRPr lang="sv-SE" sz="13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algn="l" fontAlgn="t">
                        <a:lnSpc>
                          <a:spcPct val="100000"/>
                        </a:lnSpc>
                      </a:pPr>
                      <a:r>
                        <a:rPr lang="en-MY" sz="1300" b="1" i="0" u="sng" strike="noStrike" dirty="0">
                          <a:solidFill>
                            <a:srgbClr val="000000"/>
                          </a:solidFill>
                          <a:effectLst/>
                          <a:latin typeface="Arial" panose="020B0604020202020204" pitchFamily="34" charset="0"/>
                          <a:cs typeface="Arial" panose="020B0604020202020204" pitchFamily="34" charset="0"/>
                        </a:rPr>
                        <a:t>PENGENDALIAN KES MENGAMBIL</a:t>
                      </a:r>
                      <a:r>
                        <a:rPr lang="en-MY" sz="1300" b="1" i="0" u="sng" strike="noStrike" baseline="0" dirty="0">
                          <a:solidFill>
                            <a:srgbClr val="000000"/>
                          </a:solidFill>
                          <a:effectLst/>
                          <a:latin typeface="Arial" panose="020B0604020202020204" pitchFamily="34" charset="0"/>
                          <a:cs typeface="Arial" panose="020B0604020202020204" pitchFamily="34" charset="0"/>
                        </a:rPr>
                        <a:t> MASA YANG LAMA</a:t>
                      </a:r>
                      <a:endParaRPr lang="en-MY" sz="1300" b="1" i="0" u="sng" strike="noStrike" dirty="0">
                        <a:solidFill>
                          <a:srgbClr val="000000"/>
                        </a:solidFill>
                        <a:effectLst/>
                        <a:latin typeface="Arial" panose="020B0604020202020204" pitchFamily="34" charset="0"/>
                        <a:cs typeface="Arial" panose="020B0604020202020204" pitchFamily="34" charset="0"/>
                      </a:endParaRPr>
                    </a:p>
                    <a:p>
                      <a:pPr marL="321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MY" sz="1300" b="0" i="0" u="none" strike="noStrike" dirty="0" err="1">
                          <a:solidFill>
                            <a:srgbClr val="000000"/>
                          </a:solidFill>
                          <a:effectLst/>
                          <a:latin typeface="Arial" panose="020B0604020202020204" pitchFamily="34" charset="0"/>
                          <a:cs typeface="Arial" panose="020B0604020202020204" pitchFamily="34" charset="0"/>
                        </a:rPr>
                        <a:t>Semua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urusan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perlu</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melalui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kaunter</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dan</a:t>
                      </a:r>
                      <a:r>
                        <a:rPr lang="en-MY" sz="1300" b="0" i="0" u="none" strike="noStrike" dirty="0">
                          <a:solidFill>
                            <a:srgbClr val="000000"/>
                          </a:solidFill>
                          <a:effectLst/>
                          <a:latin typeface="Arial" panose="020B0604020202020204" pitchFamily="34" charset="0"/>
                          <a:cs typeface="Arial" panose="020B0604020202020204" pitchFamily="34" charset="0"/>
                        </a:rPr>
                        <a:t> orang </a:t>
                      </a:r>
                      <a:r>
                        <a:rPr lang="en-MY" sz="1300" b="0" i="0" u="none" strike="noStrike" dirty="0" err="1">
                          <a:solidFill>
                            <a:srgbClr val="000000"/>
                          </a:solidFill>
                          <a:effectLst/>
                          <a:latin typeface="Arial" panose="020B0604020202020204" pitchFamily="34" charset="0"/>
                          <a:cs typeface="Arial" panose="020B0604020202020204" pitchFamily="34" charset="0"/>
                        </a:rPr>
                        <a:t>awam</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perlu</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hadir</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berulang</a:t>
                      </a:r>
                      <a:r>
                        <a:rPr lang="en-MY" sz="1300" b="0" i="0" u="none" strike="noStrike" baseline="0" dirty="0">
                          <a:solidFill>
                            <a:srgbClr val="000000"/>
                          </a:solidFill>
                          <a:effectLst/>
                          <a:latin typeface="Arial" panose="020B0604020202020204" pitchFamily="34" charset="0"/>
                          <a:cs typeface="Arial" panose="020B0604020202020204" pitchFamily="34" charset="0"/>
                        </a:rPr>
                        <a:t> kali </a:t>
                      </a:r>
                      <a:r>
                        <a:rPr lang="en-MY" sz="1300" b="0" i="0" u="none" strike="noStrike" baseline="0" dirty="0" err="1">
                          <a:solidFill>
                            <a:srgbClr val="000000"/>
                          </a:solidFill>
                          <a:effectLst/>
                          <a:latin typeface="Arial" panose="020B0604020202020204" pitchFamily="34" charset="0"/>
                          <a:cs typeface="Arial" panose="020B0604020202020204" pitchFamily="34" charset="0"/>
                        </a:rPr>
                        <a:t>bagi</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urusan</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permohonan</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temujanji</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khidmat</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nasihat</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bantuan</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guaman</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dan</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bayaran</a:t>
                      </a:r>
                      <a:endParaRPr lang="en-MY" sz="1300" b="0" i="0" u="none" strike="noStrike" baseline="0" dirty="0">
                        <a:solidFill>
                          <a:srgbClr val="000000"/>
                        </a:solidFill>
                        <a:effectLst/>
                        <a:latin typeface="Arial" panose="020B0604020202020204" pitchFamily="34" charset="0"/>
                        <a:cs typeface="Arial" panose="020B0604020202020204" pitchFamily="34" charset="0"/>
                      </a:endParaRPr>
                    </a:p>
                    <a:p>
                      <a:pPr marL="321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MY" sz="1300" b="0" i="0" u="none" strike="noStrike" dirty="0" err="1">
                          <a:solidFill>
                            <a:srgbClr val="000000"/>
                          </a:solidFill>
                          <a:effectLst/>
                          <a:latin typeface="Arial" panose="020B0604020202020204" pitchFamily="34" charset="0"/>
                          <a:cs typeface="Arial" panose="020B0604020202020204" pitchFamily="34" charset="0"/>
                        </a:rPr>
                        <a:t>Pegawai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hanya</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boleh</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mengemaskini</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maklumat</a:t>
                      </a:r>
                      <a:r>
                        <a:rPr lang="en-MY" sz="1300" b="0" i="0" u="none" strike="noStrike" baseline="0" dirty="0">
                          <a:solidFill>
                            <a:srgbClr val="000000"/>
                          </a:solidFill>
                          <a:effectLst/>
                          <a:latin typeface="Arial" panose="020B0604020202020204" pitchFamily="34" charset="0"/>
                          <a:cs typeface="Arial" panose="020B0604020202020204" pitchFamily="34" charset="0"/>
                        </a:rPr>
                        <a:t> di </a:t>
                      </a:r>
                      <a:r>
                        <a:rPr lang="en-MY" sz="1300" b="0" i="0" u="none" strike="noStrike" baseline="0" dirty="0" err="1">
                          <a:solidFill>
                            <a:srgbClr val="000000"/>
                          </a:solidFill>
                          <a:effectLst/>
                          <a:latin typeface="Arial" panose="020B0604020202020204" pitchFamily="34" charset="0"/>
                          <a:cs typeface="Arial" panose="020B0604020202020204" pitchFamily="34" charset="0"/>
                        </a:rPr>
                        <a:t>pejabat</a:t>
                      </a:r>
                      <a:endParaRPr lang="en-MY" sz="1300" b="0" i="0" u="none" strike="noStrike" baseline="0" dirty="0">
                        <a:solidFill>
                          <a:srgbClr val="000000"/>
                        </a:solidFill>
                        <a:effectLst/>
                        <a:latin typeface="Arial" panose="020B0604020202020204" pitchFamily="34" charset="0"/>
                        <a:cs typeface="Arial" panose="020B0604020202020204" pitchFamily="34" charset="0"/>
                      </a:endParaRPr>
                    </a:p>
                    <a:p>
                      <a:pPr marL="321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MY" sz="1300" b="0" i="0" u="none" strike="noStrike" dirty="0" err="1">
                          <a:solidFill>
                            <a:srgbClr val="000000"/>
                          </a:solidFill>
                          <a:effectLst/>
                          <a:latin typeface="Arial" panose="020B0604020202020204" pitchFamily="34" charset="0"/>
                          <a:cs typeface="Arial" panose="020B0604020202020204" pitchFamily="34" charset="0"/>
                        </a:rPr>
                        <a:t>Maklumat</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kurang</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lengkap</a:t>
                      </a:r>
                      <a:r>
                        <a:rPr lang="en-MY" sz="1300" b="0" i="0" u="none" strike="noStrike" dirty="0">
                          <a:solidFill>
                            <a:srgbClr val="000000"/>
                          </a:solidFill>
                          <a:effectLst/>
                          <a:latin typeface="Arial" panose="020B0604020202020204" pitchFamily="34" charset="0"/>
                          <a:cs typeface="Arial" panose="020B0604020202020204" pitchFamily="34" charset="0"/>
                        </a:rPr>
                        <a:t> dan </a:t>
                      </a:r>
                      <a:r>
                        <a:rPr lang="en-MY" sz="1300" b="0" i="0" u="none" strike="noStrike" dirty="0" err="1">
                          <a:solidFill>
                            <a:srgbClr val="000000"/>
                          </a:solidFill>
                          <a:effectLst/>
                          <a:latin typeface="Arial" panose="020B0604020202020204" pitchFamily="34" charset="0"/>
                          <a:cs typeface="Arial" panose="020B0604020202020204" pitchFamily="34" charset="0"/>
                        </a:rPr>
                        <a:t>pengendalian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kes</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mengambil</a:t>
                      </a:r>
                      <a:r>
                        <a:rPr lang="en-MY" sz="1300" b="0" i="0" u="none" strike="noStrike" dirty="0">
                          <a:solidFill>
                            <a:srgbClr val="000000"/>
                          </a:solidFill>
                          <a:effectLst/>
                          <a:latin typeface="Arial" panose="020B0604020202020204" pitchFamily="34" charset="0"/>
                          <a:cs typeface="Arial" panose="020B0604020202020204" pitchFamily="34" charset="0"/>
                        </a:rPr>
                        <a:t> masa yang lama kerana </a:t>
                      </a:r>
                      <a:r>
                        <a:rPr lang="en-MY" sz="1300" b="0" i="0" u="none" strike="noStrike" dirty="0" err="1">
                          <a:solidFill>
                            <a:srgbClr val="000000"/>
                          </a:solidFill>
                          <a:effectLst/>
                          <a:latin typeface="Arial" panose="020B0604020202020204" pitchFamily="34" charset="0"/>
                          <a:cs typeface="Arial" panose="020B0604020202020204" pitchFamily="34" charset="0"/>
                        </a:rPr>
                        <a:t>perkongsian</a:t>
                      </a:r>
                      <a:r>
                        <a:rPr lang="en-MY" sz="1300" b="0" i="0" u="none" strike="noStrike" dirty="0">
                          <a:solidFill>
                            <a:srgbClr val="000000"/>
                          </a:solidFill>
                          <a:effectLst/>
                          <a:latin typeface="Arial" panose="020B0604020202020204" pitchFamily="34" charset="0"/>
                          <a:cs typeface="Arial" panose="020B0604020202020204" pitchFamily="34" charset="0"/>
                        </a:rPr>
                        <a:t> data </a:t>
                      </a:r>
                      <a:r>
                        <a:rPr lang="en-MY" sz="1300" b="0" i="0" u="none" strike="noStrike" dirty="0" err="1">
                          <a:solidFill>
                            <a:srgbClr val="000000"/>
                          </a:solidFill>
                          <a:effectLst/>
                          <a:latin typeface="Arial" panose="020B0604020202020204" pitchFamily="34" charset="0"/>
                          <a:cs typeface="Arial" panose="020B0604020202020204" pitchFamily="34" charset="0"/>
                        </a:rPr>
                        <a:t>dengan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agensi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luar</a:t>
                      </a:r>
                      <a:r>
                        <a:rPr lang="en-MY" sz="1300" b="0" i="0" u="none" strike="noStrike" dirty="0">
                          <a:solidFill>
                            <a:srgbClr val="000000"/>
                          </a:solidFill>
                          <a:effectLst/>
                          <a:latin typeface="Arial" panose="020B0604020202020204" pitchFamily="34" charset="0"/>
                          <a:cs typeface="Arial" panose="020B0604020202020204" pitchFamily="34" charset="0"/>
                        </a:rPr>
                        <a:t> yang </a:t>
                      </a:r>
                      <a:r>
                        <a:rPr lang="en-MY" sz="1300" b="0" i="0" u="none" strike="noStrike" dirty="0" err="1">
                          <a:solidFill>
                            <a:srgbClr val="000000"/>
                          </a:solidFill>
                          <a:effectLst/>
                          <a:latin typeface="Arial" panose="020B0604020202020204" pitchFamily="34" charset="0"/>
                          <a:cs typeface="Arial" panose="020B0604020202020204" pitchFamily="34" charset="0"/>
                        </a:rPr>
                        <a:t>berkaitan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dilaksanakan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secara</a:t>
                      </a:r>
                      <a:r>
                        <a:rPr lang="en-MY" sz="1300" b="0" i="0" u="none" strike="noStrike" dirty="0">
                          <a:solidFill>
                            <a:srgbClr val="000000"/>
                          </a:solidFill>
                          <a:effectLst/>
                          <a:latin typeface="Arial" panose="020B0604020202020204" pitchFamily="34" charset="0"/>
                          <a:cs typeface="Arial" panose="020B0604020202020204" pitchFamily="34" charset="0"/>
                        </a:rPr>
                        <a:t> manual</a:t>
                      </a:r>
                    </a:p>
                    <a:p>
                      <a:pPr marL="3600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MY" sz="13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94117535"/>
                  </a:ext>
                </a:extLst>
              </a:tr>
              <a:tr h="1502993">
                <a:tc>
                  <a:txBody>
                    <a:bodyPr/>
                    <a:lstStyle/>
                    <a:p>
                      <a:pPr marL="36000" algn="ctr" fontAlgn="t">
                        <a:lnSpc>
                          <a:spcPct val="100000"/>
                        </a:lnSpc>
                      </a:pPr>
                      <a:r>
                        <a:rPr lang="en-MY" sz="1300" b="0" i="0" u="none" strike="noStrike" dirty="0">
                          <a:solidFill>
                            <a:srgbClr val="000000"/>
                          </a:solidFill>
                          <a:effectLst/>
                          <a:latin typeface="Arial" panose="020B0604020202020204" pitchFamily="34" charset="0"/>
                          <a:cs typeface="Arial" panose="020B0604020202020204" pitchFamily="34" charset="0"/>
                        </a:rPr>
                        <a:t>3</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US" sz="1300" dirty="0" err="1">
                          <a:solidFill>
                            <a:srgbClr val="000000"/>
                          </a:solidFill>
                          <a:latin typeface="Arial" panose="020B0604020202020204" pitchFamily="34" charset="0"/>
                          <a:cs typeface="Arial" panose="020B0604020202020204" pitchFamily="34" charset="0"/>
                        </a:rPr>
                        <a:t>Perkakasan</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perisian</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sistem</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pengoperasian</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dan</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pangkalan</a:t>
                      </a:r>
                      <a:r>
                        <a:rPr lang="en-US" sz="1300" dirty="0">
                          <a:solidFill>
                            <a:srgbClr val="000000"/>
                          </a:solidFill>
                          <a:latin typeface="Arial" panose="020B0604020202020204" pitchFamily="34" charset="0"/>
                          <a:cs typeface="Arial" panose="020B0604020202020204" pitchFamily="34" charset="0"/>
                        </a:rPr>
                        <a:t> data SPK-JBG </a:t>
                      </a:r>
                      <a:r>
                        <a:rPr lang="en-US" sz="1300" dirty="0" err="1">
                          <a:solidFill>
                            <a:srgbClr val="000000"/>
                          </a:solidFill>
                          <a:latin typeface="Arial" panose="020B0604020202020204" pitchFamily="34" charset="0"/>
                          <a:cs typeface="Arial" panose="020B0604020202020204" pitchFamily="34" charset="0"/>
                        </a:rPr>
                        <a:t>telah</a:t>
                      </a:r>
                      <a:r>
                        <a:rPr lang="en-US" sz="1300" dirty="0">
                          <a:solidFill>
                            <a:srgbClr val="000000"/>
                          </a:solidFill>
                          <a:latin typeface="Arial" panose="020B0604020202020204" pitchFamily="34" charset="0"/>
                          <a:cs typeface="Arial" panose="020B0604020202020204" pitchFamily="34" charset="0"/>
                        </a:rPr>
                        <a:t> </a:t>
                      </a:r>
                      <a:r>
                        <a:rPr lang="en-US" sz="1300" b="0" i="1" dirty="0">
                          <a:solidFill>
                            <a:srgbClr val="000000"/>
                          </a:solidFill>
                          <a:latin typeface="Arial" panose="020B0604020202020204" pitchFamily="34" charset="0"/>
                          <a:cs typeface="Arial" panose="020B0604020202020204" pitchFamily="34" charset="0"/>
                        </a:rPr>
                        <a:t>End-of-Service/End-of-Life</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tidak</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dapat</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dikemaskini</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menyebabkannya</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berisiko</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tinggi</a:t>
                      </a:r>
                      <a:endParaRPr lang="en-US" sz="1300" dirty="0">
                        <a:solidFill>
                          <a:srgbClr val="000000"/>
                        </a:solidFill>
                        <a:latin typeface="Arial" panose="020B0604020202020204" pitchFamily="34" charset="0"/>
                        <a:cs typeface="Arial" panose="020B0604020202020204" pitchFamily="34" charset="0"/>
                      </a:endParaRPr>
                    </a:p>
                    <a:p>
                      <a:pPr marL="36000" algn="l" fontAlgn="t">
                        <a:lnSpc>
                          <a:spcPct val="100000"/>
                        </a:lnSpc>
                      </a:pP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t">
                        <a:lnSpc>
                          <a:spcPct val="100000"/>
                        </a:lnSpc>
                      </a:pPr>
                      <a:r>
                        <a:rPr lang="en-MY" sz="1300" b="1" i="0" u="sng" strike="noStrike" dirty="0">
                          <a:solidFill>
                            <a:schemeClr val="tx1"/>
                          </a:solidFill>
                          <a:effectLst/>
                          <a:latin typeface="Arial" panose="020B0604020202020204" pitchFamily="34" charset="0"/>
                          <a:cs typeface="Arial" panose="020B0604020202020204" pitchFamily="34" charset="0"/>
                        </a:rPr>
                        <a:t>TEKNOLOGI TERKINI DAN SELAMAT</a:t>
                      </a:r>
                    </a:p>
                    <a:p>
                      <a:pPr marL="207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MY" sz="1300" b="0" i="0" u="none" strike="noStrike" dirty="0" err="1">
                          <a:solidFill>
                            <a:schemeClr val="tx1"/>
                          </a:solidFill>
                          <a:effectLst/>
                          <a:latin typeface="Arial" panose="020B0604020202020204" pitchFamily="34" charset="0"/>
                          <a:cs typeface="Arial" panose="020B0604020202020204" pitchFamily="34" charset="0"/>
                        </a:rPr>
                        <a:t>Sistem</a:t>
                      </a:r>
                      <a:r>
                        <a:rPr lang="en-MY" sz="1300" b="0" i="0" u="none" strike="noStrike" dirty="0">
                          <a:solidFill>
                            <a:schemeClr val="tx1"/>
                          </a:solidFill>
                          <a:effectLst/>
                          <a:latin typeface="Arial" panose="020B0604020202020204" pitchFamily="34" charset="0"/>
                          <a:cs typeface="Arial" panose="020B0604020202020204" pitchFamily="34" charset="0"/>
                        </a:rPr>
                        <a:t> </a:t>
                      </a:r>
                      <a:r>
                        <a:rPr lang="en-MY" sz="1300" b="0" i="0" u="none" strike="noStrike" dirty="0" err="1">
                          <a:solidFill>
                            <a:schemeClr val="tx1"/>
                          </a:solidFill>
                          <a:effectLst/>
                          <a:latin typeface="Arial" panose="020B0604020202020204" pitchFamily="34" charset="0"/>
                          <a:cs typeface="Arial" panose="020B0604020202020204" pitchFamily="34" charset="0"/>
                        </a:rPr>
                        <a:t>iGuaman</a:t>
                      </a:r>
                      <a:r>
                        <a:rPr lang="en-MY" sz="1300" b="0" i="0" u="none" strike="noStrike"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adalah</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lebih</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selamat</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dan</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terjamin</a:t>
                      </a:r>
                      <a:r>
                        <a:rPr lang="en-MY" sz="1300" b="0" i="0" u="none" strike="noStrike" baseline="0" dirty="0">
                          <a:solidFill>
                            <a:schemeClr val="tx1"/>
                          </a:solidFill>
                          <a:effectLst/>
                          <a:latin typeface="Arial" panose="020B0604020202020204" pitchFamily="34" charset="0"/>
                          <a:cs typeface="Arial" panose="020B0604020202020204" pitchFamily="34" charset="0"/>
                        </a:rPr>
                        <a:t>.</a:t>
                      </a:r>
                    </a:p>
                    <a:p>
                      <a:pPr marL="207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MY" sz="1300" b="0" i="0" u="none" strike="noStrike" baseline="0" dirty="0" err="1">
                          <a:solidFill>
                            <a:schemeClr val="tx1"/>
                          </a:solidFill>
                          <a:effectLst/>
                          <a:latin typeface="Arial" panose="020B0604020202020204" pitchFamily="34" charset="0"/>
                          <a:cs typeface="Arial" panose="020B0604020202020204" pitchFamily="34" charset="0"/>
                        </a:rPr>
                        <a:t>Pengoperasian</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iGuaman</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akan</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menggunakan</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MyGovCloud</a:t>
                      </a:r>
                      <a:r>
                        <a:rPr lang="en-MY" sz="1300" b="0" i="0" u="none" strike="noStrike" baseline="0" dirty="0">
                          <a:solidFill>
                            <a:schemeClr val="tx1"/>
                          </a:solidFill>
                          <a:effectLst/>
                          <a:latin typeface="Arial" panose="020B0604020202020204" pitchFamily="34" charset="0"/>
                          <a:cs typeface="Arial" panose="020B0604020202020204" pitchFamily="34" charset="0"/>
                        </a:rPr>
                        <a:t> (PDSA MAMPU Putrajaya) </a:t>
                      </a:r>
                      <a:r>
                        <a:rPr lang="en-MY" sz="1300" b="0" i="0" u="none" strike="noStrike" baseline="0" dirty="0" err="1">
                          <a:solidFill>
                            <a:schemeClr val="tx1"/>
                          </a:solidFill>
                          <a:effectLst/>
                          <a:latin typeface="Arial" panose="020B0604020202020204" pitchFamily="34" charset="0"/>
                          <a:cs typeface="Arial" panose="020B0604020202020204" pitchFamily="34" charset="0"/>
                        </a:rPr>
                        <a:t>dan</a:t>
                      </a:r>
                      <a:r>
                        <a:rPr lang="en-MY" sz="1300" b="0" i="0" u="none" strike="noStrike" baseline="0" dirty="0">
                          <a:solidFill>
                            <a:schemeClr val="tx1"/>
                          </a:solidFill>
                          <a:effectLst/>
                          <a:latin typeface="Arial" panose="020B0604020202020204" pitchFamily="34" charset="0"/>
                          <a:cs typeface="Arial" panose="020B0604020202020204" pitchFamily="34" charset="0"/>
                        </a:rPr>
                        <a:t> DRC (PDSA MAMPU Bandar Enstek).</a:t>
                      </a: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indent="0" algn="l" fontAlgn="t">
                        <a:lnSpc>
                          <a:spcPct val="100000"/>
                        </a:lnSpc>
                        <a:buFont typeface="Arial" panose="020B0604020202020204" pitchFamily="34" charset="0"/>
                        <a:buNone/>
                      </a:pPr>
                      <a:r>
                        <a:rPr lang="en-MY" sz="1300" b="1" i="1" u="sng" strike="noStrike" dirty="0">
                          <a:solidFill>
                            <a:srgbClr val="000000"/>
                          </a:solidFill>
                          <a:effectLst/>
                          <a:latin typeface="Arial" panose="020B0604020202020204" pitchFamily="34" charset="0"/>
                          <a:cs typeface="Arial" panose="020B0604020202020204" pitchFamily="34" charset="0"/>
                        </a:rPr>
                        <a:t>SYSTEM DOWNTIME </a:t>
                      </a:r>
                      <a:r>
                        <a:rPr lang="en-MY" sz="1300" b="1" i="0" u="sng" strike="noStrike" dirty="0">
                          <a:solidFill>
                            <a:srgbClr val="000000"/>
                          </a:solidFill>
                          <a:effectLst/>
                          <a:latin typeface="Arial" panose="020B0604020202020204" pitchFamily="34" charset="0"/>
                          <a:cs typeface="Arial" panose="020B0604020202020204" pitchFamily="34" charset="0"/>
                        </a:rPr>
                        <a:t>DAN RISIKO KESELAMATAN</a:t>
                      </a:r>
                      <a:endParaRPr lang="en-MY" sz="1300" b="0" i="0" u="sng" strike="noStrike" dirty="0">
                        <a:solidFill>
                          <a:srgbClr val="000000"/>
                        </a:solidFill>
                        <a:effectLst/>
                        <a:latin typeface="Arial" panose="020B0604020202020204" pitchFamily="34" charset="0"/>
                        <a:cs typeface="Arial" panose="020B0604020202020204" pitchFamily="34" charset="0"/>
                      </a:endParaRPr>
                    </a:p>
                    <a:p>
                      <a:pPr marL="222250" indent="-136525" algn="l" fontAlgn="t">
                        <a:lnSpc>
                          <a:spcPct val="100000"/>
                        </a:lnSpc>
                        <a:buFont typeface="Arial" panose="020B0604020202020204" pitchFamily="34" charset="0"/>
                        <a:buChar char="•"/>
                      </a:pPr>
                      <a:r>
                        <a:rPr lang="en-MY" sz="1300" b="0" i="0" u="none" strike="noStrike" dirty="0" err="1">
                          <a:solidFill>
                            <a:srgbClr val="000000"/>
                          </a:solidFill>
                          <a:effectLst/>
                          <a:latin typeface="Arial" panose="020B0604020202020204" pitchFamily="34" charset="0"/>
                          <a:cs typeface="Arial" panose="020B0604020202020204" pitchFamily="34" charset="0"/>
                        </a:rPr>
                        <a:t>Teknologi</a:t>
                      </a:r>
                      <a:r>
                        <a:rPr lang="en-MY" sz="1300" b="0" i="0" u="none" strike="noStrike" dirty="0">
                          <a:solidFill>
                            <a:srgbClr val="000000"/>
                          </a:solidFill>
                          <a:effectLst/>
                          <a:latin typeface="Arial" panose="020B0604020202020204" pitchFamily="34" charset="0"/>
                          <a:cs typeface="Arial" panose="020B0604020202020204" pitchFamily="34" charset="0"/>
                        </a:rPr>
                        <a:t> yang </a:t>
                      </a:r>
                      <a:r>
                        <a:rPr lang="en-MY" sz="1300" b="0" i="1" u="none" strike="noStrike" dirty="0">
                          <a:solidFill>
                            <a:srgbClr val="000000"/>
                          </a:solidFill>
                          <a:effectLst/>
                          <a:latin typeface="Arial" panose="020B0604020202020204" pitchFamily="34" charset="0"/>
                          <a:cs typeface="Arial" panose="020B0604020202020204" pitchFamily="34" charset="0"/>
                        </a:rPr>
                        <a:t>obsolete</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1" u="none" strike="noStrike" baseline="0" dirty="0">
                          <a:solidFill>
                            <a:srgbClr val="000000"/>
                          </a:solidFill>
                          <a:effectLst/>
                          <a:latin typeface="Arial" panose="020B0604020202020204" pitchFamily="34" charset="0"/>
                          <a:cs typeface="Arial" panose="020B0604020202020204" pitchFamily="34" charset="0"/>
                          <a:hlinkClick r:id="rId2" action="ppaction://hlinksldjump"/>
                        </a:rPr>
                        <a:t>End-of Service/ End-of-Life) </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menyebabkan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sistem</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berisiko</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kerana</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1" u="none" strike="noStrike" baseline="0" dirty="0">
                          <a:solidFill>
                            <a:srgbClr val="000000"/>
                          </a:solidFill>
                          <a:effectLst/>
                          <a:latin typeface="Arial" panose="020B0604020202020204" pitchFamily="34" charset="0"/>
                          <a:cs typeface="Arial" panose="020B0604020202020204" pitchFamily="34" charset="0"/>
                        </a:rPr>
                        <a:t>patches </a:t>
                      </a:r>
                      <a:r>
                        <a:rPr lang="en-MY" sz="1300" b="0" i="0" u="none" strike="noStrike" baseline="0" dirty="0" err="1">
                          <a:solidFill>
                            <a:srgbClr val="000000"/>
                          </a:solidFill>
                          <a:effectLst/>
                          <a:latin typeface="Arial" panose="020B0604020202020204" pitchFamily="34" charset="0"/>
                          <a:cs typeface="Arial" panose="020B0604020202020204" pitchFamily="34" charset="0"/>
                        </a:rPr>
                        <a:t>tidak</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dapat</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dikemaskini</a:t>
                      </a:r>
                      <a:endParaRPr lang="en-MY" sz="1300" b="0" i="0" u="none" strike="noStrike" baseline="0" dirty="0">
                        <a:solidFill>
                          <a:srgbClr val="000000"/>
                        </a:solidFill>
                        <a:effectLst/>
                        <a:latin typeface="Arial" panose="020B0604020202020204" pitchFamily="34" charset="0"/>
                        <a:cs typeface="Arial" panose="020B0604020202020204" pitchFamily="34" charset="0"/>
                      </a:endParaRPr>
                    </a:p>
                    <a:p>
                      <a:pPr marL="222250" indent="-136525" algn="l" fontAlgn="t">
                        <a:lnSpc>
                          <a:spcPct val="100000"/>
                        </a:lnSpc>
                        <a:buFont typeface="Arial" panose="020B0604020202020204" pitchFamily="34" charset="0"/>
                        <a:buChar char="•"/>
                      </a:pPr>
                      <a:r>
                        <a:rPr lang="en-MY" sz="1300" b="0" i="1" u="none" strike="noStrike" dirty="0">
                          <a:solidFill>
                            <a:srgbClr val="000000"/>
                          </a:solidFill>
                          <a:effectLst/>
                          <a:latin typeface="Arial" panose="020B0604020202020204" pitchFamily="34" charset="0"/>
                          <a:cs typeface="Arial" panose="020B0604020202020204" pitchFamily="34" charset="0"/>
                        </a:rPr>
                        <a:t>System downtime</a:t>
                      </a:r>
                      <a:r>
                        <a:rPr lang="en-MY" sz="1300" b="0" i="1"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menyebabkan</a:t>
                      </a:r>
                      <a:r>
                        <a:rPr lang="en-MY" sz="1300" b="0" i="1"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capaian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terganggu</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pengurusan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serta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pengemaskinian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kes</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tertangguh</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hlinkClick r:id="rId3" action="ppaction://hlinksldjump"/>
                        </a:rPr>
                        <a:t>Lampiran</a:t>
                      </a:r>
                      <a:r>
                        <a:rPr lang="en-MY" sz="1300" b="0" i="0" u="none" strike="noStrike" dirty="0">
                          <a:solidFill>
                            <a:srgbClr val="000000"/>
                          </a:solidFill>
                          <a:effectLst/>
                          <a:latin typeface="Arial" panose="020B0604020202020204" pitchFamily="34" charset="0"/>
                          <a:cs typeface="Arial" panose="020B0604020202020204" pitchFamily="34" charset="0"/>
                          <a:hlinkClick r:id="rId3" action="ppaction://hlinksldjump"/>
                        </a:rPr>
                        <a:t> G</a:t>
                      </a:r>
                      <a:r>
                        <a:rPr lang="en-MY" sz="1300" b="0" i="0" u="none" strike="noStrike" dirty="0">
                          <a:solidFill>
                            <a:srgbClr val="000000"/>
                          </a:solidFill>
                          <a:effectLst/>
                          <a:latin typeface="Arial" panose="020B0604020202020204" pitchFamily="34" charset="0"/>
                          <a:cs typeface="Arial" panose="020B0604020202020204" pitchFamily="34" charset="0"/>
                        </a:rPr>
                        <a:t>)</a:t>
                      </a: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785953"/>
                  </a:ext>
                </a:extLst>
              </a:tr>
            </a:tbl>
          </a:graphicData>
        </a:graphic>
      </p:graphicFrame>
      <p:sp>
        <p:nvSpPr>
          <p:cNvPr id="10" name="Rectangle 9"/>
          <p:cNvSpPr/>
          <p:nvPr/>
        </p:nvSpPr>
        <p:spPr>
          <a:xfrm>
            <a:off x="8379759" y="-130249"/>
            <a:ext cx="2138081" cy="692497"/>
          </a:xfrm>
          <a:prstGeom prst="rect">
            <a:avLst/>
          </a:prstGeom>
          <a:noFill/>
        </p:spPr>
        <p:txBody>
          <a:bodyPr wrap="square" lIns="68580" tIns="34290" rIns="68580" bIns="34290">
            <a:spAutoFit/>
          </a:bodyPr>
          <a:lstStyle/>
          <a:p>
            <a:pPr algn="ctr"/>
            <a:r>
              <a:rPr lang="en-US" sz="4050" b="1" dirty="0">
                <a:ln w="12700">
                  <a:solidFill>
                    <a:schemeClr val="accent1"/>
                  </a:solidFill>
                  <a:prstDash val="solid"/>
                </a:ln>
                <a:solidFill>
                  <a:srgbClr val="FF0000"/>
                </a:solidFill>
                <a:effectLst>
                  <a:outerShdw dist="38100" dir="2640000" algn="bl" rotWithShape="0">
                    <a:schemeClr val="accent1"/>
                  </a:outerShdw>
                </a:effectLst>
              </a:rPr>
              <a:t>CONTOH</a:t>
            </a:r>
          </a:p>
        </p:txBody>
      </p:sp>
    </p:spTree>
    <p:extLst>
      <p:ext uri="{BB962C8B-B14F-4D97-AF65-F5344CB8AC3E}">
        <p14:creationId xmlns:p14="http://schemas.microsoft.com/office/powerpoint/2010/main" val="2026747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12204000" cy="432000"/>
          </a:xfrm>
          <a:ln>
            <a:solidFill>
              <a:schemeClr val="tx1"/>
            </a:solidFill>
          </a:ln>
        </p:spPr>
        <p:txBody>
          <a:bodyPr>
            <a:normAutofit/>
          </a:bodyPr>
          <a:lstStyle/>
          <a:p>
            <a:pPr marL="176213"/>
            <a:r>
              <a:rPr lang="ms-MY" sz="2400" b="1" dirty="0">
                <a:latin typeface="Arial" panose="020B0604020202020204" pitchFamily="34" charset="0"/>
                <a:cs typeface="Arial" panose="020B0604020202020204" pitchFamily="34" charset="0"/>
              </a:rPr>
              <a:t>PENGENALAN PROJEK</a:t>
            </a:r>
          </a:p>
        </p:txBody>
      </p:sp>
      <p:graphicFrame>
        <p:nvGraphicFramePr>
          <p:cNvPr id="6" name="Content Placeholder 3"/>
          <p:cNvGraphicFramePr>
            <a:graphicFrameLocks/>
          </p:cNvGraphicFramePr>
          <p:nvPr>
            <p:extLst/>
          </p:nvPr>
        </p:nvGraphicFramePr>
        <p:xfrm>
          <a:off x="145143" y="624118"/>
          <a:ext cx="11930424" cy="6242763"/>
        </p:xfrm>
        <a:graphic>
          <a:graphicData uri="http://schemas.openxmlformats.org/drawingml/2006/table">
            <a:tbl>
              <a:tblPr firstCol="1" bandRow="1">
                <a:tableStyleId>{5C22544A-7EE6-4342-B048-85BDC9FD1C3A}</a:tableStyleId>
              </a:tblPr>
              <a:tblGrid>
                <a:gridCol w="2319362">
                  <a:extLst>
                    <a:ext uri="{9D8B030D-6E8A-4147-A177-3AD203B41FA5}">
                      <a16:colId xmlns:a16="http://schemas.microsoft.com/office/drawing/2014/main" val="20000"/>
                    </a:ext>
                  </a:extLst>
                </a:gridCol>
                <a:gridCol w="2639338">
                  <a:extLst>
                    <a:ext uri="{9D8B030D-6E8A-4147-A177-3AD203B41FA5}">
                      <a16:colId xmlns:a16="http://schemas.microsoft.com/office/drawing/2014/main" val="20001"/>
                    </a:ext>
                  </a:extLst>
                </a:gridCol>
                <a:gridCol w="208280">
                  <a:extLst>
                    <a:ext uri="{9D8B030D-6E8A-4147-A177-3AD203B41FA5}">
                      <a16:colId xmlns:a16="http://schemas.microsoft.com/office/drawing/2014/main" val="2508226193"/>
                    </a:ext>
                  </a:extLst>
                </a:gridCol>
                <a:gridCol w="6763444">
                  <a:extLst>
                    <a:ext uri="{9D8B030D-6E8A-4147-A177-3AD203B41FA5}">
                      <a16:colId xmlns:a16="http://schemas.microsoft.com/office/drawing/2014/main" val="584765196"/>
                    </a:ext>
                  </a:extLst>
                </a:gridCol>
              </a:tblGrid>
              <a:tr h="303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200" b="1" kern="1200" dirty="0">
                          <a:latin typeface="Arial" panose="020B0604020202020204" pitchFamily="34" charset="0"/>
                          <a:cs typeface="Arial" panose="020B0604020202020204" pitchFamily="34" charset="0"/>
                        </a:rPr>
                        <a:t>Kementerian/ Agensi</a:t>
                      </a:r>
                      <a:endParaRPr kumimoji="0" lang="ms-MY" sz="1200" b="1" kern="1200" dirty="0">
                        <a:solidFill>
                          <a:schemeClr val="bg1"/>
                        </a:solidFill>
                        <a:latin typeface="Arial" panose="020B0604020202020204" pitchFamily="34" charset="0"/>
                        <a:ea typeface="+mn-ea"/>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marL="0" indent="0" algn="l" eaLnBrk="1" fontAlgn="auto" hangingPunct="1">
                        <a:spcBef>
                          <a:spcPts val="0"/>
                        </a:spcBef>
                        <a:spcAft>
                          <a:spcPts val="0"/>
                        </a:spcAft>
                        <a:defRPr/>
                      </a:pPr>
                      <a:r>
                        <a:rPr lang="es-ES" sz="1400" dirty="0" err="1">
                          <a:latin typeface="Arial" panose="020B0604020202020204" pitchFamily="34" charset="0"/>
                          <a:cs typeface="Arial" panose="020B0604020202020204" pitchFamily="34" charset="0"/>
                        </a:rPr>
                        <a:t>Nama</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Kementerian</a:t>
                      </a:r>
                      <a:r>
                        <a:rPr lang="es-ES" sz="1400" dirty="0">
                          <a:latin typeface="Arial" panose="020B0604020202020204" pitchFamily="34" charset="0"/>
                          <a:cs typeface="Arial" panose="020B0604020202020204" pitchFamily="34" charset="0"/>
                        </a:rPr>
                        <a:t>/</a:t>
                      </a:r>
                      <a:r>
                        <a:rPr lang="es-ES" sz="1400" dirty="0" err="1">
                          <a:latin typeface="Arial" panose="020B0604020202020204" pitchFamily="34" charset="0"/>
                          <a:cs typeface="Arial" panose="020B0604020202020204" pitchFamily="34" charset="0"/>
                        </a:rPr>
                        <a:t>Nama</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Agensi</a:t>
                      </a:r>
                      <a:endParaRPr lang="es-ES" sz="1400" dirty="0">
                        <a:solidFill>
                          <a:schemeClr val="tx1"/>
                        </a:solidFill>
                        <a:latin typeface="Arial" panose="020B0604020202020204" pitchFamily="34" charset="0"/>
                        <a:ea typeface="+mn-ea"/>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0"/>
                  </a:ext>
                </a:extLst>
              </a:tr>
              <a:tr h="303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200" b="1" kern="1200" dirty="0">
                          <a:latin typeface="Arial" panose="020B0604020202020204" pitchFamily="34" charset="0"/>
                          <a:cs typeface="Arial" panose="020B0604020202020204" pitchFamily="34" charset="0"/>
                        </a:rPr>
                        <a:t>Tajuk Projek </a:t>
                      </a:r>
                      <a:endParaRPr kumimoji="0" lang="ms-MY" sz="1200" b="1" kern="1200"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marL="0" indent="0" algn="l" eaLnBrk="1" fontAlgn="auto" hangingPunct="1">
                        <a:spcBef>
                          <a:spcPts val="0"/>
                        </a:spcBef>
                        <a:spcAft>
                          <a:spcPts val="0"/>
                        </a:spcAft>
                        <a:defRPr/>
                      </a:pPr>
                      <a:r>
                        <a:rPr lang="sv-SE" sz="1400" dirty="0">
                          <a:latin typeface="Arial" panose="020B0604020202020204" pitchFamily="34" charset="0"/>
                          <a:cs typeface="Arial" panose="020B0604020202020204" pitchFamily="34" charset="0"/>
                        </a:rPr>
                        <a:t>Nama permohonan projek (Contoh</a:t>
                      </a:r>
                      <a:r>
                        <a:rPr lang="sv-SE" sz="1400" baseline="0" dirty="0">
                          <a:latin typeface="Arial" panose="020B0604020202020204" pitchFamily="34" charset="0"/>
                          <a:cs typeface="Arial" panose="020B0604020202020204" pitchFamily="34" charset="0"/>
                        </a:rPr>
                        <a:t>: Seperti nama yang telah dimasukkan ke dalam SPPII)</a:t>
                      </a:r>
                      <a:endParaRPr lang="sv-SE" sz="1400" dirty="0">
                        <a:solidFill>
                          <a:schemeClr val="tx1"/>
                        </a:solidFill>
                        <a:latin typeface="Arial" panose="020B0604020202020204" pitchFamily="34" charset="0"/>
                        <a:ea typeface="+mn-ea"/>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1"/>
                  </a:ext>
                </a:extLst>
              </a:tr>
              <a:tr h="30394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200" b="1" kern="1200" dirty="0">
                          <a:latin typeface="Arial" panose="020B0604020202020204" pitchFamily="34" charset="0"/>
                          <a:cs typeface="Arial" panose="020B0604020202020204" pitchFamily="34" charset="0"/>
                        </a:rPr>
                        <a:t>Kelulusan JPICT </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r"/>
                      <a:r>
                        <a:rPr lang="en-US" sz="1400" dirty="0" err="1">
                          <a:latin typeface="Arial" panose="020B0604020202020204" pitchFamily="34" charset="0"/>
                          <a:cs typeface="Arial" panose="020B0604020202020204" pitchFamily="34" charset="0"/>
                        </a:rPr>
                        <a:t>Tarikh</a:t>
                      </a:r>
                      <a:r>
                        <a:rPr lang="en-US" sz="1400" baseline="0" dirty="0">
                          <a:latin typeface="Arial" panose="020B0604020202020204" pitchFamily="34" charset="0"/>
                          <a:cs typeface="Arial" panose="020B0604020202020204" pitchFamily="34" charset="0"/>
                        </a:rPr>
                        <a:t> Lulus JPICT </a:t>
                      </a:r>
                      <a:r>
                        <a:rPr lang="en-US" sz="1400" baseline="0" dirty="0" err="1">
                          <a:latin typeface="Arial" panose="020B0604020202020204" pitchFamily="34" charset="0"/>
                          <a:cs typeface="Arial" panose="020B0604020202020204" pitchFamily="34" charset="0"/>
                        </a:rPr>
                        <a:t>Agensi</a:t>
                      </a:r>
                      <a:endParaRPr lang="en-US" sz="1400" b="1" dirty="0">
                        <a:latin typeface="Arial" panose="020B0604020202020204" pitchFamily="34" charset="0"/>
                        <a:cs typeface="Arial" panose="020B0604020202020204" pitchFamily="34" charset="0"/>
                      </a:endParaRPr>
                    </a:p>
                  </a:txBody>
                  <a:tcPr marT="45737" marB="45737" anchor="ctr">
                    <a:lnL w="3175" cap="flat" cmpd="sng" algn="ctr">
                      <a:solidFill>
                        <a:schemeClr val="bg1">
                          <a:lumMod val="6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DD/MM/YYYY          </a:t>
                      </a:r>
                      <a:r>
                        <a:rPr lang="en-MY" sz="1200" i="1" dirty="0">
                          <a:latin typeface="Arial" panose="020B0604020202020204" pitchFamily="34" charset="0"/>
                          <a:cs typeface="Arial" panose="020B0604020202020204" pitchFamily="34" charset="0"/>
                        </a:rPr>
                        <a:t>(</a:t>
                      </a:r>
                      <a:r>
                        <a:rPr lang="ms-MY" sz="1200" i="1" baseline="0" dirty="0">
                          <a:latin typeface="Arial" panose="020B0604020202020204" pitchFamily="34" charset="0"/>
                          <a:cs typeface="Arial" panose="020B0604020202020204" pitchFamily="34" charset="0"/>
                        </a:rPr>
                        <a:t>Rujuk Lampiran XX – Salinan Surat Peruntukan)</a:t>
                      </a:r>
                      <a:endParaRPr lang="ms-MY" sz="14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03947">
                <a:tc v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Tarikh</a:t>
                      </a:r>
                      <a:r>
                        <a:rPr lang="en-US" sz="1400" baseline="0" dirty="0">
                          <a:latin typeface="Arial" panose="020B0604020202020204" pitchFamily="34" charset="0"/>
                          <a:cs typeface="Arial" panose="020B0604020202020204" pitchFamily="34" charset="0"/>
                        </a:rPr>
                        <a:t> Lulus JPICT KPT</a:t>
                      </a:r>
                      <a:endParaRPr lang="en-US" sz="1400" b="1" dirty="0">
                        <a:latin typeface="Arial" panose="020B0604020202020204" pitchFamily="34" charset="0"/>
                        <a:cs typeface="Arial" panose="020B0604020202020204" pitchFamily="34" charset="0"/>
                      </a:endParaRPr>
                    </a:p>
                  </a:txBody>
                  <a:tcPr marT="45737" marB="45737" anchor="ctr">
                    <a:lnL w="3175" cap="flat" cmpd="sng" algn="ctr">
                      <a:solidFill>
                        <a:schemeClr val="bg1">
                          <a:lumMod val="6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DD/MM/YYYY          </a:t>
                      </a:r>
                      <a:r>
                        <a:rPr lang="en-MY" sz="1200" i="1" dirty="0">
                          <a:latin typeface="Arial" panose="020B0604020202020204" pitchFamily="34" charset="0"/>
                          <a:cs typeface="Arial" panose="020B0604020202020204" pitchFamily="34" charset="0"/>
                        </a:rPr>
                        <a:t>(</a:t>
                      </a:r>
                      <a:r>
                        <a:rPr lang="ms-MY" sz="1200" i="1" baseline="0" dirty="0">
                          <a:latin typeface="Arial" panose="020B0604020202020204" pitchFamily="34" charset="0"/>
                          <a:cs typeface="Arial" panose="020B0604020202020204" pitchFamily="34" charset="0"/>
                        </a:rPr>
                        <a:t>Rujuk Lampiran XX – Salinan Surat Peruntukan)</a:t>
                      </a:r>
                      <a:endParaRPr lang="ms-MY" sz="12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99385744"/>
                  </a:ext>
                </a:extLst>
              </a:tr>
              <a:tr h="5166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dirty="0">
                          <a:latin typeface="Arial" panose="020B0604020202020204" pitchFamily="34" charset="0"/>
                          <a:cs typeface="Arial" panose="020B0604020202020204" pitchFamily="34" charset="0"/>
                        </a:rPr>
                        <a:t>Tarikh Permohonan PROFIT</a:t>
                      </a:r>
                      <a:endParaRPr lang="fi-FI"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algn="l"/>
                      <a:r>
                        <a:rPr lang="en-US" sz="1400" dirty="0" err="1">
                          <a:latin typeface="Arial" panose="020B0604020202020204" pitchFamily="34" charset="0"/>
                          <a:cs typeface="Arial" panose="020B0604020202020204" pitchFamily="34" charset="0"/>
                        </a:rPr>
                        <a:t>Tarikh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permohonan</a:t>
                      </a:r>
                      <a:r>
                        <a:rPr lang="en-US" sz="1400" dirty="0">
                          <a:latin typeface="Arial" panose="020B0604020202020204" pitchFamily="34" charset="0"/>
                          <a:cs typeface="Arial" panose="020B0604020202020204" pitchFamily="34" charset="0"/>
                        </a:rPr>
                        <a:t> yang </a:t>
                      </a:r>
                      <a:r>
                        <a:rPr lang="en-US" sz="1400" dirty="0" err="1">
                          <a:latin typeface="Arial" panose="020B0604020202020204" pitchFamily="34" charset="0"/>
                          <a:cs typeface="Arial" panose="020B0604020202020204" pitchFamily="34" charset="0"/>
                        </a:rPr>
                        <a:t>dikemukakan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oleh</a:t>
                      </a:r>
                      <a:r>
                        <a:rPr lang="en-US" sz="1400" dirty="0">
                          <a:latin typeface="Arial" panose="020B0604020202020204" pitchFamily="34" charset="0"/>
                          <a:cs typeface="Arial" panose="020B0604020202020204" pitchFamily="34" charset="0"/>
                        </a:rPr>
                        <a:t> JPICT </a:t>
                      </a:r>
                      <a:r>
                        <a:rPr lang="en-US" sz="1400" dirty="0" err="1">
                          <a:latin typeface="Arial" panose="020B0604020202020204" pitchFamily="34" charset="0"/>
                          <a:cs typeface="Arial" panose="020B0604020202020204" pitchFamily="34" charset="0"/>
                        </a:rPr>
                        <a:t>Kementerian</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kepada</a:t>
                      </a:r>
                      <a:r>
                        <a:rPr lang="en-US" sz="1400" baseline="0" dirty="0">
                          <a:latin typeface="Arial" panose="020B0604020202020204" pitchFamily="34" charset="0"/>
                          <a:cs typeface="Arial" panose="020B0604020202020204" pitchFamily="34" charset="0"/>
                        </a:rPr>
                        <a:t> JTISA</a:t>
                      </a:r>
                      <a:endParaRPr lang="ms-MY" sz="1400" dirty="0">
                        <a:latin typeface="Arial" panose="020B0604020202020204" pitchFamily="34" charset="0"/>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3"/>
                  </a:ext>
                </a:extLst>
              </a:tr>
              <a:tr h="516639">
                <a:tc>
                  <a:txBody>
                    <a:bodyPr/>
                    <a:lstStyle/>
                    <a:p>
                      <a:pPr marL="0" marR="0" indent="0" algn="l" defTabSz="939800" rtl="0" eaLnBrk="1" fontAlgn="auto" latinLnBrk="0" hangingPunct="1">
                        <a:lnSpc>
                          <a:spcPct val="100000"/>
                        </a:lnSpc>
                        <a:spcBef>
                          <a:spcPts val="0"/>
                        </a:spcBef>
                        <a:spcAft>
                          <a:spcPts val="0"/>
                        </a:spcAft>
                        <a:buClrTx/>
                        <a:buSzTx/>
                        <a:buFontTx/>
                        <a:buNone/>
                        <a:tabLst/>
                        <a:defRPr/>
                      </a:pPr>
                      <a:r>
                        <a:rPr lang="en-US" sz="1200" b="1" dirty="0" err="1">
                          <a:latin typeface="Arial" panose="020B0604020202020204" pitchFamily="34" charset="0"/>
                          <a:cs typeface="Arial" panose="020B0604020202020204" pitchFamily="34" charset="0"/>
                        </a:rPr>
                        <a:t>Tarikh</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Lengkap</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Permohonan</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algn="l"/>
                      <a:r>
                        <a:rPr lang="en-US" sz="1400" dirty="0" err="1">
                          <a:solidFill>
                            <a:srgbClr val="FF0000"/>
                          </a:solidFill>
                          <a:latin typeface="Arial" panose="020B0604020202020204" pitchFamily="34" charset="0"/>
                          <a:cs typeface="Arial" panose="020B0604020202020204" pitchFamily="34" charset="0"/>
                        </a:rPr>
                        <a:t>Dilengkapkan</a:t>
                      </a:r>
                      <a:r>
                        <a:rPr lang="en-US" sz="1400" baseline="0" dirty="0">
                          <a:solidFill>
                            <a:srgbClr val="FF0000"/>
                          </a:solidFill>
                          <a:latin typeface="Arial" panose="020B0604020202020204" pitchFamily="34" charset="0"/>
                          <a:cs typeface="Arial" panose="020B0604020202020204" pitchFamily="34" charset="0"/>
                        </a:rPr>
                        <a:t> </a:t>
                      </a:r>
                      <a:r>
                        <a:rPr lang="en-US" sz="1400" baseline="0" dirty="0" err="1">
                          <a:solidFill>
                            <a:srgbClr val="FF0000"/>
                          </a:solidFill>
                          <a:latin typeface="Arial" panose="020B0604020202020204" pitchFamily="34" charset="0"/>
                          <a:cs typeface="Arial" panose="020B0604020202020204" pitchFamily="34" charset="0"/>
                        </a:rPr>
                        <a:t>oleh</a:t>
                      </a:r>
                      <a:r>
                        <a:rPr lang="en-US" sz="1400" baseline="0" dirty="0">
                          <a:solidFill>
                            <a:srgbClr val="FF0000"/>
                          </a:solidFill>
                          <a:latin typeface="Arial" panose="020B0604020202020204" pitchFamily="34" charset="0"/>
                          <a:cs typeface="Arial" panose="020B0604020202020204" pitchFamily="34" charset="0"/>
                        </a:rPr>
                        <a:t> Urus Setia JTISA</a:t>
                      </a:r>
                      <a:endParaRPr lang="ms-MY" sz="1400" i="1" dirty="0">
                        <a:solidFill>
                          <a:srgbClr val="FF0000"/>
                        </a:solidFill>
                        <a:latin typeface="Arial" panose="020B0604020202020204" pitchFamily="34" charset="0"/>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4"/>
                  </a:ext>
                </a:extLst>
              </a:tr>
              <a:tr h="729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200" b="1" kern="1200" dirty="0">
                          <a:latin typeface="Arial" panose="020B0604020202020204" pitchFamily="34" charset="0"/>
                          <a:cs typeface="Arial" panose="020B0604020202020204" pitchFamily="34" charset="0"/>
                        </a:rPr>
                        <a:t>Projek terkandung dalam Pelan Strategik ICT</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algn="l"/>
                      <a:r>
                        <a:rPr lang="ms-MY" sz="1400" dirty="0">
                          <a:latin typeface="Arial" panose="020B0604020202020204" pitchFamily="34" charset="0"/>
                          <a:cs typeface="Arial" panose="020B0604020202020204" pitchFamily="34" charset="0"/>
                        </a:rPr>
                        <a:t>Ada/Tiada.</a:t>
                      </a:r>
                      <a:r>
                        <a:rPr lang="ms-MY" sz="1400" baseline="0" dirty="0">
                          <a:latin typeface="Arial" panose="020B0604020202020204" pitchFamily="34" charset="0"/>
                          <a:cs typeface="Arial" panose="020B0604020202020204" pitchFamily="34" charset="0"/>
                        </a:rPr>
                        <a:t> </a:t>
                      </a:r>
                    </a:p>
                    <a:p>
                      <a:pPr algn="l"/>
                      <a:r>
                        <a:rPr lang="ms-MY" sz="1400" baseline="0" dirty="0">
                          <a:latin typeface="Arial" panose="020B0604020202020204" pitchFamily="34" charset="0"/>
                          <a:cs typeface="Arial" panose="020B0604020202020204" pitchFamily="34" charset="0"/>
                        </a:rPr>
                        <a:t>Jika </a:t>
                      </a:r>
                      <a:r>
                        <a:rPr lang="ms-MY" sz="1400" u="sng" baseline="0" dirty="0">
                          <a:latin typeface="Arial" panose="020B0604020202020204" pitchFamily="34" charset="0"/>
                          <a:cs typeface="Arial" panose="020B0604020202020204" pitchFamily="34" charset="0"/>
                        </a:rPr>
                        <a:t>‘</a:t>
                      </a:r>
                      <a:r>
                        <a:rPr lang="ms-MY" sz="1400" u="sng" baseline="0" dirty="0">
                          <a:solidFill>
                            <a:srgbClr val="FF0000"/>
                          </a:solidFill>
                          <a:latin typeface="Arial" panose="020B0604020202020204" pitchFamily="34" charset="0"/>
                          <a:cs typeface="Arial" panose="020B0604020202020204" pitchFamily="34" charset="0"/>
                        </a:rPr>
                        <a:t>Ada</a:t>
                      </a:r>
                      <a:r>
                        <a:rPr lang="ms-MY" sz="1400" u="sng" baseline="0" dirty="0">
                          <a:latin typeface="Arial" panose="020B0604020202020204" pitchFamily="34" charset="0"/>
                          <a:cs typeface="Arial" panose="020B0604020202020204" pitchFamily="34" charset="0"/>
                        </a:rPr>
                        <a:t>’</a:t>
                      </a:r>
                      <a:r>
                        <a:rPr lang="ms-MY" sz="1400" u="none" baseline="0" dirty="0">
                          <a:latin typeface="Arial" panose="020B0604020202020204" pitchFamily="34" charset="0"/>
                          <a:cs typeface="Arial" panose="020B0604020202020204" pitchFamily="34" charset="0"/>
                        </a:rPr>
                        <a:t> </a:t>
                      </a:r>
                      <a:r>
                        <a:rPr lang="ms-MY" sz="1400" baseline="0" dirty="0">
                          <a:latin typeface="Arial" panose="020B0604020202020204" pitchFamily="34" charset="0"/>
                          <a:cs typeface="Arial" panose="020B0604020202020204" pitchFamily="34" charset="0"/>
                        </a:rPr>
                        <a:t>nyatakan nama Pelan Strategik,tempoh Pelan Strategik dan teras/cabutan Pelan Strategik yang berkaitan. </a:t>
                      </a:r>
                    </a:p>
                    <a:p>
                      <a:pPr algn="l"/>
                      <a:r>
                        <a:rPr lang="ms-MY" sz="1400" baseline="0" dirty="0">
                          <a:latin typeface="Arial" panose="020B0604020202020204" pitchFamily="34" charset="0"/>
                          <a:cs typeface="Arial" panose="020B0604020202020204" pitchFamily="34" charset="0"/>
                        </a:rPr>
                        <a:t>Jika </a:t>
                      </a:r>
                      <a:r>
                        <a:rPr lang="ms-MY" sz="1400" u="sng" baseline="0" dirty="0">
                          <a:latin typeface="Arial" panose="020B0604020202020204" pitchFamily="34" charset="0"/>
                          <a:cs typeface="Arial" panose="020B0604020202020204" pitchFamily="34" charset="0"/>
                        </a:rPr>
                        <a:t>‘</a:t>
                      </a:r>
                      <a:r>
                        <a:rPr lang="ms-MY" sz="1400" u="sng" baseline="0" dirty="0">
                          <a:solidFill>
                            <a:srgbClr val="FF0000"/>
                          </a:solidFill>
                          <a:latin typeface="Arial" panose="020B0604020202020204" pitchFamily="34" charset="0"/>
                          <a:cs typeface="Arial" panose="020B0604020202020204" pitchFamily="34" charset="0"/>
                        </a:rPr>
                        <a:t>Tiada</a:t>
                      </a:r>
                      <a:r>
                        <a:rPr lang="ms-MY" sz="1400" baseline="0" dirty="0">
                          <a:solidFill>
                            <a:srgbClr val="FF0000"/>
                          </a:solidFill>
                          <a:latin typeface="Arial" panose="020B0604020202020204" pitchFamily="34" charset="0"/>
                          <a:cs typeface="Arial" panose="020B0604020202020204" pitchFamily="34" charset="0"/>
                        </a:rPr>
                        <a:t>’, </a:t>
                      </a:r>
                      <a:r>
                        <a:rPr lang="ms-MY" sz="1400" baseline="0" dirty="0">
                          <a:latin typeface="Arial" panose="020B0604020202020204" pitchFamily="34" charset="0"/>
                          <a:cs typeface="Arial" panose="020B0604020202020204" pitchFamily="34" charset="0"/>
                        </a:rPr>
                        <a:t>nyatakan pelan yang berkaitan, contoh : Pelan Transformasi dll</a:t>
                      </a:r>
                    </a:p>
                    <a:p>
                      <a:pPr marL="0" marR="0" lvl="0" indent="4486275" algn="l" defTabSz="914400" rtl="0" eaLnBrk="1" fontAlgn="auto" latinLnBrk="0" hangingPunct="1">
                        <a:lnSpc>
                          <a:spcPct val="100000"/>
                        </a:lnSpc>
                        <a:spcBef>
                          <a:spcPts val="0"/>
                        </a:spcBef>
                        <a:spcAft>
                          <a:spcPts val="0"/>
                        </a:spcAft>
                        <a:buClrTx/>
                        <a:buSzTx/>
                        <a:buFontTx/>
                        <a:buNone/>
                        <a:tabLst/>
                        <a:defRPr/>
                      </a:pPr>
                      <a:r>
                        <a:rPr lang="en-MY" sz="1200" i="1" dirty="0">
                          <a:latin typeface="Arial" panose="020B0604020202020204" pitchFamily="34" charset="0"/>
                          <a:cs typeface="Arial" panose="020B0604020202020204" pitchFamily="34" charset="0"/>
                        </a:rPr>
                        <a:t>(</a:t>
                      </a:r>
                      <a:r>
                        <a:rPr lang="ms-MY" sz="1200" i="1" baseline="0" dirty="0">
                          <a:latin typeface="Arial" panose="020B0604020202020204" pitchFamily="34" charset="0"/>
                          <a:cs typeface="Arial" panose="020B0604020202020204" pitchFamily="34" charset="0"/>
                        </a:rPr>
                        <a:t>Rujuk Lampiran XX – Cabutan Pelan Strategik ICT)</a:t>
                      </a:r>
                      <a:endParaRPr lang="ms-MY" sz="12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5"/>
                  </a:ext>
                </a:extLst>
              </a:tr>
              <a:tr h="30394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err="1">
                          <a:latin typeface="Arial" panose="020B0604020202020204" pitchFamily="34" charset="0"/>
                          <a:cs typeface="Arial" panose="020B0604020202020204" pitchFamily="34" charset="0"/>
                        </a:rPr>
                        <a:t>Tempoh</a:t>
                      </a:r>
                      <a:r>
                        <a:rPr kumimoji="0" lang="en-US" sz="1200" b="1" kern="1200" dirty="0">
                          <a:latin typeface="Arial" panose="020B0604020202020204" pitchFamily="34" charset="0"/>
                          <a:cs typeface="Arial" panose="020B0604020202020204" pitchFamily="34" charset="0"/>
                        </a:rPr>
                        <a:t> </a:t>
                      </a:r>
                      <a:r>
                        <a:rPr kumimoji="0" lang="en-US" sz="1200" b="1" kern="1200" dirty="0" err="1">
                          <a:latin typeface="Arial" panose="020B0604020202020204" pitchFamily="34" charset="0"/>
                          <a:cs typeface="Arial" panose="020B0604020202020204" pitchFamily="34" charset="0"/>
                        </a:rPr>
                        <a:t>Projek</a:t>
                      </a:r>
                      <a:endParaRPr kumimoji="0" lang="ms-MY" sz="1200" b="1" kern="1200" dirty="0">
                        <a:solidFill>
                          <a:schemeClr val="bg1"/>
                        </a:solidFill>
                        <a:latin typeface="Arial" panose="020B0604020202020204" pitchFamily="34" charset="0"/>
                        <a:cs typeface="Arial" panose="020B0604020202020204" pitchFamily="34" charset="0"/>
                      </a:endParaRPr>
                    </a:p>
                  </a:txBody>
                  <a:tcPr marT="45737" marB="45737">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r"/>
                      <a:r>
                        <a:rPr lang="en-US" sz="1400" dirty="0" err="1">
                          <a:latin typeface="Arial" panose="020B0604020202020204" pitchFamily="34" charset="0"/>
                          <a:cs typeface="Arial" panose="020B0604020202020204" pitchFamily="34" charset="0"/>
                        </a:rPr>
                        <a:t>Tempoh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Projek</a:t>
                      </a:r>
                      <a:endParaRPr lang="en-US" sz="1400" b="1" dirty="0">
                        <a:latin typeface="Arial" panose="020B0604020202020204" pitchFamily="34" charset="0"/>
                        <a:cs typeface="Arial" panose="020B0604020202020204" pitchFamily="34" charset="0"/>
                      </a:endParaRPr>
                    </a:p>
                  </a:txBody>
                  <a:tcPr marT="45737" marB="45737" anchor="ctr">
                    <a:lnL w="3175" cap="flat" cmpd="sng" algn="ctr">
                      <a:solidFill>
                        <a:schemeClr val="bg1">
                          <a:lumMod val="6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XX </a:t>
                      </a:r>
                      <a:r>
                        <a:rPr lang="en-MY" sz="1400" dirty="0" err="1">
                          <a:latin typeface="Arial" panose="020B0604020202020204" pitchFamily="34" charset="0"/>
                          <a:cs typeface="Arial" panose="020B0604020202020204" pitchFamily="34" charset="0"/>
                        </a:rPr>
                        <a:t>bulan</a:t>
                      </a:r>
                      <a:endParaRPr lang="ms-MY" sz="14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303947">
                <a:tc v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Tarikh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Jangka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Mula</a:t>
                      </a:r>
                      <a:endParaRPr lang="ms-MY" sz="1400" b="1" dirty="0">
                        <a:latin typeface="Arial" panose="020B0604020202020204" pitchFamily="34" charset="0"/>
                        <a:cs typeface="Arial" panose="020B0604020202020204" pitchFamily="34" charset="0"/>
                      </a:endParaRPr>
                    </a:p>
                  </a:txBody>
                  <a:tcPr marT="45737" marB="45737" anchor="ctr">
                    <a:lnL w="3175" cap="flat" cmpd="sng" algn="ctr">
                      <a:solidFill>
                        <a:schemeClr val="bg1">
                          <a:lumMod val="6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DD/MM/YYYY         </a:t>
                      </a:r>
                      <a:endParaRPr lang="ms-MY" sz="14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8480054"/>
                  </a:ext>
                </a:extLst>
              </a:tr>
              <a:tr h="303947">
                <a:tc v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Tarikh</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Jangka</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Akhir</a:t>
                      </a:r>
                      <a:endParaRPr lang="ms-MY" sz="1400" b="1" dirty="0">
                        <a:latin typeface="Arial" panose="020B0604020202020204" pitchFamily="34" charset="0"/>
                        <a:cs typeface="Arial" panose="020B0604020202020204" pitchFamily="34" charset="0"/>
                      </a:endParaRPr>
                    </a:p>
                  </a:txBody>
                  <a:tcPr marT="45737" marB="45737" anchor="ctr">
                    <a:lnL w="3175" cap="flat" cmpd="sng" algn="ctr">
                      <a:solidFill>
                        <a:schemeClr val="bg1">
                          <a:lumMod val="6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DD/MM/YYYY         </a:t>
                      </a:r>
                      <a:endParaRPr lang="ms-MY" sz="14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9098145"/>
                  </a:ext>
                </a:extLst>
              </a:tr>
              <a:tr h="30394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200" b="1" dirty="0">
                          <a:latin typeface="Arial" panose="020B0604020202020204" pitchFamily="34" charset="0"/>
                          <a:cs typeface="Arial" panose="020B0604020202020204" pitchFamily="34" charset="0"/>
                        </a:rPr>
                        <a:t>Anggaran Kos</a:t>
                      </a:r>
                      <a:r>
                        <a:rPr lang="ms-MY" sz="1200" b="1" baseline="0" dirty="0">
                          <a:latin typeface="Arial" panose="020B0604020202020204" pitchFamily="34" charset="0"/>
                          <a:cs typeface="Arial" panose="020B0604020202020204" pitchFamily="34" charset="0"/>
                        </a:rPr>
                        <a:t> Keseluruhan</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r"/>
                      <a:r>
                        <a:rPr lang="ms-MY" sz="1400" dirty="0">
                          <a:latin typeface="Arial" panose="020B0604020202020204" pitchFamily="34" charset="0"/>
                          <a:cs typeface="Arial" panose="020B0604020202020204" pitchFamily="34" charset="0"/>
                        </a:rPr>
                        <a:t>Anggaran Kos</a:t>
                      </a:r>
                      <a:endParaRPr lang="ms-MY" sz="1400" b="1" dirty="0">
                        <a:solidFill>
                          <a:schemeClr val="tx1"/>
                        </a:solidFill>
                        <a:latin typeface="Arial" panose="020B0604020202020204" pitchFamily="34" charset="0"/>
                        <a:cs typeface="Arial" panose="020B0604020202020204" pitchFamily="34" charset="0"/>
                      </a:endParaRPr>
                    </a:p>
                  </a:txBody>
                  <a:tcPr marT="45713" marB="45713"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RM         </a:t>
                      </a:r>
                      <a:endParaRPr lang="ms-MY" sz="14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303947">
                <a:tc v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dirty="0">
                          <a:latin typeface="Arial" panose="020B0604020202020204" pitchFamily="34" charset="0"/>
                          <a:cs typeface="Arial" panose="020B0604020202020204" pitchFamily="34" charset="0"/>
                        </a:rPr>
                        <a:t>Tarikh Kelulusan Peruntukan</a:t>
                      </a:r>
                      <a:endParaRPr lang="ms-MY" sz="1400" b="1" dirty="0">
                        <a:solidFill>
                          <a:schemeClr val="tx1"/>
                        </a:solidFill>
                        <a:latin typeface="Arial" panose="020B0604020202020204" pitchFamily="34" charset="0"/>
                        <a:cs typeface="Arial" panose="020B0604020202020204" pitchFamily="34" charset="0"/>
                      </a:endParaRPr>
                    </a:p>
                  </a:txBody>
                  <a:tcPr marT="45713" marB="45713"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DD/MM/YYYY          </a:t>
                      </a:r>
                      <a:r>
                        <a:rPr lang="en-MY" sz="1200" i="1" dirty="0">
                          <a:latin typeface="Arial" panose="020B0604020202020204" pitchFamily="34" charset="0"/>
                          <a:cs typeface="Arial" panose="020B0604020202020204" pitchFamily="34" charset="0"/>
                        </a:rPr>
                        <a:t>(</a:t>
                      </a:r>
                      <a:r>
                        <a:rPr lang="ms-MY" sz="1200" i="1" baseline="0" dirty="0">
                          <a:latin typeface="Arial" panose="020B0604020202020204" pitchFamily="34" charset="0"/>
                          <a:cs typeface="Arial" panose="020B0604020202020204" pitchFamily="34" charset="0"/>
                        </a:rPr>
                        <a:t>Rujuk Lampiran XX – Pengesahan Peruntukan)</a:t>
                      </a:r>
                      <a:endParaRPr lang="ms-MY" sz="12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42489671"/>
                  </a:ext>
                </a:extLst>
              </a:tr>
              <a:tr h="303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200" b="1" dirty="0">
                          <a:latin typeface="Arial" panose="020B0604020202020204" pitchFamily="34" charset="0"/>
                          <a:cs typeface="Arial" panose="020B0604020202020204" pitchFamily="34" charset="0"/>
                        </a:rPr>
                        <a:t>Kaedah Perolehan</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algn="l"/>
                      <a:r>
                        <a:rPr lang="ms-MY" sz="1400" dirty="0">
                          <a:latin typeface="Arial" panose="020B0604020202020204" pitchFamily="34" charset="0"/>
                          <a:cs typeface="Arial" panose="020B0604020202020204" pitchFamily="34" charset="0"/>
                        </a:rPr>
                        <a:t>Tender</a:t>
                      </a:r>
                      <a:r>
                        <a:rPr lang="ms-MY" sz="1400" baseline="0" dirty="0">
                          <a:latin typeface="Arial" panose="020B0604020202020204" pitchFamily="34" charset="0"/>
                          <a:cs typeface="Arial" panose="020B0604020202020204" pitchFamily="34" charset="0"/>
                        </a:rPr>
                        <a:t> Terbuka/ Tender Terhad/ Rundingan Terus dengan Syarikat ABC dll</a:t>
                      </a:r>
                      <a:endParaRPr lang="ms-MY" sz="1400" dirty="0">
                        <a:solidFill>
                          <a:schemeClr val="tx1"/>
                        </a:solidFill>
                        <a:latin typeface="Arial" panose="020B0604020202020204" pitchFamily="34" charset="0"/>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8"/>
                  </a:ext>
                </a:extLst>
              </a:tr>
              <a:tr h="303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200" b="1" dirty="0">
                          <a:latin typeface="Arial" panose="020B0604020202020204" pitchFamily="34" charset="0"/>
                          <a:cs typeface="Arial" panose="020B0604020202020204" pitchFamily="34" charset="0"/>
                        </a:rPr>
                        <a:t>Sumber Peruntukan</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algn="l"/>
                      <a:r>
                        <a:rPr lang="en-US" sz="1400" dirty="0" err="1">
                          <a:latin typeface="Arial" panose="020B0604020202020204" pitchFamily="34" charset="0"/>
                          <a:cs typeface="Arial" panose="020B0604020202020204" pitchFamily="34" charset="0"/>
                        </a:rPr>
                        <a:t>Belanja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Mengurus</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RMKe</a:t>
                      </a:r>
                      <a:r>
                        <a:rPr lang="en-US" sz="1400" baseline="0" dirty="0">
                          <a:latin typeface="Arial" panose="020B0604020202020204" pitchFamily="34" charset="0"/>
                          <a:cs typeface="Arial" panose="020B0604020202020204" pitchFamily="34" charset="0"/>
                        </a:rPr>
                        <a:t>-XX, Rolling Plan (RP) X </a:t>
                      </a:r>
                      <a:r>
                        <a:rPr lang="en-US" sz="1400" baseline="0" dirty="0" err="1">
                          <a:latin typeface="Arial" panose="020B0604020202020204" pitchFamily="34" charset="0"/>
                          <a:cs typeface="Arial" panose="020B0604020202020204" pitchFamily="34" charset="0"/>
                        </a:rPr>
                        <a:t>Tahun</a:t>
                      </a:r>
                      <a:r>
                        <a:rPr lang="en-US" sz="1400" baseline="0" dirty="0">
                          <a:latin typeface="Arial" panose="020B0604020202020204" pitchFamily="34" charset="0"/>
                          <a:cs typeface="Arial" panose="020B0604020202020204" pitchFamily="34" charset="0"/>
                        </a:rPr>
                        <a:t> X/ Public Private Partnership (PPP)</a:t>
                      </a:r>
                      <a:endParaRPr lang="ms-MY" sz="1400" dirty="0">
                        <a:solidFill>
                          <a:schemeClr val="tx1"/>
                        </a:solidFill>
                        <a:latin typeface="Arial" panose="020B0604020202020204" pitchFamily="34" charset="0"/>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9"/>
                  </a:ext>
                </a:extLst>
              </a:tr>
              <a:tr h="942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a:latin typeface="Arial" panose="020B0604020202020204" pitchFamily="34" charset="0"/>
                          <a:cs typeface="Arial" panose="020B0604020202020204" pitchFamily="34" charset="0"/>
                        </a:rPr>
                        <a:t>Dokumen</a:t>
                      </a:r>
                      <a:r>
                        <a:rPr lang="en-US" sz="1200" b="1" dirty="0">
                          <a:latin typeface="Arial" panose="020B0604020202020204" pitchFamily="34" charset="0"/>
                          <a:cs typeface="Arial" panose="020B0604020202020204" pitchFamily="34" charset="0"/>
                        </a:rPr>
                        <a:t> yang </a:t>
                      </a:r>
                      <a:r>
                        <a:rPr lang="en-US" sz="1200" b="1" dirty="0" err="1">
                          <a:latin typeface="Arial" panose="020B0604020202020204" pitchFamily="34" charset="0"/>
                          <a:cs typeface="Arial" panose="020B0604020202020204" pitchFamily="34" charset="0"/>
                        </a:rPr>
                        <a:t>Menyokong</a:t>
                      </a:r>
                      <a:r>
                        <a:rPr lang="en-US" sz="1200" b="1" baseline="0" dirty="0">
                          <a:latin typeface="Arial" panose="020B0604020202020204" pitchFamily="34" charset="0"/>
                          <a:cs typeface="Arial" panose="020B0604020202020204" pitchFamily="34" charset="0"/>
                        </a:rPr>
                        <a:t> </a:t>
                      </a:r>
                      <a:r>
                        <a:rPr lang="en-US" sz="1200" b="1" baseline="0" dirty="0" err="1">
                          <a:latin typeface="Arial" panose="020B0604020202020204" pitchFamily="34" charset="0"/>
                          <a:cs typeface="Arial" panose="020B0604020202020204" pitchFamily="34" charset="0"/>
                        </a:rPr>
                        <a:t>Permohonan</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200" i="1" baseline="0" dirty="0">
                          <a:latin typeface="Arial" panose="020B0604020202020204" pitchFamily="34" charset="0"/>
                          <a:cs typeface="Arial" panose="020B0604020202020204" pitchFamily="34" charset="0"/>
                        </a:rPr>
                        <a:t>Lampiran XX – Kajian Pasaran</a:t>
                      </a:r>
                      <a:endParaRPr lang="ms-MY" sz="1200" b="1" i="1" dirty="0">
                        <a:solidFill>
                          <a:srgbClr val="00B0F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err="1">
                          <a:latin typeface="Arial" panose="020B0604020202020204" pitchFamily="34" charset="0"/>
                          <a:cs typeface="Arial" panose="020B0604020202020204" pitchFamily="34" charset="0"/>
                        </a:rPr>
                        <a:t>Contoh</a:t>
                      </a:r>
                      <a:r>
                        <a:rPr lang="en-US" sz="1400" baseline="0" dirty="0">
                          <a:latin typeface="Arial" panose="020B0604020202020204" pitchFamily="34" charset="0"/>
                          <a:cs typeface="Arial" panose="020B0604020202020204" pitchFamily="34" charset="0"/>
                        </a:rPr>
                        <a:t>: </a:t>
                      </a:r>
                      <a:r>
                        <a:rPr lang="fi-FI" sz="1400" dirty="0">
                          <a:latin typeface="Arial" panose="020B0604020202020204" pitchFamily="34" charset="0"/>
                          <a:cs typeface="Arial" panose="020B0604020202020204" pitchFamily="34" charset="0"/>
                        </a:rPr>
                        <a:t>Kajian ketersauran, </a:t>
                      </a:r>
                      <a:r>
                        <a:rPr lang="en-US" sz="1400" baseline="0" dirty="0" err="1">
                          <a:latin typeface="Arial" panose="020B0604020202020204" pitchFamily="34" charset="0"/>
                          <a:cs typeface="Arial" panose="020B0604020202020204" pitchFamily="34" charset="0"/>
                        </a:rPr>
                        <a:t>Kajian</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pasaran</a:t>
                      </a:r>
                      <a:r>
                        <a:rPr lang="en-US" sz="1400" baseline="0" dirty="0">
                          <a:latin typeface="Arial" panose="020B0604020202020204" pitchFamily="34" charset="0"/>
                          <a:cs typeface="Arial" panose="020B0604020202020204" pitchFamily="34" charset="0"/>
                        </a:rPr>
                        <a:t>, </a:t>
                      </a:r>
                      <a:r>
                        <a:rPr lang="fi-FI" sz="1400" dirty="0">
                          <a:latin typeface="Arial" panose="020B0604020202020204" pitchFamily="34" charset="0"/>
                          <a:cs typeface="Arial" panose="020B0604020202020204" pitchFamily="34" charset="0"/>
                        </a:rPr>
                        <a:t>Analisis Faedah Kos, </a:t>
                      </a:r>
                      <a:r>
                        <a:rPr lang="en-US" sz="1400" baseline="0" dirty="0" err="1">
                          <a:latin typeface="Arial" panose="020B0604020202020204" pitchFamily="34" charset="0"/>
                          <a:cs typeface="Arial" panose="020B0604020202020204" pitchFamily="34" charset="0"/>
                        </a:rPr>
                        <a:t>Laporan</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Pengurusan</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Nilai</a:t>
                      </a:r>
                      <a:r>
                        <a:rPr lang="en-US" sz="1400" baseline="0" dirty="0">
                          <a:latin typeface="Arial" panose="020B0604020202020204" pitchFamily="34" charset="0"/>
                          <a:cs typeface="Arial" panose="020B0604020202020204" pitchFamily="34" charset="0"/>
                        </a:rPr>
                        <a:t> (VM), </a:t>
                      </a:r>
                      <a:r>
                        <a:rPr lang="en-US" sz="1400" baseline="0" dirty="0" err="1">
                          <a:latin typeface="Arial" panose="020B0604020202020204" pitchFamily="34" charset="0"/>
                          <a:cs typeface="Arial" panose="020B0604020202020204" pitchFamily="34" charset="0"/>
                        </a:rPr>
                        <a:t>Laporan</a:t>
                      </a:r>
                      <a:r>
                        <a:rPr lang="en-US" sz="1400" baseline="0" dirty="0">
                          <a:latin typeface="Arial" panose="020B0604020202020204" pitchFamily="34" charset="0"/>
                          <a:cs typeface="Arial" panose="020B0604020202020204" pitchFamily="34" charset="0"/>
                        </a:rPr>
                        <a:t> Proof-Of-Concept (POC), </a:t>
                      </a:r>
                      <a:r>
                        <a:rPr lang="en-US" sz="1400" baseline="0" dirty="0" err="1">
                          <a:latin typeface="Arial" panose="020B0604020202020204" pitchFamily="34" charset="0"/>
                          <a:cs typeface="Arial" panose="020B0604020202020204" pitchFamily="34" charset="0"/>
                        </a:rPr>
                        <a:t>Laporan</a:t>
                      </a:r>
                      <a:r>
                        <a:rPr lang="en-US" sz="1400" baseline="0" dirty="0">
                          <a:latin typeface="Arial" panose="020B0604020202020204" pitchFamily="34" charset="0"/>
                          <a:cs typeface="Arial" panose="020B0604020202020204" pitchFamily="34" charset="0"/>
                        </a:rPr>
                        <a:t> Network Utilization, Capacity Planning Report , Post Implementation Review (PIR), </a:t>
                      </a:r>
                      <a:r>
                        <a:rPr lang="en-US" sz="1400" baseline="0" dirty="0" err="1">
                          <a:latin typeface="Arial" panose="020B0604020202020204" pitchFamily="34" charset="0"/>
                          <a:cs typeface="Arial" panose="020B0604020202020204" pitchFamily="34" charset="0"/>
                        </a:rPr>
                        <a:t>dan</a:t>
                      </a:r>
                      <a:r>
                        <a:rPr lang="en-US" sz="1400" baseline="0" dirty="0">
                          <a:latin typeface="Arial" panose="020B0604020202020204" pitchFamily="34" charset="0"/>
                          <a:cs typeface="Arial" panose="020B0604020202020204" pitchFamily="34" charset="0"/>
                        </a:rPr>
                        <a:t> k</a:t>
                      </a:r>
                      <a:r>
                        <a:rPr lang="ms-MY" sz="1400" dirty="0">
                          <a:latin typeface="Arial" panose="020B0604020202020204" pitchFamily="34" charset="0"/>
                          <a:cs typeface="Arial" panose="020B0604020202020204" pitchFamily="34" charset="0"/>
                        </a:rPr>
                        <a:t>ajian impak bagi permohonan peluasan.</a:t>
                      </a:r>
                      <a:r>
                        <a:rPr lang="ms-MY" sz="1400" baseline="0" dirty="0">
                          <a:latin typeface="Arial" panose="020B0604020202020204" pitchFamily="34" charset="0"/>
                          <a:cs typeface="Arial" panose="020B0604020202020204" pitchFamily="34" charset="0"/>
                        </a:rPr>
                        <a:t> </a:t>
                      </a: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10"/>
                  </a:ext>
                </a:extLst>
              </a:tr>
            </a:tbl>
          </a:graphicData>
        </a:graphic>
      </p:graphicFrame>
      <p:sp>
        <p:nvSpPr>
          <p:cNvPr id="8" name="Slide Number Placeholder 7"/>
          <p:cNvSpPr>
            <a:spLocks noGrp="1"/>
          </p:cNvSpPr>
          <p:nvPr>
            <p:ph type="sldNum" sz="quarter" idx="12"/>
          </p:nvPr>
        </p:nvSpPr>
        <p:spPr/>
        <p:txBody>
          <a:bodyPr/>
          <a:lstStyle/>
          <a:p>
            <a:pPr>
              <a:defRPr/>
            </a:pPr>
            <a:fld id="{1B09AB17-F647-4A22-A4B0-5AFB6B343795}" type="slidenum">
              <a:rPr lang="ms-MY" smtClean="0"/>
              <a:pPr>
                <a:defRPr/>
              </a:pPr>
              <a:t>48</a:t>
            </a:fld>
            <a:endParaRPr lang="ms-MY"/>
          </a:p>
        </p:txBody>
      </p:sp>
    </p:spTree>
    <p:extLst>
      <p:ext uri="{BB962C8B-B14F-4D97-AF65-F5344CB8AC3E}">
        <p14:creationId xmlns:p14="http://schemas.microsoft.com/office/powerpoint/2010/main" val="527508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319983620"/>
              </p:ext>
            </p:extLst>
          </p:nvPr>
        </p:nvGraphicFramePr>
        <p:xfrm>
          <a:off x="1631504" y="1940584"/>
          <a:ext cx="9036496" cy="4298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a:off x="2026792" y="3381240"/>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34854" y="4382953"/>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27017" y="3381240"/>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83079" y="4382953"/>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95479" y="3387590"/>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19179" y="4382953"/>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211567" y="3387590"/>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74942" y="4382953"/>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58505" y="1811204"/>
            <a:ext cx="1554163" cy="1449387"/>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18" name="Rectangle 17"/>
          <p:cNvSpPr/>
          <p:nvPr/>
        </p:nvSpPr>
        <p:spPr>
          <a:xfrm>
            <a:off x="2171057" y="4994141"/>
            <a:ext cx="1554163" cy="1463675"/>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endParaRPr lang="en-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19" name="Rectangle 18"/>
          <p:cNvSpPr/>
          <p:nvPr/>
        </p:nvSpPr>
        <p:spPr>
          <a:xfrm>
            <a:off x="3420617" y="1811204"/>
            <a:ext cx="1554162" cy="1449387"/>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endParaRPr lang="ms-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20" name="Rectangle 19"/>
          <p:cNvSpPr/>
          <p:nvPr/>
        </p:nvSpPr>
        <p:spPr>
          <a:xfrm>
            <a:off x="3857254" y="4994141"/>
            <a:ext cx="1554162" cy="1463675"/>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600"/>
              </a:spcBef>
              <a:defRPr/>
            </a:pPr>
            <a:endParaRPr lang="ms-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21" name="Rectangle 20"/>
          <p:cNvSpPr/>
          <p:nvPr/>
        </p:nvSpPr>
        <p:spPr>
          <a:xfrm>
            <a:off x="5124005" y="1796916"/>
            <a:ext cx="1260475" cy="1463675"/>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spcBef>
                <a:spcPts val="600"/>
              </a:spcBef>
              <a:buFont typeface="Arial" panose="020B0604020202020204" pitchFamily="34" charset="0"/>
              <a:buChar char="•"/>
              <a:defRPr/>
            </a:pPr>
            <a:endParaRPr lang="ms-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22" name="Rectangle 21"/>
          <p:cNvSpPr/>
          <p:nvPr/>
        </p:nvSpPr>
        <p:spPr>
          <a:xfrm>
            <a:off x="5550198" y="4994141"/>
            <a:ext cx="1949450" cy="1463675"/>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ts val="600"/>
              </a:spcBef>
              <a:buFont typeface="Arial" panose="020B0604020202020204" pitchFamily="34" charset="0"/>
              <a:buChar char="•"/>
              <a:defRPr/>
            </a:pPr>
            <a:endParaRPr lang="fi-FI" sz="1200" dirty="0">
              <a:solidFill>
                <a:srgbClr val="FF0000"/>
              </a:solidFill>
              <a:latin typeface="Segoe UI Light" panose="020B0502040204020203" pitchFamily="34" charset="0"/>
              <a:ea typeface="Tahoma" panose="020B0604030504040204" pitchFamily="34" charset="0"/>
              <a:cs typeface="Tahoma" panose="020B0604030504040204" pitchFamily="34" charset="0"/>
            </a:endParaRPr>
          </a:p>
        </p:txBody>
      </p:sp>
      <p:sp>
        <p:nvSpPr>
          <p:cNvPr id="23" name="Rectangle 22"/>
          <p:cNvSpPr/>
          <p:nvPr/>
        </p:nvSpPr>
        <p:spPr>
          <a:xfrm>
            <a:off x="6543230" y="1793740"/>
            <a:ext cx="1287463" cy="146685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endParaRPr lang="ms-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24" name="Rectangle 23"/>
          <p:cNvSpPr/>
          <p:nvPr/>
        </p:nvSpPr>
        <p:spPr>
          <a:xfrm>
            <a:off x="7643664" y="4994141"/>
            <a:ext cx="1554162" cy="1439863"/>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endParaRPr lang="ms-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cxnSp>
        <p:nvCxnSpPr>
          <p:cNvPr id="25" name="Straight Arrow Connector 24"/>
          <p:cNvCxnSpPr/>
          <p:nvPr/>
        </p:nvCxnSpPr>
        <p:spPr>
          <a:xfrm>
            <a:off x="10235754" y="4382953"/>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337230" y="4983029"/>
            <a:ext cx="1392238" cy="1463675"/>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buFont typeface="Arial" panose="020B0604020202020204" pitchFamily="34" charset="0"/>
              <a:buChar char="•"/>
              <a:defRPr/>
            </a:pPr>
            <a:endParaRPr lang="ms-MY" sz="1200" b="1"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27" name="Rectangle 26"/>
          <p:cNvSpPr/>
          <p:nvPr/>
        </p:nvSpPr>
        <p:spPr>
          <a:xfrm>
            <a:off x="9337230" y="1793740"/>
            <a:ext cx="1362075" cy="146685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buFont typeface="Arial" panose="020B0604020202020204" pitchFamily="34" charset="0"/>
              <a:buChar char="•"/>
              <a:defRPr/>
            </a:pPr>
            <a:endParaRPr lang="ms-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cxnSp>
        <p:nvCxnSpPr>
          <p:cNvPr id="28" name="Straight Arrow Connector 27"/>
          <p:cNvCxnSpPr/>
          <p:nvPr/>
        </p:nvCxnSpPr>
        <p:spPr>
          <a:xfrm>
            <a:off x="9659492" y="3381240"/>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987854" y="1788978"/>
            <a:ext cx="1227138" cy="1471612"/>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buFont typeface="Arial" panose="020B0604020202020204" pitchFamily="34" charset="0"/>
              <a:buChar char="•"/>
              <a:defRPr/>
            </a:pPr>
            <a:endParaRPr lang="ms-MY" sz="1200" b="1"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cxnSp>
        <p:nvCxnSpPr>
          <p:cNvPr id="30" name="Straight Arrow Connector 29"/>
          <p:cNvCxnSpPr/>
          <p:nvPr/>
        </p:nvCxnSpPr>
        <p:spPr>
          <a:xfrm>
            <a:off x="8651429" y="3381240"/>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idx="4294967295"/>
          </p:nvPr>
        </p:nvSpPr>
        <p:spPr>
          <a:xfrm>
            <a:off x="0" y="0"/>
            <a:ext cx="12204000" cy="432000"/>
          </a:xfrm>
          <a:ln>
            <a:solidFill>
              <a:schemeClr val="tx1"/>
            </a:solidFill>
          </a:ln>
        </p:spPr>
        <p:txBody>
          <a:bodyPr>
            <a:normAutofit/>
          </a:bodyPr>
          <a:lstStyle/>
          <a:p>
            <a:pPr marL="176213"/>
            <a:r>
              <a:rPr lang="ms-MY" sz="2400" b="1" dirty="0">
                <a:latin typeface="Arial" panose="020B0604020202020204" pitchFamily="34" charset="0"/>
                <a:cs typeface="Arial" panose="020B0604020202020204" pitchFamily="34" charset="0"/>
              </a:rPr>
              <a:t>LATAR BELAKANG</a:t>
            </a:r>
          </a:p>
        </p:txBody>
      </p:sp>
      <p:sp>
        <p:nvSpPr>
          <p:cNvPr id="31" name="Subtitle 2"/>
          <p:cNvSpPr txBox="1">
            <a:spLocks/>
          </p:cNvSpPr>
          <p:nvPr/>
        </p:nvSpPr>
        <p:spPr>
          <a:xfrm>
            <a:off x="139700" y="718220"/>
            <a:ext cx="11887200" cy="600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tx1"/>
              </a:buClr>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Latar</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belakang</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keterangan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ringkas</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mengenai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kronologi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projek</a:t>
            </a:r>
            <a:r>
              <a:rPr lang="en-US" sz="1400" dirty="0">
                <a:solidFill>
                  <a:schemeClr val="tx1"/>
                </a:solidFill>
                <a:latin typeface="Arial" panose="020B0604020202020204" pitchFamily="34" charset="0"/>
                <a:cs typeface="Arial" panose="020B0604020202020204" pitchFamily="34" charset="0"/>
              </a:rPr>
              <a:t> (Kos </a:t>
            </a:r>
            <a:r>
              <a:rPr lang="en-US" sz="1400" dirty="0" err="1">
                <a:solidFill>
                  <a:schemeClr val="tx1"/>
                </a:solidFill>
                <a:latin typeface="Arial" panose="020B0604020202020204" pitchFamily="34" charset="0"/>
                <a:cs typeface="Arial" panose="020B0604020202020204" pitchFamily="34" charset="0"/>
              </a:rPr>
              <a:t>Projek</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Punca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Kuasa</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Perubahan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Teknologi</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Pembaharuan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Lesen</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Peningkatan</a:t>
            </a:r>
            <a:r>
              <a:rPr lang="en-US" sz="1400" dirty="0">
                <a:solidFill>
                  <a:schemeClr val="tx1"/>
                </a:solidFill>
                <a:latin typeface="Arial" panose="020B0604020202020204" pitchFamily="34" charset="0"/>
                <a:cs typeface="Arial" panose="020B0604020202020204" pitchFamily="34" charset="0"/>
              </a:rPr>
              <a:t> Platform/</a:t>
            </a:r>
            <a:r>
              <a:rPr lang="en-US" sz="1400" dirty="0" err="1">
                <a:solidFill>
                  <a:schemeClr val="tx1"/>
                </a:solidFill>
                <a:latin typeface="Arial" panose="020B0604020202020204" pitchFamily="34" charset="0"/>
                <a:cs typeface="Arial" panose="020B0604020202020204" pitchFamily="34" charset="0"/>
              </a:rPr>
              <a:t>Peningkatan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Sistem</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Perluasan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Lokasi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Penggunaan</a:t>
            </a:r>
            <a:r>
              <a:rPr lang="en-US" sz="1400" dirty="0">
                <a:solidFill>
                  <a:schemeClr val="tx1"/>
                </a:solidFill>
                <a:latin typeface="Arial" panose="020B0604020202020204" pitchFamily="34" charset="0"/>
                <a:cs typeface="Arial" panose="020B0604020202020204" pitchFamily="34" charset="0"/>
              </a:rPr>
              <a:t>)</a:t>
            </a: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49</a:t>
            </a:fld>
            <a:endParaRPr lang="ms-MY"/>
          </a:p>
        </p:txBody>
      </p:sp>
    </p:spTree>
    <p:extLst>
      <p:ext uri="{BB962C8B-B14F-4D97-AF65-F5344CB8AC3E}">
        <p14:creationId xmlns:p14="http://schemas.microsoft.com/office/powerpoint/2010/main" val="2611479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204000" cy="432000"/>
          </a:xfrm>
          <a:ln>
            <a:solidFill>
              <a:schemeClr val="tx1"/>
            </a:solidFill>
          </a:ln>
        </p:spPr>
        <p:txBody>
          <a:bodyPr>
            <a:normAutofit/>
          </a:bodyPr>
          <a:lstStyle/>
          <a:p>
            <a:pPr marL="176213" rtl="0" eaLnBrk="1" latinLnBrk="0" hangingPunct="1"/>
            <a:r>
              <a:rPr lang="en-US" sz="2400" b="1" kern="1200" dirty="0">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JUSTIFIKASI KEPERLUAN PROJEK</a:t>
            </a:r>
            <a:endParaRPr lang="ms-MY" sz="2400" dirty="0">
              <a:effectLst/>
              <a:latin typeface="Arial" panose="020B0604020202020204" pitchFamily="34" charset="0"/>
              <a:cs typeface="Arial" panose="020B0604020202020204" pitchFamily="34" charset="0"/>
            </a:endParaRPr>
          </a:p>
        </p:txBody>
      </p:sp>
      <p:sp>
        <p:nvSpPr>
          <p:cNvPr id="8" name="Subtitle 2"/>
          <p:cNvSpPr txBox="1">
            <a:spLocks/>
          </p:cNvSpPr>
          <p:nvPr/>
        </p:nvSpPr>
        <p:spPr>
          <a:xfrm>
            <a:off x="139700" y="718220"/>
            <a:ext cx="11887200" cy="600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5</a:t>
            </a:fld>
            <a:endParaRPr lang="ms-MY"/>
          </a:p>
        </p:txBody>
      </p:sp>
      <p:graphicFrame>
        <p:nvGraphicFramePr>
          <p:cNvPr id="6" name="Table 5">
            <a:extLst>
              <a:ext uri="{FF2B5EF4-FFF2-40B4-BE49-F238E27FC236}">
                <a16:creationId xmlns:a16="http://schemas.microsoft.com/office/drawing/2014/main" id="{1E0A1B58-AF59-4DD6-87F2-163FA1EAC9C5}"/>
              </a:ext>
            </a:extLst>
          </p:cNvPr>
          <p:cNvGraphicFramePr>
            <a:graphicFrameLocks noGrp="1"/>
          </p:cNvGraphicFramePr>
          <p:nvPr>
            <p:extLst>
              <p:ext uri="{D42A27DB-BD31-4B8C-83A1-F6EECF244321}">
                <p14:modId xmlns:p14="http://schemas.microsoft.com/office/powerpoint/2010/main" val="2018535603"/>
              </p:ext>
            </p:extLst>
          </p:nvPr>
        </p:nvGraphicFramePr>
        <p:xfrm>
          <a:off x="0" y="533870"/>
          <a:ext cx="12191999" cy="5882706"/>
        </p:xfrm>
        <a:graphic>
          <a:graphicData uri="http://schemas.openxmlformats.org/drawingml/2006/table">
            <a:tbl>
              <a:tblPr/>
              <a:tblGrid>
                <a:gridCol w="433933">
                  <a:extLst>
                    <a:ext uri="{9D8B030D-6E8A-4147-A177-3AD203B41FA5}">
                      <a16:colId xmlns:a16="http://schemas.microsoft.com/office/drawing/2014/main" val="590113146"/>
                    </a:ext>
                  </a:extLst>
                </a:gridCol>
                <a:gridCol w="2339624">
                  <a:extLst>
                    <a:ext uri="{9D8B030D-6E8A-4147-A177-3AD203B41FA5}">
                      <a16:colId xmlns:a16="http://schemas.microsoft.com/office/drawing/2014/main" val="2884851155"/>
                    </a:ext>
                  </a:extLst>
                </a:gridCol>
                <a:gridCol w="4770380">
                  <a:extLst>
                    <a:ext uri="{9D8B030D-6E8A-4147-A177-3AD203B41FA5}">
                      <a16:colId xmlns:a16="http://schemas.microsoft.com/office/drawing/2014/main" val="3196266384"/>
                    </a:ext>
                  </a:extLst>
                </a:gridCol>
                <a:gridCol w="4648062">
                  <a:extLst>
                    <a:ext uri="{9D8B030D-6E8A-4147-A177-3AD203B41FA5}">
                      <a16:colId xmlns:a16="http://schemas.microsoft.com/office/drawing/2014/main" val="1938322960"/>
                    </a:ext>
                  </a:extLst>
                </a:gridCol>
              </a:tblGrid>
              <a:tr h="222872">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BIL.</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PENYATAAN MASALAH</a:t>
                      </a: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RASIONAL</a:t>
                      </a:r>
                      <a:r>
                        <a:rPr lang="en-MY" sz="1200" b="1" i="0" u="none" strike="noStrike" baseline="0" dirty="0">
                          <a:solidFill>
                            <a:schemeClr val="bg1"/>
                          </a:solidFill>
                          <a:effectLst/>
                          <a:latin typeface="Arial" panose="020B0604020202020204" pitchFamily="34" charset="0"/>
                          <a:cs typeface="Arial" panose="020B0604020202020204" pitchFamily="34" charset="0"/>
                        </a:rPr>
                        <a:t> /</a:t>
                      </a:r>
                      <a:r>
                        <a:rPr lang="en-MY" sz="1200" b="1" i="0" u="none" strike="noStrike" dirty="0">
                          <a:solidFill>
                            <a:schemeClr val="bg1"/>
                          </a:solidFill>
                          <a:effectLst/>
                          <a:latin typeface="Arial" panose="020B0604020202020204" pitchFamily="34" charset="0"/>
                          <a:cs typeface="Arial" panose="020B0604020202020204" pitchFamily="34" charset="0"/>
                        </a:rPr>
                        <a:t>JUSTIFIKASI</a:t>
                      </a: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IMPLIKASI JIKA</a:t>
                      </a:r>
                      <a:r>
                        <a:rPr lang="en-MY" sz="1200" b="1" i="0" u="none" strike="noStrike" baseline="0" dirty="0">
                          <a:solidFill>
                            <a:schemeClr val="bg1"/>
                          </a:solidFill>
                          <a:effectLst/>
                          <a:latin typeface="Arial" panose="020B0604020202020204" pitchFamily="34" charset="0"/>
                          <a:cs typeface="Arial" panose="020B0604020202020204" pitchFamily="34" charset="0"/>
                        </a:rPr>
                        <a:t> TIDAK DILAKSANAKAN</a:t>
                      </a:r>
                      <a:endParaRPr lang="en-MY" sz="1200" b="1" i="0" u="none" strike="noStrike" dirty="0">
                        <a:solidFill>
                          <a:schemeClr val="bg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814900946"/>
                  </a:ext>
                </a:extLst>
              </a:tr>
              <a:tr h="1832741">
                <a:tc>
                  <a:txBody>
                    <a:bodyPr/>
                    <a:lstStyle/>
                    <a:p>
                      <a:pPr marL="36000" algn="ctr" fontAlgn="t">
                        <a:lnSpc>
                          <a:spcPct val="100000"/>
                        </a:lnSpc>
                      </a:pPr>
                      <a:r>
                        <a:rPr lang="en-MY" sz="1300" b="0" i="0" u="none" strike="noStrike" dirty="0">
                          <a:solidFill>
                            <a:srgbClr val="000000"/>
                          </a:solidFill>
                          <a:effectLst/>
                          <a:latin typeface="Arial" panose="020B0604020202020204" pitchFamily="34" charset="0"/>
                          <a:cs typeface="Arial" panose="020B0604020202020204" pitchFamily="34" charset="0"/>
                        </a:rPr>
                        <a:t>1</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algn="l" fontAlgn="t">
                        <a:lnSpc>
                          <a:spcPct val="100000"/>
                        </a:lnSpc>
                      </a:pPr>
                      <a:r>
                        <a:rPr lang="en-MY" sz="1300" b="0" i="0" u="none" strike="noStrike" dirty="0" err="1">
                          <a:solidFill>
                            <a:srgbClr val="000000"/>
                          </a:solidFill>
                          <a:effectLst/>
                          <a:latin typeface="Arial" panose="020B0604020202020204" pitchFamily="34" charset="0"/>
                          <a:cs typeface="Arial" panose="020B0604020202020204" pitchFamily="34" charset="0"/>
                        </a:rPr>
                        <a:t>Fungsi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sistem</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sedia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ada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tidak</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memenuhi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keperluan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Akta</a:t>
                      </a:r>
                      <a:r>
                        <a:rPr lang="en-MY" sz="1300" b="0" i="0" u="none" strike="noStrike" dirty="0">
                          <a:solidFill>
                            <a:srgbClr val="000000"/>
                          </a:solidFill>
                          <a:effectLst/>
                          <a:latin typeface="Arial" panose="020B0604020202020204" pitchFamily="34" charset="0"/>
                          <a:cs typeface="Arial" panose="020B0604020202020204" pitchFamily="34" charset="0"/>
                        </a:rPr>
                        <a:t> Bantuan </a:t>
                      </a:r>
                      <a:r>
                        <a:rPr lang="en-MY" sz="1300" b="0" i="0" u="none" strike="noStrike" dirty="0" err="1">
                          <a:solidFill>
                            <a:srgbClr val="000000"/>
                          </a:solidFill>
                          <a:effectLst/>
                          <a:latin typeface="Arial" panose="020B0604020202020204" pitchFamily="34" charset="0"/>
                          <a:cs typeface="Arial" panose="020B0604020202020204" pitchFamily="34" charset="0"/>
                        </a:rPr>
                        <a:t>Guaman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Pindaan</a:t>
                      </a:r>
                      <a:r>
                        <a:rPr lang="en-MY" sz="1300" b="0" i="0" u="none" strike="noStrike" dirty="0">
                          <a:solidFill>
                            <a:srgbClr val="000000"/>
                          </a:solidFill>
                          <a:effectLst/>
                          <a:latin typeface="Arial" panose="020B0604020202020204" pitchFamily="34" charset="0"/>
                          <a:cs typeface="Arial" panose="020B0604020202020204" pitchFamily="34" charset="0"/>
                        </a:rPr>
                        <a:t>) 2017</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dan proses </a:t>
                      </a:r>
                      <a:r>
                        <a:rPr lang="en-US" sz="1300" dirty="0" err="1">
                          <a:latin typeface="Arial" panose="020B0604020202020204" pitchFamily="34" charset="0"/>
                          <a:cs typeface="Arial" panose="020B0604020202020204" pitchFamily="34" charset="0"/>
                        </a:rPr>
                        <a:t>kerja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semasa</a:t>
                      </a:r>
                      <a:r>
                        <a:rPr lang="en-US" sz="1300" dirty="0">
                          <a:latin typeface="Arial" panose="020B0604020202020204" pitchFamily="34" charset="0"/>
                          <a:cs typeface="Arial" panose="020B0604020202020204" pitchFamily="34" charset="0"/>
                        </a:rPr>
                        <a:t> yang </a:t>
                      </a:r>
                      <a:r>
                        <a:rPr lang="en-US" sz="1300" dirty="0" err="1">
                          <a:latin typeface="Arial" panose="020B0604020202020204" pitchFamily="34" charset="0"/>
                          <a:cs typeface="Arial" panose="020B0604020202020204" pitchFamily="34" charset="0"/>
                        </a:rPr>
                        <a:t>tidak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lengkap</a:t>
                      </a:r>
                      <a:r>
                        <a:rPr lang="en-US" sz="1300" dirty="0">
                          <a:latin typeface="Arial" panose="020B0604020202020204" pitchFamily="34" charset="0"/>
                          <a:cs typeface="Arial" panose="020B0604020202020204" pitchFamily="34" charset="0"/>
                        </a:rPr>
                        <a:t> </a:t>
                      </a:r>
                      <a:endParaRPr lang="en-MY" sz="13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algn="l" fontAlgn="t">
                        <a:lnSpc>
                          <a:spcPct val="100000"/>
                        </a:lnSpc>
                      </a:pPr>
                      <a:r>
                        <a:rPr lang="en-MY" sz="1300" b="1" i="0" u="sng" strike="noStrike" dirty="0">
                          <a:solidFill>
                            <a:srgbClr val="000000"/>
                          </a:solidFill>
                          <a:effectLst/>
                          <a:latin typeface="Arial" panose="020B0604020202020204" pitchFamily="34" charset="0"/>
                          <a:cs typeface="Arial" panose="020B0604020202020204" pitchFamily="34" charset="0"/>
                        </a:rPr>
                        <a:t>PEMANTAPAN PROSES KERJA</a:t>
                      </a:r>
                    </a:p>
                    <a:p>
                      <a:pPr marL="207450" indent="-171450" algn="l" fontAlgn="t">
                        <a:lnSpc>
                          <a:spcPct val="100000"/>
                        </a:lnSpc>
                        <a:buFont typeface="Arial" panose="020B0604020202020204" pitchFamily="34" charset="0"/>
                        <a:buChar char="•"/>
                      </a:pPr>
                      <a:r>
                        <a:rPr lang="en-MY" sz="1300" b="0" i="0" u="none" strike="noStrike" dirty="0" err="1">
                          <a:solidFill>
                            <a:srgbClr val="000000"/>
                          </a:solidFill>
                          <a:effectLst/>
                          <a:latin typeface="Arial" panose="020B0604020202020204" pitchFamily="34" charset="0"/>
                          <a:cs typeface="Arial" panose="020B0604020202020204" pitchFamily="34" charset="0"/>
                        </a:rPr>
                        <a:t>Sistem</a:t>
                      </a:r>
                      <a:r>
                        <a:rPr lang="en-MY" sz="1300" b="0" i="0" u="none" strike="noStrike" dirty="0">
                          <a:solidFill>
                            <a:srgbClr val="000000"/>
                          </a:solidFill>
                          <a:effectLst/>
                          <a:latin typeface="Arial" panose="020B0604020202020204" pitchFamily="34" charset="0"/>
                          <a:cs typeface="Arial" panose="020B0604020202020204" pitchFamily="34" charset="0"/>
                        </a:rPr>
                        <a:t> yang </a:t>
                      </a:r>
                      <a:r>
                        <a:rPr lang="en-MY" sz="1300" b="0" i="0" u="none" strike="noStrike" dirty="0" err="1">
                          <a:solidFill>
                            <a:srgbClr val="000000"/>
                          </a:solidFill>
                          <a:effectLst/>
                          <a:latin typeface="Arial" panose="020B0604020202020204" pitchFamily="34" charset="0"/>
                          <a:cs typeface="Arial" panose="020B0604020202020204" pitchFamily="34" charset="0"/>
                        </a:rPr>
                        <a:t>merangkumi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perubahan</a:t>
                      </a:r>
                      <a:r>
                        <a:rPr lang="en-MY" sz="1300" b="0" i="0" u="none" strike="noStrike" dirty="0">
                          <a:solidFill>
                            <a:srgbClr val="000000"/>
                          </a:solidFill>
                          <a:effectLst/>
                          <a:latin typeface="Arial" panose="020B0604020202020204" pitchFamily="34" charset="0"/>
                          <a:cs typeface="Arial" panose="020B0604020202020204" pitchFamily="34" charset="0"/>
                        </a:rPr>
                        <a:t> proses </a:t>
                      </a:r>
                      <a:r>
                        <a:rPr lang="en-MY" sz="1300" b="0" i="0" u="none" strike="noStrike" dirty="0" err="1">
                          <a:solidFill>
                            <a:srgbClr val="000000"/>
                          </a:solidFill>
                          <a:effectLst/>
                          <a:latin typeface="Arial" panose="020B0604020202020204" pitchFamily="34" charset="0"/>
                          <a:cs typeface="Arial" panose="020B0604020202020204" pitchFamily="34" charset="0"/>
                        </a:rPr>
                        <a:t>kerja</a:t>
                      </a:r>
                      <a:r>
                        <a:rPr lang="en-MY" sz="1300" b="0" i="0" u="none" strike="noStrike" dirty="0">
                          <a:solidFill>
                            <a:srgbClr val="000000"/>
                          </a:solidFill>
                          <a:effectLst/>
                          <a:latin typeface="Arial" panose="020B0604020202020204" pitchFamily="34" charset="0"/>
                          <a:cs typeface="Arial" panose="020B0604020202020204" pitchFamily="34" charset="0"/>
                        </a:rPr>
                        <a:t> JBG </a:t>
                      </a:r>
                      <a:r>
                        <a:rPr lang="en-MY" sz="1300" b="0" i="1" u="none" strike="noStrike" dirty="0">
                          <a:solidFill>
                            <a:srgbClr val="000000"/>
                          </a:solidFill>
                          <a:effectLst/>
                          <a:latin typeface="Arial" panose="020B0604020202020204" pitchFamily="34" charset="0"/>
                          <a:cs typeface="Arial" panose="020B0604020202020204" pitchFamily="34" charset="0"/>
                        </a:rPr>
                        <a:t>end-to-end</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selari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dengan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Akta</a:t>
                      </a:r>
                      <a:r>
                        <a:rPr lang="en-MY" sz="1300" b="0" i="0" u="none" strike="noStrike" dirty="0">
                          <a:solidFill>
                            <a:srgbClr val="000000"/>
                          </a:solidFill>
                          <a:effectLst/>
                          <a:latin typeface="Arial" panose="020B0604020202020204" pitchFamily="34" charset="0"/>
                          <a:cs typeface="Arial" panose="020B0604020202020204" pitchFamily="34" charset="0"/>
                        </a:rPr>
                        <a:t> Bantuan </a:t>
                      </a:r>
                      <a:r>
                        <a:rPr lang="en-MY" sz="1300" b="0" i="0" u="none" strike="noStrike" dirty="0" err="1">
                          <a:solidFill>
                            <a:srgbClr val="000000"/>
                          </a:solidFill>
                          <a:effectLst/>
                          <a:latin typeface="Arial" panose="020B0604020202020204" pitchFamily="34" charset="0"/>
                          <a:cs typeface="Arial" panose="020B0604020202020204" pitchFamily="34" charset="0"/>
                        </a:rPr>
                        <a:t>Guaman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Pindaan</a:t>
                      </a:r>
                      <a:r>
                        <a:rPr lang="en-MY" sz="1300" b="0" i="0" u="none" strike="noStrike" dirty="0">
                          <a:solidFill>
                            <a:srgbClr val="000000"/>
                          </a:solidFill>
                          <a:effectLst/>
                          <a:latin typeface="Arial" panose="020B0604020202020204" pitchFamily="34" charset="0"/>
                          <a:cs typeface="Arial" panose="020B0604020202020204" pitchFamily="34" charset="0"/>
                        </a:rPr>
                        <a:t>) 2017</a:t>
                      </a:r>
                    </a:p>
                    <a:p>
                      <a:pPr marL="207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300" kern="1200" baseline="0" dirty="0" err="1">
                          <a:solidFill>
                            <a:schemeClr val="tx1"/>
                          </a:solidFill>
                          <a:effectLst/>
                          <a:latin typeface="Arial" panose="020B0604020202020204" pitchFamily="34" charset="0"/>
                          <a:ea typeface="+mn-ea"/>
                          <a:cs typeface="Arial" panose="020B0604020202020204" pitchFamily="34" charset="0"/>
                        </a:rPr>
                        <a:t>Membangunkan</a:t>
                      </a:r>
                      <a:r>
                        <a:rPr lang="en-US" sz="1300" kern="1200" baseline="0" dirty="0">
                          <a:solidFill>
                            <a:schemeClr val="tx1"/>
                          </a:solidFill>
                          <a:effectLst/>
                          <a:latin typeface="Arial" panose="020B0604020202020204" pitchFamily="34" charset="0"/>
                          <a:ea typeface="+mn-ea"/>
                          <a:cs typeface="Arial" panose="020B0604020202020204" pitchFamily="34" charset="0"/>
                        </a:rPr>
                        <a:t> 7 </a:t>
                      </a:r>
                      <a:r>
                        <a:rPr lang="en-US" sz="1300" kern="1200" baseline="0" dirty="0" err="1">
                          <a:solidFill>
                            <a:schemeClr val="tx1"/>
                          </a:solidFill>
                          <a:effectLst/>
                          <a:latin typeface="Arial" panose="020B0604020202020204" pitchFamily="34" charset="0"/>
                          <a:ea typeface="+mn-ea"/>
                          <a:cs typeface="Arial" panose="020B0604020202020204" pitchFamily="34" charset="0"/>
                        </a:rPr>
                        <a:t>modul</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baharu</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iaitu</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Mengurus</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Kes</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Mengurus</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Peguam</a:t>
                      </a:r>
                      <a:r>
                        <a:rPr lang="en-US" sz="1300" kern="1200" baseline="0" dirty="0">
                          <a:solidFill>
                            <a:schemeClr val="tx1"/>
                          </a:solidFill>
                          <a:effectLst/>
                          <a:latin typeface="Arial" panose="020B0604020202020204" pitchFamily="34" charset="0"/>
                          <a:ea typeface="+mn-ea"/>
                          <a:cs typeface="Arial" panose="020B0604020202020204" pitchFamily="34" charset="0"/>
                        </a:rPr>
                        <a:t> Panel/</a:t>
                      </a:r>
                      <a:r>
                        <a:rPr lang="en-US" sz="1300" kern="1200" baseline="0" dirty="0" err="1">
                          <a:solidFill>
                            <a:schemeClr val="tx1"/>
                          </a:solidFill>
                          <a:effectLst/>
                          <a:latin typeface="Arial" panose="020B0604020202020204" pitchFamily="34" charset="0"/>
                          <a:ea typeface="+mn-ea"/>
                          <a:cs typeface="Arial" panose="020B0604020202020204" pitchFamily="34" charset="0"/>
                        </a:rPr>
                        <a:t>Pendamping</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Guaman</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baseline="0" dirty="0" err="1">
                          <a:solidFill>
                            <a:schemeClr val="tx1"/>
                          </a:solidFill>
                          <a:effectLst/>
                          <a:latin typeface="Arial" panose="020B0604020202020204" pitchFamily="34" charset="0"/>
                          <a:ea typeface="+mn-ea"/>
                          <a:cs typeface="Arial" panose="020B0604020202020204" pitchFamily="34" charset="0"/>
                        </a:rPr>
                        <a:t>Mentadbir</a:t>
                      </a:r>
                      <a:r>
                        <a:rPr lang="en-US" sz="1300" kern="1200" baseline="0" dirty="0">
                          <a:solidFill>
                            <a:schemeClr val="tx1"/>
                          </a:solidFill>
                          <a:effectLst/>
                          <a:latin typeface="Arial" panose="020B0604020202020204" pitchFamily="34" charset="0"/>
                          <a:ea typeface="+mn-ea"/>
                          <a:cs typeface="Arial" panose="020B0604020202020204" pitchFamily="34" charset="0"/>
                        </a:rPr>
                        <a:t> Fail </a:t>
                      </a:r>
                      <a:r>
                        <a:rPr lang="en-US" sz="1300" kern="1200" baseline="0" dirty="0" err="1">
                          <a:solidFill>
                            <a:schemeClr val="tx1"/>
                          </a:solidFill>
                          <a:effectLst/>
                          <a:latin typeface="Arial" panose="020B0604020202020204" pitchFamily="34" charset="0"/>
                          <a:ea typeface="+mn-ea"/>
                          <a:cs typeface="Arial" panose="020B0604020202020204" pitchFamily="34" charset="0"/>
                        </a:rPr>
                        <a:t>Kes</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ms-MY" sz="1300" kern="1200" dirty="0">
                          <a:solidFill>
                            <a:schemeClr val="tx1"/>
                          </a:solidFill>
                          <a:effectLst/>
                          <a:latin typeface="Arial" panose="020B0604020202020204" pitchFamily="34" charset="0"/>
                          <a:ea typeface="+mn-ea"/>
                          <a:cs typeface="Arial" panose="020B0604020202020204" pitchFamily="34" charset="0"/>
                        </a:rPr>
                        <a:t>Mengurus Kewangan &amp; Perakaunan,</a:t>
                      </a:r>
                      <a:r>
                        <a:rPr lang="ms-MY" sz="1300" kern="1200" baseline="0" dirty="0">
                          <a:solidFill>
                            <a:schemeClr val="tx1"/>
                          </a:solidFill>
                          <a:effectLst/>
                          <a:latin typeface="Arial" panose="020B0604020202020204" pitchFamily="34" charset="0"/>
                          <a:ea typeface="+mn-ea"/>
                          <a:cs typeface="Arial" panose="020B0604020202020204" pitchFamily="34" charset="0"/>
                        </a:rPr>
                        <a:t> </a:t>
                      </a:r>
                      <a:r>
                        <a:rPr lang="ms-MY" sz="1300" kern="1200" dirty="0">
                          <a:solidFill>
                            <a:schemeClr val="tx1"/>
                          </a:solidFill>
                          <a:effectLst/>
                          <a:latin typeface="Arial" panose="020B0604020202020204" pitchFamily="34" charset="0"/>
                          <a:ea typeface="+mn-ea"/>
                          <a:cs typeface="Arial" panose="020B0604020202020204" pitchFamily="34" charset="0"/>
                        </a:rPr>
                        <a:t>Mentadbir Sistem,</a:t>
                      </a:r>
                      <a:r>
                        <a:rPr lang="ms-MY" sz="1300" kern="1200" baseline="0" dirty="0">
                          <a:solidFill>
                            <a:schemeClr val="tx1"/>
                          </a:solidFill>
                          <a:effectLst/>
                          <a:latin typeface="Arial" panose="020B0604020202020204" pitchFamily="34" charset="0"/>
                          <a:ea typeface="+mn-ea"/>
                          <a:cs typeface="Arial" panose="020B0604020202020204" pitchFamily="34" charset="0"/>
                        </a:rPr>
                        <a:t> </a:t>
                      </a:r>
                      <a:r>
                        <a:rPr lang="ms-MY" sz="1300" kern="1200" dirty="0">
                          <a:solidFill>
                            <a:schemeClr val="tx1"/>
                          </a:solidFill>
                          <a:effectLst/>
                          <a:latin typeface="Arial" panose="020B0604020202020204" pitchFamily="34" charset="0"/>
                          <a:ea typeface="+mn-ea"/>
                          <a:cs typeface="Arial" panose="020B0604020202020204" pitchFamily="34" charset="0"/>
                        </a:rPr>
                        <a:t>Mengurus</a:t>
                      </a:r>
                      <a:r>
                        <a:rPr lang="ms-MY" sz="1300" kern="1200" baseline="0" dirty="0">
                          <a:solidFill>
                            <a:schemeClr val="tx1"/>
                          </a:solidFill>
                          <a:effectLst/>
                          <a:latin typeface="Arial" panose="020B0604020202020204" pitchFamily="34" charset="0"/>
                          <a:ea typeface="+mn-ea"/>
                          <a:cs typeface="Arial" panose="020B0604020202020204" pitchFamily="34" charset="0"/>
                        </a:rPr>
                        <a:t> </a:t>
                      </a:r>
                      <a:r>
                        <a:rPr lang="ms-MY" sz="1300" kern="1200" dirty="0">
                          <a:solidFill>
                            <a:schemeClr val="tx1"/>
                          </a:solidFill>
                          <a:effectLst/>
                          <a:latin typeface="Arial" panose="020B0604020202020204" pitchFamily="34" charset="0"/>
                          <a:ea typeface="+mn-ea"/>
                          <a:cs typeface="Arial" panose="020B0604020202020204" pitchFamily="34" charset="0"/>
                        </a:rPr>
                        <a:t>Perkhidmatan </a:t>
                      </a:r>
                      <a:r>
                        <a:rPr lang="ms-MY" sz="1300" i="1" kern="1200" dirty="0">
                          <a:solidFill>
                            <a:schemeClr val="tx1"/>
                          </a:solidFill>
                          <a:effectLst/>
                          <a:latin typeface="Arial" panose="020B0604020202020204" pitchFamily="34" charset="0"/>
                          <a:ea typeface="+mn-ea"/>
                          <a:cs typeface="Arial" panose="020B0604020202020204" pitchFamily="34" charset="0"/>
                        </a:rPr>
                        <a:t>Online</a:t>
                      </a:r>
                      <a:r>
                        <a:rPr lang="ms-MY" sz="1300" kern="1200" baseline="0" dirty="0">
                          <a:solidFill>
                            <a:schemeClr val="tx1"/>
                          </a:solidFill>
                          <a:effectLst/>
                          <a:latin typeface="Arial" panose="020B0604020202020204" pitchFamily="34" charset="0"/>
                          <a:ea typeface="+mn-ea"/>
                          <a:cs typeface="Arial" panose="020B0604020202020204" pitchFamily="34" charset="0"/>
                        </a:rPr>
                        <a:t> dan </a:t>
                      </a:r>
                      <a:r>
                        <a:rPr lang="ms-MY" sz="1300" kern="1200" dirty="0">
                          <a:solidFill>
                            <a:schemeClr val="tx1"/>
                          </a:solidFill>
                          <a:effectLst/>
                          <a:latin typeface="Arial" panose="020B0604020202020204" pitchFamily="34" charset="0"/>
                          <a:ea typeface="+mn-ea"/>
                          <a:cs typeface="Arial" panose="020B0604020202020204" pitchFamily="34" charset="0"/>
                        </a:rPr>
                        <a:t>Mengurus Maklum Balas Pelanggan. </a:t>
                      </a:r>
                      <a:endParaRPr lang="en-MY" sz="13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indent="0" algn="l" fontAlgn="t">
                        <a:lnSpc>
                          <a:spcPct val="100000"/>
                        </a:lnSpc>
                        <a:buFont typeface="Arial" panose="020B0604020202020204" pitchFamily="34" charset="0"/>
                        <a:buNone/>
                      </a:pPr>
                      <a:r>
                        <a:rPr lang="en-MY" sz="1300" b="1" i="0" u="sng" strike="noStrike" dirty="0">
                          <a:solidFill>
                            <a:srgbClr val="000000"/>
                          </a:solidFill>
                          <a:effectLst/>
                          <a:latin typeface="Arial" panose="020B0604020202020204" pitchFamily="34" charset="0"/>
                          <a:cs typeface="Arial" panose="020B0604020202020204" pitchFamily="34" charset="0"/>
                        </a:rPr>
                        <a:t>PROSES KERJA TIDAK LENGKAP </a:t>
                      </a:r>
                    </a:p>
                    <a:p>
                      <a:pPr marL="207450" indent="-171450" algn="l" fontAlgn="t">
                        <a:lnSpc>
                          <a:spcPct val="100000"/>
                        </a:lnSpc>
                        <a:buFont typeface="Arial" panose="020B0604020202020204" pitchFamily="34" charset="0"/>
                        <a:buChar char="•"/>
                      </a:pPr>
                      <a:r>
                        <a:rPr lang="en-MY" sz="1300" b="0" i="0" u="none" strike="noStrike" dirty="0">
                          <a:solidFill>
                            <a:srgbClr val="000000"/>
                          </a:solidFill>
                          <a:effectLst/>
                          <a:latin typeface="Arial" panose="020B0604020202020204" pitchFamily="34" charset="0"/>
                          <a:cs typeface="Arial" panose="020B0604020202020204" pitchFamily="34" charset="0"/>
                        </a:rPr>
                        <a:t>Proses </a:t>
                      </a:r>
                      <a:r>
                        <a:rPr lang="en-MY" sz="1300" b="0" i="0" u="none" strike="noStrike" kern="1200" dirty="0" err="1">
                          <a:solidFill>
                            <a:srgbClr val="000000"/>
                          </a:solidFill>
                          <a:effectLst/>
                          <a:latin typeface="Arial" panose="020B0604020202020204" pitchFamily="34" charset="0"/>
                          <a:ea typeface="+mn-ea"/>
                          <a:cs typeface="Arial" panose="020B0604020202020204" pitchFamily="34" charset="0"/>
                        </a:rPr>
                        <a:t>kerja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menggunakan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sistem</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sedia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ada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tidak</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mengikut</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pindaan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Akta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Bantuan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Guaman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Pindaan</a:t>
                      </a:r>
                      <a:r>
                        <a:rPr lang="en-MY" sz="1300" b="0" i="0" u="none" strike="noStrike" dirty="0">
                          <a:solidFill>
                            <a:srgbClr val="000000"/>
                          </a:solidFill>
                          <a:effectLst/>
                          <a:latin typeface="Arial" panose="020B0604020202020204" pitchFamily="34" charset="0"/>
                          <a:cs typeface="Arial" panose="020B0604020202020204" pitchFamily="34" charset="0"/>
                        </a:rPr>
                        <a:t>) 2017 </a:t>
                      </a:r>
                    </a:p>
                    <a:p>
                      <a:pPr marL="207450" indent="-171450" algn="l" fontAlgn="t">
                        <a:lnSpc>
                          <a:spcPct val="100000"/>
                        </a:lnSpc>
                        <a:buFont typeface="Arial" panose="020B0604020202020204" pitchFamily="34" charset="0"/>
                        <a:buChar char="•"/>
                      </a:pPr>
                      <a:r>
                        <a:rPr lang="en-MY" sz="1300" b="0" i="0" u="none" strike="noStrike" dirty="0">
                          <a:solidFill>
                            <a:srgbClr val="000000"/>
                          </a:solidFill>
                          <a:effectLst/>
                          <a:latin typeface="Arial" panose="020B0604020202020204" pitchFamily="34" charset="0"/>
                          <a:cs typeface="Arial" panose="020B0604020202020204" pitchFamily="34" charset="0"/>
                        </a:rPr>
                        <a:t>Proses </a:t>
                      </a:r>
                      <a:r>
                        <a:rPr lang="en-MY" sz="1300" b="0" i="0" u="none" strike="noStrike" dirty="0" err="1">
                          <a:solidFill>
                            <a:srgbClr val="000000"/>
                          </a:solidFill>
                          <a:effectLst/>
                          <a:latin typeface="Arial" panose="020B0604020202020204" pitchFamily="34" charset="0"/>
                          <a:cs typeface="Arial" panose="020B0604020202020204" pitchFamily="34" charset="0"/>
                        </a:rPr>
                        <a:t>kerja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baharu</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perlu</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diurus</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secara</a:t>
                      </a:r>
                      <a:r>
                        <a:rPr lang="en-MY" sz="1300" b="0" i="0" u="none" strike="noStrike" dirty="0">
                          <a:solidFill>
                            <a:srgbClr val="000000"/>
                          </a:solidFill>
                          <a:effectLst/>
                          <a:latin typeface="Arial" panose="020B0604020202020204" pitchFamily="34" charset="0"/>
                          <a:cs typeface="Arial" panose="020B0604020202020204" pitchFamily="34" charset="0"/>
                        </a:rPr>
                        <a:t> manual </a:t>
                      </a: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23942752"/>
                  </a:ext>
                </a:extLst>
              </a:tr>
              <a:tr h="2324100">
                <a:tc>
                  <a:txBody>
                    <a:bodyPr/>
                    <a:lstStyle/>
                    <a:p>
                      <a:pPr marL="36000" algn="ctr" fontAlgn="t">
                        <a:lnSpc>
                          <a:spcPct val="100000"/>
                        </a:lnSpc>
                      </a:pPr>
                      <a:r>
                        <a:rPr lang="en-MY" sz="1300" b="0" i="0" u="none" strike="noStrike" dirty="0">
                          <a:solidFill>
                            <a:srgbClr val="000000"/>
                          </a:solidFill>
                          <a:effectLst/>
                          <a:latin typeface="Arial" panose="020B0604020202020204" pitchFamily="34" charset="0"/>
                          <a:cs typeface="Arial" panose="020B0604020202020204" pitchFamily="34" charset="0"/>
                        </a:rPr>
                        <a:t>2</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algn="l" fontAlgn="t">
                        <a:lnSpc>
                          <a:spcPct val="100000"/>
                        </a:lnSpc>
                      </a:pPr>
                      <a:r>
                        <a:rPr lang="en-MY" sz="1300" b="0" i="0" u="none" strike="noStrike" dirty="0" err="1">
                          <a:solidFill>
                            <a:srgbClr val="000000"/>
                          </a:solidFill>
                          <a:effectLst/>
                          <a:latin typeface="Arial" panose="020B0604020202020204" pitchFamily="34" charset="0"/>
                          <a:cs typeface="Arial" panose="020B0604020202020204" pitchFamily="34" charset="0"/>
                        </a:rPr>
                        <a:t>Sistem</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hanya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boleh</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dicapai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secara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dalaman</a:t>
                      </a:r>
                      <a:r>
                        <a:rPr lang="en-MY" sz="1300" b="0" i="0" u="none" strike="noStrike" dirty="0">
                          <a:solidFill>
                            <a:srgbClr val="000000"/>
                          </a:solidFill>
                          <a:effectLst/>
                          <a:latin typeface="Arial" panose="020B0604020202020204" pitchFamily="34" charset="0"/>
                          <a:cs typeface="Arial" panose="020B0604020202020204" pitchFamily="34" charset="0"/>
                        </a:rPr>
                        <a:t> (intranet) </a:t>
                      </a:r>
                      <a:r>
                        <a:rPr lang="en-MY" sz="1300" b="0" i="0" u="none" strike="noStrike" dirty="0" err="1">
                          <a:solidFill>
                            <a:srgbClr val="000000"/>
                          </a:solidFill>
                          <a:effectLst/>
                          <a:latin typeface="Arial" panose="020B0604020202020204" pitchFamily="34" charset="0"/>
                          <a:cs typeface="Arial" panose="020B0604020202020204" pitchFamily="34" charset="0"/>
                        </a:rPr>
                        <a:t>dan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tidak</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berintegrasi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dengan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agensi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luar</a:t>
                      </a:r>
                      <a:endParaRPr lang="en-MY" sz="13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algn="l" fontAlgn="t">
                        <a:lnSpc>
                          <a:spcPct val="100000"/>
                        </a:lnSpc>
                      </a:pPr>
                      <a:r>
                        <a:rPr lang="sv-SE" sz="1300" b="1" i="0" u="sng" strike="noStrike" dirty="0">
                          <a:solidFill>
                            <a:schemeClr val="tx1"/>
                          </a:solidFill>
                          <a:effectLst/>
                          <a:latin typeface="Arial" panose="020B0604020202020204" pitchFamily="34" charset="0"/>
                          <a:cs typeface="Arial" panose="020B0604020202020204" pitchFamily="34" charset="0"/>
                        </a:rPr>
                        <a:t>CAPAIAN </a:t>
                      </a:r>
                      <a:r>
                        <a:rPr lang="sv-SE" sz="1300" b="1" i="1" u="sng" strike="noStrike" dirty="0">
                          <a:solidFill>
                            <a:schemeClr val="tx1"/>
                          </a:solidFill>
                          <a:effectLst/>
                          <a:latin typeface="Arial" panose="020B0604020202020204" pitchFamily="34" charset="0"/>
                          <a:cs typeface="Arial" panose="020B0604020202020204" pitchFamily="34" charset="0"/>
                        </a:rPr>
                        <a:t>WEB-BASED </a:t>
                      </a:r>
                      <a:r>
                        <a:rPr lang="sv-SE" sz="1300" b="1" i="0" u="sng" strike="noStrike" dirty="0">
                          <a:solidFill>
                            <a:schemeClr val="tx1"/>
                          </a:solidFill>
                          <a:effectLst/>
                          <a:latin typeface="Arial" panose="020B0604020202020204" pitchFamily="34" charset="0"/>
                          <a:cs typeface="Arial" panose="020B0604020202020204" pitchFamily="34" charset="0"/>
                        </a:rPr>
                        <a:t>DAN INTEGRASI MAKLUMAT</a:t>
                      </a:r>
                    </a:p>
                    <a:p>
                      <a:pPr marL="207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sv-SE" sz="1300" b="0" i="0" u="none" strike="noStrike" dirty="0">
                          <a:solidFill>
                            <a:schemeClr val="tx1"/>
                          </a:solidFill>
                          <a:effectLst/>
                          <a:latin typeface="Arial" panose="020B0604020202020204" pitchFamily="34" charset="0"/>
                          <a:cs typeface="Arial" panose="020B0604020202020204" pitchFamily="34" charset="0"/>
                        </a:rPr>
                        <a:t>Perkhidmatan</a:t>
                      </a:r>
                      <a:r>
                        <a:rPr lang="sv-SE" sz="1300" b="0" i="0" u="none" strike="noStrike" baseline="0" dirty="0">
                          <a:solidFill>
                            <a:schemeClr val="tx1"/>
                          </a:solidFill>
                          <a:effectLst/>
                          <a:latin typeface="Arial" panose="020B0604020202020204" pitchFamily="34" charset="0"/>
                          <a:cs typeface="Arial" panose="020B0604020202020204" pitchFamily="34" charset="0"/>
                        </a:rPr>
                        <a:t> </a:t>
                      </a:r>
                      <a:r>
                        <a:rPr lang="sv-SE" sz="1300" b="0" i="1" u="none" strike="noStrike" baseline="0" dirty="0">
                          <a:solidFill>
                            <a:schemeClr val="tx1"/>
                          </a:solidFill>
                          <a:effectLst/>
                          <a:latin typeface="Arial" panose="020B0604020202020204" pitchFamily="34" charset="0"/>
                          <a:cs typeface="Arial" panose="020B0604020202020204" pitchFamily="34" charset="0"/>
                        </a:rPr>
                        <a:t>online</a:t>
                      </a:r>
                      <a:r>
                        <a:rPr lang="sv-SE" sz="1300" b="0" i="0" u="none" strike="noStrike" baseline="0" dirty="0">
                          <a:solidFill>
                            <a:schemeClr val="tx1"/>
                          </a:solidFill>
                          <a:effectLst/>
                          <a:latin typeface="Arial" panose="020B0604020202020204" pitchFamily="34" charset="0"/>
                          <a:cs typeface="Arial" panose="020B0604020202020204" pitchFamily="34" charset="0"/>
                        </a:rPr>
                        <a:t> boleh dicapai di mana-mana oleh orang awam bagi permohonan khidmat nasihat, permohonan bantuan guaman, pembayaran online dan semakan status permohonan </a:t>
                      </a:r>
                    </a:p>
                    <a:p>
                      <a:pPr marL="207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sv-SE" sz="1300" b="0" i="0" u="none" strike="noStrike" baseline="0" dirty="0">
                          <a:solidFill>
                            <a:schemeClr val="tx1"/>
                          </a:solidFill>
                          <a:effectLst/>
                          <a:latin typeface="Arial" panose="020B0604020202020204" pitchFamily="34" charset="0"/>
                          <a:cs typeface="Arial" panose="020B0604020202020204" pitchFamily="34" charset="0"/>
                        </a:rPr>
                        <a:t>Pengemaskinian kes juga dapat dibuat dengan cepat oleh Pegawai Pengendali Kes dan Peguam Panel secara </a:t>
                      </a:r>
                      <a:r>
                        <a:rPr lang="sv-SE" sz="1300" b="0" i="1" u="none" strike="noStrike" baseline="0" dirty="0">
                          <a:solidFill>
                            <a:schemeClr val="tx1"/>
                          </a:solidFill>
                          <a:effectLst/>
                          <a:latin typeface="Arial" panose="020B0604020202020204" pitchFamily="34" charset="0"/>
                          <a:cs typeface="Arial" panose="020B0604020202020204" pitchFamily="34" charset="0"/>
                        </a:rPr>
                        <a:t>online</a:t>
                      </a:r>
                      <a:endParaRPr lang="sv-SE" sz="1300" b="0" i="0" u="none" strike="noStrike" baseline="0" dirty="0">
                        <a:solidFill>
                          <a:schemeClr val="tx1"/>
                        </a:solidFill>
                        <a:effectLst/>
                        <a:latin typeface="Arial" panose="020B0604020202020204" pitchFamily="34" charset="0"/>
                        <a:cs typeface="Arial" panose="020B0604020202020204" pitchFamily="34" charset="0"/>
                      </a:endParaRPr>
                    </a:p>
                    <a:p>
                      <a:pPr marL="207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sv-SE" sz="1300" b="0" i="0" u="none" strike="noStrike" dirty="0">
                          <a:solidFill>
                            <a:schemeClr val="tx1"/>
                          </a:solidFill>
                          <a:effectLst/>
                          <a:latin typeface="Arial" panose="020B0604020202020204" pitchFamily="34" charset="0"/>
                          <a:cs typeface="Arial" panose="020B0604020202020204" pitchFamily="34" charset="0"/>
                        </a:rPr>
                        <a:t>Integrasi dengan 5 entiti iaitu JANM, JKSM,</a:t>
                      </a:r>
                      <a:r>
                        <a:rPr lang="sv-SE" sz="1300" b="0" i="0" u="none" strike="noStrike" baseline="0" dirty="0">
                          <a:solidFill>
                            <a:schemeClr val="tx1"/>
                          </a:solidFill>
                          <a:effectLst/>
                          <a:latin typeface="Arial" panose="020B0604020202020204" pitchFamily="34" charset="0"/>
                          <a:cs typeface="Arial" panose="020B0604020202020204" pitchFamily="34" charset="0"/>
                        </a:rPr>
                        <a:t> PKPMP, JPN dan </a:t>
                      </a:r>
                      <a:r>
                        <a:rPr lang="sv-SE" sz="1300" b="0" i="1" u="none" strike="noStrike" baseline="0" dirty="0">
                          <a:solidFill>
                            <a:schemeClr val="tx1"/>
                          </a:solidFill>
                          <a:effectLst/>
                          <a:latin typeface="Arial" panose="020B0604020202020204" pitchFamily="34" charset="0"/>
                          <a:cs typeface="Arial" panose="020B0604020202020204" pitchFamily="34" charset="0"/>
                        </a:rPr>
                        <a:t>Payment Gateway </a:t>
                      </a:r>
                      <a:r>
                        <a:rPr lang="sv-SE" sz="1300" b="0" i="0" u="none" strike="noStrike" baseline="0" dirty="0">
                          <a:solidFill>
                            <a:schemeClr val="tx1"/>
                          </a:solidFill>
                          <a:effectLst/>
                          <a:latin typeface="Arial" panose="020B0604020202020204" pitchFamily="34" charset="0"/>
                          <a:cs typeface="Arial" panose="020B0604020202020204" pitchFamily="34" charset="0"/>
                        </a:rPr>
                        <a:t>di mana 3 agensi (JANM, JKSM dan PKPMP) adalah melalui MyGDX. </a:t>
                      </a:r>
                      <a:endParaRPr lang="sv-SE" sz="13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algn="l" fontAlgn="t">
                        <a:lnSpc>
                          <a:spcPct val="100000"/>
                        </a:lnSpc>
                      </a:pPr>
                      <a:r>
                        <a:rPr lang="en-MY" sz="1300" b="1" i="0" u="sng" strike="noStrike" dirty="0">
                          <a:solidFill>
                            <a:srgbClr val="000000"/>
                          </a:solidFill>
                          <a:effectLst/>
                          <a:latin typeface="Arial" panose="020B0604020202020204" pitchFamily="34" charset="0"/>
                          <a:cs typeface="Arial" panose="020B0604020202020204" pitchFamily="34" charset="0"/>
                        </a:rPr>
                        <a:t>PENGENDALIAN KES MENGAMBIL</a:t>
                      </a:r>
                      <a:r>
                        <a:rPr lang="en-MY" sz="1300" b="1" i="0" u="sng" strike="noStrike" baseline="0" dirty="0">
                          <a:solidFill>
                            <a:srgbClr val="000000"/>
                          </a:solidFill>
                          <a:effectLst/>
                          <a:latin typeface="Arial" panose="020B0604020202020204" pitchFamily="34" charset="0"/>
                          <a:cs typeface="Arial" panose="020B0604020202020204" pitchFamily="34" charset="0"/>
                        </a:rPr>
                        <a:t> MASA YANG LAMA</a:t>
                      </a:r>
                      <a:endParaRPr lang="en-MY" sz="1300" b="1" i="0" u="sng" strike="noStrike" dirty="0">
                        <a:solidFill>
                          <a:srgbClr val="000000"/>
                        </a:solidFill>
                        <a:effectLst/>
                        <a:latin typeface="Arial" panose="020B0604020202020204" pitchFamily="34" charset="0"/>
                        <a:cs typeface="Arial" panose="020B0604020202020204" pitchFamily="34" charset="0"/>
                      </a:endParaRPr>
                    </a:p>
                    <a:p>
                      <a:pPr marL="321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MY" sz="1300" b="0" i="0" u="none" strike="noStrike" dirty="0" err="1">
                          <a:solidFill>
                            <a:srgbClr val="000000"/>
                          </a:solidFill>
                          <a:effectLst/>
                          <a:latin typeface="Arial" panose="020B0604020202020204" pitchFamily="34" charset="0"/>
                          <a:cs typeface="Arial" panose="020B0604020202020204" pitchFamily="34" charset="0"/>
                        </a:rPr>
                        <a:t>Semua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urusan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perlu</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melalui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kaunter</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dan</a:t>
                      </a:r>
                      <a:r>
                        <a:rPr lang="en-MY" sz="1300" b="0" i="0" u="none" strike="noStrike" dirty="0">
                          <a:solidFill>
                            <a:srgbClr val="000000"/>
                          </a:solidFill>
                          <a:effectLst/>
                          <a:latin typeface="Arial" panose="020B0604020202020204" pitchFamily="34" charset="0"/>
                          <a:cs typeface="Arial" panose="020B0604020202020204" pitchFamily="34" charset="0"/>
                        </a:rPr>
                        <a:t> orang </a:t>
                      </a:r>
                      <a:r>
                        <a:rPr lang="en-MY" sz="1300" b="0" i="0" u="none" strike="noStrike" dirty="0" err="1">
                          <a:solidFill>
                            <a:srgbClr val="000000"/>
                          </a:solidFill>
                          <a:effectLst/>
                          <a:latin typeface="Arial" panose="020B0604020202020204" pitchFamily="34" charset="0"/>
                          <a:cs typeface="Arial" panose="020B0604020202020204" pitchFamily="34" charset="0"/>
                        </a:rPr>
                        <a:t>awam</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perlu</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hadir</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berulang</a:t>
                      </a:r>
                      <a:r>
                        <a:rPr lang="en-MY" sz="1300" b="0" i="0" u="none" strike="noStrike" baseline="0" dirty="0">
                          <a:solidFill>
                            <a:srgbClr val="000000"/>
                          </a:solidFill>
                          <a:effectLst/>
                          <a:latin typeface="Arial" panose="020B0604020202020204" pitchFamily="34" charset="0"/>
                          <a:cs typeface="Arial" panose="020B0604020202020204" pitchFamily="34" charset="0"/>
                        </a:rPr>
                        <a:t> kali </a:t>
                      </a:r>
                      <a:r>
                        <a:rPr lang="en-MY" sz="1300" b="0" i="0" u="none" strike="noStrike" baseline="0" dirty="0" err="1">
                          <a:solidFill>
                            <a:srgbClr val="000000"/>
                          </a:solidFill>
                          <a:effectLst/>
                          <a:latin typeface="Arial" panose="020B0604020202020204" pitchFamily="34" charset="0"/>
                          <a:cs typeface="Arial" panose="020B0604020202020204" pitchFamily="34" charset="0"/>
                        </a:rPr>
                        <a:t>bagi</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urusan</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permohonan</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temujanji</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khidmat</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nasihat</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bantuan</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guaman</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dan</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bayaran</a:t>
                      </a:r>
                      <a:endParaRPr lang="en-MY" sz="1300" b="0" i="0" u="none" strike="noStrike" baseline="0" dirty="0">
                        <a:solidFill>
                          <a:srgbClr val="000000"/>
                        </a:solidFill>
                        <a:effectLst/>
                        <a:latin typeface="Arial" panose="020B0604020202020204" pitchFamily="34" charset="0"/>
                        <a:cs typeface="Arial" panose="020B0604020202020204" pitchFamily="34" charset="0"/>
                      </a:endParaRPr>
                    </a:p>
                    <a:p>
                      <a:pPr marL="321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MY" sz="1300" b="0" i="0" u="none" strike="noStrike" dirty="0" err="1">
                          <a:solidFill>
                            <a:srgbClr val="000000"/>
                          </a:solidFill>
                          <a:effectLst/>
                          <a:latin typeface="Arial" panose="020B0604020202020204" pitchFamily="34" charset="0"/>
                          <a:cs typeface="Arial" panose="020B0604020202020204" pitchFamily="34" charset="0"/>
                        </a:rPr>
                        <a:t>Pegawai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hanya</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boleh</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mengemaskini</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maklumat</a:t>
                      </a:r>
                      <a:r>
                        <a:rPr lang="en-MY" sz="1300" b="0" i="0" u="none" strike="noStrike" baseline="0" dirty="0">
                          <a:solidFill>
                            <a:srgbClr val="000000"/>
                          </a:solidFill>
                          <a:effectLst/>
                          <a:latin typeface="Arial" panose="020B0604020202020204" pitchFamily="34" charset="0"/>
                          <a:cs typeface="Arial" panose="020B0604020202020204" pitchFamily="34" charset="0"/>
                        </a:rPr>
                        <a:t> di </a:t>
                      </a:r>
                      <a:r>
                        <a:rPr lang="en-MY" sz="1300" b="0" i="0" u="none" strike="noStrike" baseline="0" dirty="0" err="1">
                          <a:solidFill>
                            <a:srgbClr val="000000"/>
                          </a:solidFill>
                          <a:effectLst/>
                          <a:latin typeface="Arial" panose="020B0604020202020204" pitchFamily="34" charset="0"/>
                          <a:cs typeface="Arial" panose="020B0604020202020204" pitchFamily="34" charset="0"/>
                        </a:rPr>
                        <a:t>pejabat</a:t>
                      </a:r>
                      <a:endParaRPr lang="en-MY" sz="1300" b="0" i="0" u="none" strike="noStrike" baseline="0" dirty="0">
                        <a:solidFill>
                          <a:srgbClr val="000000"/>
                        </a:solidFill>
                        <a:effectLst/>
                        <a:latin typeface="Arial" panose="020B0604020202020204" pitchFamily="34" charset="0"/>
                        <a:cs typeface="Arial" panose="020B0604020202020204" pitchFamily="34" charset="0"/>
                      </a:endParaRPr>
                    </a:p>
                    <a:p>
                      <a:pPr marL="321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MY" sz="1300" b="0" i="0" u="none" strike="noStrike" dirty="0" err="1">
                          <a:solidFill>
                            <a:srgbClr val="000000"/>
                          </a:solidFill>
                          <a:effectLst/>
                          <a:latin typeface="Arial" panose="020B0604020202020204" pitchFamily="34" charset="0"/>
                          <a:cs typeface="Arial" panose="020B0604020202020204" pitchFamily="34" charset="0"/>
                        </a:rPr>
                        <a:t>Maklumat</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kurang</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lengkap</a:t>
                      </a:r>
                      <a:r>
                        <a:rPr lang="en-MY" sz="1300" b="0" i="0" u="none" strike="noStrike" dirty="0">
                          <a:solidFill>
                            <a:srgbClr val="000000"/>
                          </a:solidFill>
                          <a:effectLst/>
                          <a:latin typeface="Arial" panose="020B0604020202020204" pitchFamily="34" charset="0"/>
                          <a:cs typeface="Arial" panose="020B0604020202020204" pitchFamily="34" charset="0"/>
                        </a:rPr>
                        <a:t> dan </a:t>
                      </a:r>
                      <a:r>
                        <a:rPr lang="en-MY" sz="1300" b="0" i="0" u="none" strike="noStrike" dirty="0" err="1">
                          <a:solidFill>
                            <a:srgbClr val="000000"/>
                          </a:solidFill>
                          <a:effectLst/>
                          <a:latin typeface="Arial" panose="020B0604020202020204" pitchFamily="34" charset="0"/>
                          <a:cs typeface="Arial" panose="020B0604020202020204" pitchFamily="34" charset="0"/>
                        </a:rPr>
                        <a:t>pengendalian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kes</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mengambil</a:t>
                      </a:r>
                      <a:r>
                        <a:rPr lang="en-MY" sz="1300" b="0" i="0" u="none" strike="noStrike" dirty="0">
                          <a:solidFill>
                            <a:srgbClr val="000000"/>
                          </a:solidFill>
                          <a:effectLst/>
                          <a:latin typeface="Arial" panose="020B0604020202020204" pitchFamily="34" charset="0"/>
                          <a:cs typeface="Arial" panose="020B0604020202020204" pitchFamily="34" charset="0"/>
                        </a:rPr>
                        <a:t> masa yang lama kerana </a:t>
                      </a:r>
                      <a:r>
                        <a:rPr lang="en-MY" sz="1300" b="0" i="0" u="none" strike="noStrike" dirty="0" err="1">
                          <a:solidFill>
                            <a:srgbClr val="000000"/>
                          </a:solidFill>
                          <a:effectLst/>
                          <a:latin typeface="Arial" panose="020B0604020202020204" pitchFamily="34" charset="0"/>
                          <a:cs typeface="Arial" panose="020B0604020202020204" pitchFamily="34" charset="0"/>
                        </a:rPr>
                        <a:t>perkongsian</a:t>
                      </a:r>
                      <a:r>
                        <a:rPr lang="en-MY" sz="1300" b="0" i="0" u="none" strike="noStrike" dirty="0">
                          <a:solidFill>
                            <a:srgbClr val="000000"/>
                          </a:solidFill>
                          <a:effectLst/>
                          <a:latin typeface="Arial" panose="020B0604020202020204" pitchFamily="34" charset="0"/>
                          <a:cs typeface="Arial" panose="020B0604020202020204" pitchFamily="34" charset="0"/>
                        </a:rPr>
                        <a:t> data </a:t>
                      </a:r>
                      <a:r>
                        <a:rPr lang="en-MY" sz="1300" b="0" i="0" u="none" strike="noStrike" dirty="0" err="1">
                          <a:solidFill>
                            <a:srgbClr val="000000"/>
                          </a:solidFill>
                          <a:effectLst/>
                          <a:latin typeface="Arial" panose="020B0604020202020204" pitchFamily="34" charset="0"/>
                          <a:cs typeface="Arial" panose="020B0604020202020204" pitchFamily="34" charset="0"/>
                        </a:rPr>
                        <a:t>dengan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agensi</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luar</a:t>
                      </a:r>
                      <a:r>
                        <a:rPr lang="en-MY" sz="1300" b="0" i="0" u="none" strike="noStrike" dirty="0">
                          <a:solidFill>
                            <a:srgbClr val="000000"/>
                          </a:solidFill>
                          <a:effectLst/>
                          <a:latin typeface="Arial" panose="020B0604020202020204" pitchFamily="34" charset="0"/>
                          <a:cs typeface="Arial" panose="020B0604020202020204" pitchFamily="34" charset="0"/>
                        </a:rPr>
                        <a:t> yang </a:t>
                      </a:r>
                      <a:r>
                        <a:rPr lang="en-MY" sz="1300" b="0" i="0" u="none" strike="noStrike" dirty="0" err="1">
                          <a:solidFill>
                            <a:srgbClr val="000000"/>
                          </a:solidFill>
                          <a:effectLst/>
                          <a:latin typeface="Arial" panose="020B0604020202020204" pitchFamily="34" charset="0"/>
                          <a:cs typeface="Arial" panose="020B0604020202020204" pitchFamily="34" charset="0"/>
                        </a:rPr>
                        <a:t>berkaitan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dilaksanakan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secara</a:t>
                      </a:r>
                      <a:r>
                        <a:rPr lang="en-MY" sz="1300" b="0" i="0" u="none" strike="noStrike" dirty="0">
                          <a:solidFill>
                            <a:srgbClr val="000000"/>
                          </a:solidFill>
                          <a:effectLst/>
                          <a:latin typeface="Arial" panose="020B0604020202020204" pitchFamily="34" charset="0"/>
                          <a:cs typeface="Arial" panose="020B0604020202020204" pitchFamily="34" charset="0"/>
                        </a:rPr>
                        <a:t> manual</a:t>
                      </a:r>
                    </a:p>
                    <a:p>
                      <a:pPr marL="3600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MY" sz="13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94117535"/>
                  </a:ext>
                </a:extLst>
              </a:tr>
              <a:tr h="1502993">
                <a:tc>
                  <a:txBody>
                    <a:bodyPr/>
                    <a:lstStyle/>
                    <a:p>
                      <a:pPr marL="36000" algn="ctr" fontAlgn="t">
                        <a:lnSpc>
                          <a:spcPct val="100000"/>
                        </a:lnSpc>
                      </a:pPr>
                      <a:r>
                        <a:rPr lang="en-MY" sz="1300" b="0" i="0" u="none" strike="noStrike" dirty="0">
                          <a:solidFill>
                            <a:srgbClr val="000000"/>
                          </a:solidFill>
                          <a:effectLst/>
                          <a:latin typeface="Arial" panose="020B0604020202020204" pitchFamily="34" charset="0"/>
                          <a:cs typeface="Arial" panose="020B0604020202020204" pitchFamily="34" charset="0"/>
                        </a:rPr>
                        <a:t>3</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US" sz="1300" dirty="0" err="1">
                          <a:solidFill>
                            <a:srgbClr val="000000"/>
                          </a:solidFill>
                          <a:latin typeface="Arial" panose="020B0604020202020204" pitchFamily="34" charset="0"/>
                          <a:cs typeface="Arial" panose="020B0604020202020204" pitchFamily="34" charset="0"/>
                        </a:rPr>
                        <a:t>Perkakasan</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perisian</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sistem</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pengoperasian</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dan</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pangkalan</a:t>
                      </a:r>
                      <a:r>
                        <a:rPr lang="en-US" sz="1300" dirty="0">
                          <a:solidFill>
                            <a:srgbClr val="000000"/>
                          </a:solidFill>
                          <a:latin typeface="Arial" panose="020B0604020202020204" pitchFamily="34" charset="0"/>
                          <a:cs typeface="Arial" panose="020B0604020202020204" pitchFamily="34" charset="0"/>
                        </a:rPr>
                        <a:t> data SPK-JBG </a:t>
                      </a:r>
                      <a:r>
                        <a:rPr lang="en-US" sz="1300" dirty="0" err="1">
                          <a:solidFill>
                            <a:srgbClr val="000000"/>
                          </a:solidFill>
                          <a:latin typeface="Arial" panose="020B0604020202020204" pitchFamily="34" charset="0"/>
                          <a:cs typeface="Arial" panose="020B0604020202020204" pitchFamily="34" charset="0"/>
                        </a:rPr>
                        <a:t>telah</a:t>
                      </a:r>
                      <a:r>
                        <a:rPr lang="en-US" sz="1300" dirty="0">
                          <a:solidFill>
                            <a:srgbClr val="000000"/>
                          </a:solidFill>
                          <a:latin typeface="Arial" panose="020B0604020202020204" pitchFamily="34" charset="0"/>
                          <a:cs typeface="Arial" panose="020B0604020202020204" pitchFamily="34" charset="0"/>
                        </a:rPr>
                        <a:t> </a:t>
                      </a:r>
                      <a:r>
                        <a:rPr lang="en-US" sz="1300" b="0" i="1" dirty="0">
                          <a:solidFill>
                            <a:srgbClr val="000000"/>
                          </a:solidFill>
                          <a:latin typeface="Arial" panose="020B0604020202020204" pitchFamily="34" charset="0"/>
                          <a:cs typeface="Arial" panose="020B0604020202020204" pitchFamily="34" charset="0"/>
                        </a:rPr>
                        <a:t>End-of-Service/End-of-Life</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tidak</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dapat</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dikemaskini</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menyebabkannya</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berisiko</a:t>
                      </a:r>
                      <a:r>
                        <a:rPr lang="en-US" sz="1300" dirty="0">
                          <a:solidFill>
                            <a:srgbClr val="000000"/>
                          </a:solidFill>
                          <a:latin typeface="Arial" panose="020B0604020202020204" pitchFamily="34" charset="0"/>
                          <a:cs typeface="Arial" panose="020B0604020202020204" pitchFamily="34" charset="0"/>
                        </a:rPr>
                        <a:t> </a:t>
                      </a:r>
                      <a:r>
                        <a:rPr lang="en-US" sz="1300" dirty="0" err="1">
                          <a:solidFill>
                            <a:srgbClr val="000000"/>
                          </a:solidFill>
                          <a:latin typeface="Arial" panose="020B0604020202020204" pitchFamily="34" charset="0"/>
                          <a:cs typeface="Arial" panose="020B0604020202020204" pitchFamily="34" charset="0"/>
                        </a:rPr>
                        <a:t>tinggi</a:t>
                      </a:r>
                      <a:endParaRPr lang="en-US" sz="1300" dirty="0">
                        <a:solidFill>
                          <a:srgbClr val="000000"/>
                        </a:solidFill>
                        <a:latin typeface="Arial" panose="020B0604020202020204" pitchFamily="34" charset="0"/>
                        <a:cs typeface="Arial" panose="020B0604020202020204" pitchFamily="34" charset="0"/>
                      </a:endParaRPr>
                    </a:p>
                    <a:p>
                      <a:pPr marL="36000" algn="l" fontAlgn="t">
                        <a:lnSpc>
                          <a:spcPct val="100000"/>
                        </a:lnSpc>
                      </a:pP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t">
                        <a:lnSpc>
                          <a:spcPct val="100000"/>
                        </a:lnSpc>
                      </a:pPr>
                      <a:r>
                        <a:rPr lang="en-MY" sz="1300" b="1" i="0" u="sng" strike="noStrike" dirty="0">
                          <a:solidFill>
                            <a:schemeClr val="tx1"/>
                          </a:solidFill>
                          <a:effectLst/>
                          <a:latin typeface="Arial" panose="020B0604020202020204" pitchFamily="34" charset="0"/>
                          <a:cs typeface="Arial" panose="020B0604020202020204" pitchFamily="34" charset="0"/>
                        </a:rPr>
                        <a:t>TEKNOLOGI TERKINI DAN SELAMAT</a:t>
                      </a:r>
                    </a:p>
                    <a:p>
                      <a:pPr marL="207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MY" sz="1300" b="0" i="0" u="none" strike="noStrike" dirty="0" err="1">
                          <a:solidFill>
                            <a:schemeClr val="tx1"/>
                          </a:solidFill>
                          <a:effectLst/>
                          <a:latin typeface="Arial" panose="020B0604020202020204" pitchFamily="34" charset="0"/>
                          <a:cs typeface="Arial" panose="020B0604020202020204" pitchFamily="34" charset="0"/>
                        </a:rPr>
                        <a:t>Sistem</a:t>
                      </a:r>
                      <a:r>
                        <a:rPr lang="en-MY" sz="1300" b="0" i="0" u="none" strike="noStrike" dirty="0">
                          <a:solidFill>
                            <a:schemeClr val="tx1"/>
                          </a:solidFill>
                          <a:effectLst/>
                          <a:latin typeface="Arial" panose="020B0604020202020204" pitchFamily="34" charset="0"/>
                          <a:cs typeface="Arial" panose="020B0604020202020204" pitchFamily="34" charset="0"/>
                        </a:rPr>
                        <a:t> </a:t>
                      </a:r>
                      <a:r>
                        <a:rPr lang="en-MY" sz="1300" b="0" i="0" u="none" strike="noStrike" dirty="0" err="1">
                          <a:solidFill>
                            <a:schemeClr val="tx1"/>
                          </a:solidFill>
                          <a:effectLst/>
                          <a:latin typeface="Arial" panose="020B0604020202020204" pitchFamily="34" charset="0"/>
                          <a:cs typeface="Arial" panose="020B0604020202020204" pitchFamily="34" charset="0"/>
                        </a:rPr>
                        <a:t>iGuaman</a:t>
                      </a:r>
                      <a:r>
                        <a:rPr lang="en-MY" sz="1300" b="0" i="0" u="none" strike="noStrike"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adalah</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lebih</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selamat</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dan</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terjamin</a:t>
                      </a:r>
                      <a:r>
                        <a:rPr lang="en-MY" sz="1300" b="0" i="0" u="none" strike="noStrike" baseline="0" dirty="0">
                          <a:solidFill>
                            <a:schemeClr val="tx1"/>
                          </a:solidFill>
                          <a:effectLst/>
                          <a:latin typeface="Arial" panose="020B0604020202020204" pitchFamily="34" charset="0"/>
                          <a:cs typeface="Arial" panose="020B0604020202020204" pitchFamily="34" charset="0"/>
                        </a:rPr>
                        <a:t>.</a:t>
                      </a:r>
                    </a:p>
                    <a:p>
                      <a:pPr marL="207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MY" sz="1300" b="0" i="0" u="none" strike="noStrike" baseline="0" dirty="0" err="1">
                          <a:solidFill>
                            <a:schemeClr val="tx1"/>
                          </a:solidFill>
                          <a:effectLst/>
                          <a:latin typeface="Arial" panose="020B0604020202020204" pitchFamily="34" charset="0"/>
                          <a:cs typeface="Arial" panose="020B0604020202020204" pitchFamily="34" charset="0"/>
                        </a:rPr>
                        <a:t>Pengoperasian</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iGuaman</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akan</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menggunakan</a:t>
                      </a:r>
                      <a:r>
                        <a:rPr lang="en-MY" sz="1300" b="0" i="0" u="none" strike="noStrike" baseline="0" dirty="0">
                          <a:solidFill>
                            <a:schemeClr val="tx1"/>
                          </a:solidFill>
                          <a:effectLst/>
                          <a:latin typeface="Arial" panose="020B0604020202020204" pitchFamily="34" charset="0"/>
                          <a:cs typeface="Arial" panose="020B0604020202020204" pitchFamily="34" charset="0"/>
                        </a:rPr>
                        <a:t> </a:t>
                      </a:r>
                      <a:r>
                        <a:rPr lang="en-MY" sz="1300" b="0" i="0" u="none" strike="noStrike" baseline="0" dirty="0" err="1">
                          <a:solidFill>
                            <a:schemeClr val="tx1"/>
                          </a:solidFill>
                          <a:effectLst/>
                          <a:latin typeface="Arial" panose="020B0604020202020204" pitchFamily="34" charset="0"/>
                          <a:cs typeface="Arial" panose="020B0604020202020204" pitchFamily="34" charset="0"/>
                        </a:rPr>
                        <a:t>MyGovCloud</a:t>
                      </a:r>
                      <a:r>
                        <a:rPr lang="en-MY" sz="1300" b="0" i="0" u="none" strike="noStrike" baseline="0" dirty="0">
                          <a:solidFill>
                            <a:schemeClr val="tx1"/>
                          </a:solidFill>
                          <a:effectLst/>
                          <a:latin typeface="Arial" panose="020B0604020202020204" pitchFamily="34" charset="0"/>
                          <a:cs typeface="Arial" panose="020B0604020202020204" pitchFamily="34" charset="0"/>
                        </a:rPr>
                        <a:t> (PDSA MAMPU Putrajaya) </a:t>
                      </a:r>
                      <a:r>
                        <a:rPr lang="en-MY" sz="1300" b="0" i="0" u="none" strike="noStrike" baseline="0" dirty="0" err="1">
                          <a:solidFill>
                            <a:schemeClr val="tx1"/>
                          </a:solidFill>
                          <a:effectLst/>
                          <a:latin typeface="Arial" panose="020B0604020202020204" pitchFamily="34" charset="0"/>
                          <a:cs typeface="Arial" panose="020B0604020202020204" pitchFamily="34" charset="0"/>
                        </a:rPr>
                        <a:t>dan</a:t>
                      </a:r>
                      <a:r>
                        <a:rPr lang="en-MY" sz="1300" b="0" i="0" u="none" strike="noStrike" baseline="0" dirty="0">
                          <a:solidFill>
                            <a:schemeClr val="tx1"/>
                          </a:solidFill>
                          <a:effectLst/>
                          <a:latin typeface="Arial" panose="020B0604020202020204" pitchFamily="34" charset="0"/>
                          <a:cs typeface="Arial" panose="020B0604020202020204" pitchFamily="34" charset="0"/>
                        </a:rPr>
                        <a:t> DRC (PDSA MAMPU Bandar Enstek).</a:t>
                      </a: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indent="0" algn="l" fontAlgn="t">
                        <a:lnSpc>
                          <a:spcPct val="100000"/>
                        </a:lnSpc>
                        <a:buFont typeface="Arial" panose="020B0604020202020204" pitchFamily="34" charset="0"/>
                        <a:buNone/>
                      </a:pPr>
                      <a:r>
                        <a:rPr lang="en-MY" sz="1300" b="1" i="1" u="sng" strike="noStrike" dirty="0">
                          <a:solidFill>
                            <a:srgbClr val="000000"/>
                          </a:solidFill>
                          <a:effectLst/>
                          <a:latin typeface="Arial" panose="020B0604020202020204" pitchFamily="34" charset="0"/>
                          <a:cs typeface="Arial" panose="020B0604020202020204" pitchFamily="34" charset="0"/>
                        </a:rPr>
                        <a:t>SYSTEM DOWNTIME </a:t>
                      </a:r>
                      <a:r>
                        <a:rPr lang="en-MY" sz="1300" b="1" i="0" u="sng" strike="noStrike" dirty="0">
                          <a:solidFill>
                            <a:srgbClr val="000000"/>
                          </a:solidFill>
                          <a:effectLst/>
                          <a:latin typeface="Arial" panose="020B0604020202020204" pitchFamily="34" charset="0"/>
                          <a:cs typeface="Arial" panose="020B0604020202020204" pitchFamily="34" charset="0"/>
                        </a:rPr>
                        <a:t>DAN RISIKO KESELAMATAN</a:t>
                      </a:r>
                      <a:endParaRPr lang="en-MY" sz="1300" b="0" i="0" u="sng" strike="noStrike" dirty="0">
                        <a:solidFill>
                          <a:srgbClr val="000000"/>
                        </a:solidFill>
                        <a:effectLst/>
                        <a:latin typeface="Arial" panose="020B0604020202020204" pitchFamily="34" charset="0"/>
                        <a:cs typeface="Arial" panose="020B0604020202020204" pitchFamily="34" charset="0"/>
                      </a:endParaRPr>
                    </a:p>
                    <a:p>
                      <a:pPr marL="222250" indent="-136525" algn="l" fontAlgn="t">
                        <a:lnSpc>
                          <a:spcPct val="100000"/>
                        </a:lnSpc>
                        <a:buFont typeface="Arial" panose="020B0604020202020204" pitchFamily="34" charset="0"/>
                        <a:buChar char="•"/>
                      </a:pPr>
                      <a:r>
                        <a:rPr lang="en-MY" sz="1300" b="0" i="0" u="none" strike="noStrike" dirty="0" err="1">
                          <a:solidFill>
                            <a:srgbClr val="000000"/>
                          </a:solidFill>
                          <a:effectLst/>
                          <a:latin typeface="Arial" panose="020B0604020202020204" pitchFamily="34" charset="0"/>
                          <a:cs typeface="Arial" panose="020B0604020202020204" pitchFamily="34" charset="0"/>
                        </a:rPr>
                        <a:t>Teknologi</a:t>
                      </a:r>
                      <a:r>
                        <a:rPr lang="en-MY" sz="1300" b="0" i="0" u="none" strike="noStrike" dirty="0">
                          <a:solidFill>
                            <a:srgbClr val="000000"/>
                          </a:solidFill>
                          <a:effectLst/>
                          <a:latin typeface="Arial" panose="020B0604020202020204" pitchFamily="34" charset="0"/>
                          <a:cs typeface="Arial" panose="020B0604020202020204" pitchFamily="34" charset="0"/>
                        </a:rPr>
                        <a:t> yang </a:t>
                      </a:r>
                      <a:r>
                        <a:rPr lang="en-MY" sz="1300" b="0" i="1" u="none" strike="noStrike" dirty="0">
                          <a:solidFill>
                            <a:srgbClr val="000000"/>
                          </a:solidFill>
                          <a:effectLst/>
                          <a:latin typeface="Arial" panose="020B0604020202020204" pitchFamily="34" charset="0"/>
                          <a:cs typeface="Arial" panose="020B0604020202020204" pitchFamily="34" charset="0"/>
                        </a:rPr>
                        <a:t>obsolete</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1" u="none" strike="noStrike" baseline="0" dirty="0">
                          <a:solidFill>
                            <a:srgbClr val="000000"/>
                          </a:solidFill>
                          <a:effectLst/>
                          <a:latin typeface="Arial" panose="020B0604020202020204" pitchFamily="34" charset="0"/>
                          <a:cs typeface="Arial" panose="020B0604020202020204" pitchFamily="34" charset="0"/>
                          <a:hlinkClick r:id="rId2" action="ppaction://hlinksldjump"/>
                        </a:rPr>
                        <a:t>End-of Service/ End-of-Life) </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menyebabkan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sistem</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berisiko</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kerana</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1" u="none" strike="noStrike" baseline="0" dirty="0">
                          <a:solidFill>
                            <a:srgbClr val="000000"/>
                          </a:solidFill>
                          <a:effectLst/>
                          <a:latin typeface="Arial" panose="020B0604020202020204" pitchFamily="34" charset="0"/>
                          <a:cs typeface="Arial" panose="020B0604020202020204" pitchFamily="34" charset="0"/>
                        </a:rPr>
                        <a:t>patches </a:t>
                      </a:r>
                      <a:r>
                        <a:rPr lang="en-MY" sz="1300" b="0" i="0" u="none" strike="noStrike" baseline="0" dirty="0" err="1">
                          <a:solidFill>
                            <a:srgbClr val="000000"/>
                          </a:solidFill>
                          <a:effectLst/>
                          <a:latin typeface="Arial" panose="020B0604020202020204" pitchFamily="34" charset="0"/>
                          <a:cs typeface="Arial" panose="020B0604020202020204" pitchFamily="34" charset="0"/>
                        </a:rPr>
                        <a:t>tidak</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dapat</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dikemaskini</a:t>
                      </a:r>
                      <a:endParaRPr lang="en-MY" sz="1300" b="0" i="0" u="none" strike="noStrike" baseline="0" dirty="0">
                        <a:solidFill>
                          <a:srgbClr val="000000"/>
                        </a:solidFill>
                        <a:effectLst/>
                        <a:latin typeface="Arial" panose="020B0604020202020204" pitchFamily="34" charset="0"/>
                        <a:cs typeface="Arial" panose="020B0604020202020204" pitchFamily="34" charset="0"/>
                      </a:endParaRPr>
                    </a:p>
                    <a:p>
                      <a:pPr marL="222250" indent="-136525" algn="l" fontAlgn="t">
                        <a:lnSpc>
                          <a:spcPct val="100000"/>
                        </a:lnSpc>
                        <a:buFont typeface="Arial" panose="020B0604020202020204" pitchFamily="34" charset="0"/>
                        <a:buChar char="•"/>
                      </a:pPr>
                      <a:r>
                        <a:rPr lang="en-MY" sz="1300" b="0" i="1" u="none" strike="noStrike" dirty="0">
                          <a:solidFill>
                            <a:srgbClr val="000000"/>
                          </a:solidFill>
                          <a:effectLst/>
                          <a:latin typeface="Arial" panose="020B0604020202020204" pitchFamily="34" charset="0"/>
                          <a:cs typeface="Arial" panose="020B0604020202020204" pitchFamily="34" charset="0"/>
                        </a:rPr>
                        <a:t>System downtime</a:t>
                      </a:r>
                      <a:r>
                        <a:rPr lang="en-MY" sz="1300" b="0" i="1"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baseline="0" dirty="0" err="1">
                          <a:solidFill>
                            <a:srgbClr val="000000"/>
                          </a:solidFill>
                          <a:effectLst/>
                          <a:latin typeface="Arial" panose="020B0604020202020204" pitchFamily="34" charset="0"/>
                          <a:cs typeface="Arial" panose="020B0604020202020204" pitchFamily="34" charset="0"/>
                        </a:rPr>
                        <a:t>menyebabkan</a:t>
                      </a:r>
                      <a:r>
                        <a:rPr lang="en-MY" sz="1300" b="0" i="1"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capaian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terganggu</a:t>
                      </a:r>
                      <a:r>
                        <a:rPr lang="en-MY" sz="1300" b="0" i="0" u="none" strike="noStrike" baseline="0"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dan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pengurusan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serta</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pengemaskinian</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kes</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rPr>
                        <a:t>tertangguh</a:t>
                      </a:r>
                      <a:r>
                        <a:rPr lang="en-MY" sz="1300" b="0" i="0" u="none" strike="noStrike" dirty="0">
                          <a:solidFill>
                            <a:srgbClr val="000000"/>
                          </a:solidFill>
                          <a:effectLst/>
                          <a:latin typeface="Arial" panose="020B0604020202020204" pitchFamily="34" charset="0"/>
                          <a:cs typeface="Arial" panose="020B0604020202020204" pitchFamily="34" charset="0"/>
                        </a:rPr>
                        <a:t>  (</a:t>
                      </a:r>
                      <a:r>
                        <a:rPr lang="en-MY" sz="1300" b="0" i="0" u="none" strike="noStrike" dirty="0" err="1">
                          <a:solidFill>
                            <a:srgbClr val="000000"/>
                          </a:solidFill>
                          <a:effectLst/>
                          <a:latin typeface="Arial" panose="020B0604020202020204" pitchFamily="34" charset="0"/>
                          <a:cs typeface="Arial" panose="020B0604020202020204" pitchFamily="34" charset="0"/>
                          <a:hlinkClick r:id="rId3" action="ppaction://hlinksldjump"/>
                        </a:rPr>
                        <a:t>Lampiran</a:t>
                      </a:r>
                      <a:r>
                        <a:rPr lang="en-MY" sz="1300" b="0" i="0" u="none" strike="noStrike" dirty="0">
                          <a:solidFill>
                            <a:srgbClr val="000000"/>
                          </a:solidFill>
                          <a:effectLst/>
                          <a:latin typeface="Arial" panose="020B0604020202020204" pitchFamily="34" charset="0"/>
                          <a:cs typeface="Arial" panose="020B0604020202020204" pitchFamily="34" charset="0"/>
                          <a:hlinkClick r:id="rId3" action="ppaction://hlinksldjump"/>
                        </a:rPr>
                        <a:t> G</a:t>
                      </a:r>
                      <a:r>
                        <a:rPr lang="en-MY" sz="1300" b="0" i="0" u="none" strike="noStrike" dirty="0">
                          <a:solidFill>
                            <a:srgbClr val="000000"/>
                          </a:solidFill>
                          <a:effectLst/>
                          <a:latin typeface="Arial" panose="020B0604020202020204" pitchFamily="34" charset="0"/>
                          <a:cs typeface="Arial" panose="020B0604020202020204" pitchFamily="34" charset="0"/>
                        </a:rPr>
                        <a:t>)</a:t>
                      </a: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785953"/>
                  </a:ext>
                </a:extLst>
              </a:tr>
            </a:tbl>
          </a:graphicData>
        </a:graphic>
      </p:graphicFrame>
      <p:sp>
        <p:nvSpPr>
          <p:cNvPr id="10" name="Rectangle 9"/>
          <p:cNvSpPr/>
          <p:nvPr/>
        </p:nvSpPr>
        <p:spPr>
          <a:xfrm>
            <a:off x="8379759" y="-130249"/>
            <a:ext cx="2138081" cy="692497"/>
          </a:xfrm>
          <a:prstGeom prst="rect">
            <a:avLst/>
          </a:prstGeom>
          <a:noFill/>
        </p:spPr>
        <p:txBody>
          <a:bodyPr wrap="square" lIns="68580" tIns="34290" rIns="68580" bIns="34290">
            <a:spAutoFit/>
          </a:bodyPr>
          <a:lstStyle/>
          <a:p>
            <a:pPr algn="ctr"/>
            <a:r>
              <a:rPr lang="en-US" sz="4050" b="1" dirty="0">
                <a:ln w="12700">
                  <a:solidFill>
                    <a:schemeClr val="accent1"/>
                  </a:solidFill>
                  <a:prstDash val="solid"/>
                </a:ln>
                <a:solidFill>
                  <a:srgbClr val="FF0000"/>
                </a:solidFill>
                <a:effectLst>
                  <a:outerShdw dist="38100" dir="2640000" algn="bl" rotWithShape="0">
                    <a:schemeClr val="accent1"/>
                  </a:outerShdw>
                </a:effectLst>
              </a:rPr>
              <a:t>CONTOH</a:t>
            </a:r>
          </a:p>
        </p:txBody>
      </p:sp>
    </p:spTree>
    <p:extLst>
      <p:ext uri="{BB962C8B-B14F-4D97-AF65-F5344CB8AC3E}">
        <p14:creationId xmlns:p14="http://schemas.microsoft.com/office/powerpoint/2010/main" val="2953838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p:cNvSpPr>
          <p:nvPr/>
        </p:nvSpPr>
        <p:spPr>
          <a:xfrm>
            <a:off x="0" y="30959"/>
            <a:ext cx="7056784" cy="36318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b="1" dirty="0">
                <a:latin typeface="Arial" pitchFamily="34" charset="0"/>
                <a:ea typeface="ＭＳ Ｐゴシック" pitchFamily="34" charset="-128"/>
                <a:cs typeface="Arial" pitchFamily="34" charset="0"/>
              </a:rPr>
              <a:t>LATAR BELAKANG PROJEK </a:t>
            </a:r>
            <a:endParaRPr lang="ms-MY" b="1" dirty="0">
              <a:latin typeface="Arial" pitchFamily="34" charset="0"/>
              <a:ea typeface="ＭＳ Ｐゴシック" pitchFamily="34" charset="-128"/>
              <a:cs typeface="Arial" pitchFamily="34" charset="0"/>
            </a:endParaRPr>
          </a:p>
        </p:txBody>
      </p:sp>
      <p:graphicFrame>
        <p:nvGraphicFramePr>
          <p:cNvPr id="7" name="Table 6"/>
          <p:cNvGraphicFramePr>
            <a:graphicFrameLocks noGrp="1"/>
          </p:cNvGraphicFramePr>
          <p:nvPr>
            <p:extLst/>
          </p:nvPr>
        </p:nvGraphicFramePr>
        <p:xfrm>
          <a:off x="263352" y="2374776"/>
          <a:ext cx="11665293" cy="3432954"/>
        </p:xfrm>
        <a:graphic>
          <a:graphicData uri="http://schemas.openxmlformats.org/drawingml/2006/table">
            <a:tbl>
              <a:tblPr firstRow="1" firstCol="1" bandRow="1"/>
              <a:tblGrid>
                <a:gridCol w="445264">
                  <a:extLst>
                    <a:ext uri="{9D8B030D-6E8A-4147-A177-3AD203B41FA5}">
                      <a16:colId xmlns:a16="http://schemas.microsoft.com/office/drawing/2014/main" val="20000"/>
                    </a:ext>
                  </a:extLst>
                </a:gridCol>
                <a:gridCol w="3191059">
                  <a:extLst>
                    <a:ext uri="{9D8B030D-6E8A-4147-A177-3AD203B41FA5}">
                      <a16:colId xmlns:a16="http://schemas.microsoft.com/office/drawing/2014/main" val="20001"/>
                    </a:ext>
                  </a:extLst>
                </a:gridCol>
                <a:gridCol w="588642">
                  <a:extLst>
                    <a:ext uri="{9D8B030D-6E8A-4147-A177-3AD203B41FA5}">
                      <a16:colId xmlns:a16="http://schemas.microsoft.com/office/drawing/2014/main" val="20002"/>
                    </a:ext>
                  </a:extLst>
                </a:gridCol>
                <a:gridCol w="531452">
                  <a:extLst>
                    <a:ext uri="{9D8B030D-6E8A-4147-A177-3AD203B41FA5}">
                      <a16:colId xmlns:a16="http://schemas.microsoft.com/office/drawing/2014/main" val="20003"/>
                    </a:ext>
                  </a:extLst>
                </a:gridCol>
                <a:gridCol w="531452">
                  <a:extLst>
                    <a:ext uri="{9D8B030D-6E8A-4147-A177-3AD203B41FA5}">
                      <a16:colId xmlns:a16="http://schemas.microsoft.com/office/drawing/2014/main" val="20004"/>
                    </a:ext>
                  </a:extLst>
                </a:gridCol>
                <a:gridCol w="531452">
                  <a:extLst>
                    <a:ext uri="{9D8B030D-6E8A-4147-A177-3AD203B41FA5}">
                      <a16:colId xmlns:a16="http://schemas.microsoft.com/office/drawing/2014/main" val="20005"/>
                    </a:ext>
                  </a:extLst>
                </a:gridCol>
                <a:gridCol w="531452">
                  <a:extLst>
                    <a:ext uri="{9D8B030D-6E8A-4147-A177-3AD203B41FA5}">
                      <a16:colId xmlns:a16="http://schemas.microsoft.com/office/drawing/2014/main" val="20006"/>
                    </a:ext>
                  </a:extLst>
                </a:gridCol>
                <a:gridCol w="531452">
                  <a:extLst>
                    <a:ext uri="{9D8B030D-6E8A-4147-A177-3AD203B41FA5}">
                      <a16:colId xmlns:a16="http://schemas.microsoft.com/office/drawing/2014/main" val="20007"/>
                    </a:ext>
                  </a:extLst>
                </a:gridCol>
                <a:gridCol w="531452">
                  <a:extLst>
                    <a:ext uri="{9D8B030D-6E8A-4147-A177-3AD203B41FA5}">
                      <a16:colId xmlns:a16="http://schemas.microsoft.com/office/drawing/2014/main" val="20008"/>
                    </a:ext>
                  </a:extLst>
                </a:gridCol>
                <a:gridCol w="531452">
                  <a:extLst>
                    <a:ext uri="{9D8B030D-6E8A-4147-A177-3AD203B41FA5}">
                      <a16:colId xmlns:a16="http://schemas.microsoft.com/office/drawing/2014/main" val="20009"/>
                    </a:ext>
                  </a:extLst>
                </a:gridCol>
                <a:gridCol w="531452">
                  <a:extLst>
                    <a:ext uri="{9D8B030D-6E8A-4147-A177-3AD203B41FA5}">
                      <a16:colId xmlns:a16="http://schemas.microsoft.com/office/drawing/2014/main" val="20010"/>
                    </a:ext>
                  </a:extLst>
                </a:gridCol>
                <a:gridCol w="531452">
                  <a:extLst>
                    <a:ext uri="{9D8B030D-6E8A-4147-A177-3AD203B41FA5}">
                      <a16:colId xmlns:a16="http://schemas.microsoft.com/office/drawing/2014/main" val="20011"/>
                    </a:ext>
                  </a:extLst>
                </a:gridCol>
                <a:gridCol w="531452">
                  <a:extLst>
                    <a:ext uri="{9D8B030D-6E8A-4147-A177-3AD203B41FA5}">
                      <a16:colId xmlns:a16="http://schemas.microsoft.com/office/drawing/2014/main" val="20012"/>
                    </a:ext>
                  </a:extLst>
                </a:gridCol>
                <a:gridCol w="531452">
                  <a:extLst>
                    <a:ext uri="{9D8B030D-6E8A-4147-A177-3AD203B41FA5}">
                      <a16:colId xmlns:a16="http://schemas.microsoft.com/office/drawing/2014/main" val="20013"/>
                    </a:ext>
                  </a:extLst>
                </a:gridCol>
                <a:gridCol w="531452">
                  <a:extLst>
                    <a:ext uri="{9D8B030D-6E8A-4147-A177-3AD203B41FA5}">
                      <a16:colId xmlns:a16="http://schemas.microsoft.com/office/drawing/2014/main" val="20014"/>
                    </a:ext>
                  </a:extLst>
                </a:gridCol>
                <a:gridCol w="531452">
                  <a:extLst>
                    <a:ext uri="{9D8B030D-6E8A-4147-A177-3AD203B41FA5}">
                      <a16:colId xmlns:a16="http://schemas.microsoft.com/office/drawing/2014/main" val="20015"/>
                    </a:ext>
                  </a:extLst>
                </a:gridCol>
                <a:gridCol w="531452">
                  <a:extLst>
                    <a:ext uri="{9D8B030D-6E8A-4147-A177-3AD203B41FA5}">
                      <a16:colId xmlns:a16="http://schemas.microsoft.com/office/drawing/2014/main" val="20016"/>
                    </a:ext>
                  </a:extLst>
                </a:gridCol>
              </a:tblGrid>
              <a:tr h="244746">
                <a:tc>
                  <a:txBody>
                    <a:bodyPr/>
                    <a:lstStyle/>
                    <a:p>
                      <a:pPr algn="ctr">
                        <a:lnSpc>
                          <a:spcPct val="107000"/>
                        </a:lnSpc>
                        <a:spcAft>
                          <a:spcPts val="0"/>
                        </a:spcAft>
                      </a:pPr>
                      <a:r>
                        <a:rPr lang="en-MY" sz="1250" b="1" dirty="0" err="1">
                          <a:effectLst/>
                          <a:latin typeface="Arial" panose="020B0604020202020204" pitchFamily="34" charset="0"/>
                          <a:ea typeface="Calibri" panose="020F0502020204030204" pitchFamily="34" charset="0"/>
                          <a:cs typeface="Arial" panose="020B0604020202020204" pitchFamily="34" charset="0"/>
                        </a:rPr>
                        <a:t>Bil</a:t>
                      </a:r>
                      <a:endParaRPr lang="en-MY" sz="125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Tender </a:t>
                      </a:r>
                      <a:r>
                        <a:rPr lang="en-MY" sz="1250" b="1" dirty="0" err="1">
                          <a:effectLst/>
                          <a:latin typeface="Arial" panose="020B0604020202020204" pitchFamily="34" charset="0"/>
                          <a:ea typeface="Calibri" panose="020F0502020204030204" pitchFamily="34" charset="0"/>
                          <a:cs typeface="Arial" panose="020B0604020202020204" pitchFamily="34" charset="0"/>
                        </a:rPr>
                        <a:t>Sewaan</a:t>
                      </a:r>
                      <a:endParaRPr lang="en-MY" sz="125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58093">
                <a:tc>
                  <a:txBody>
                    <a:bodyPr/>
                    <a:lstStyle/>
                    <a:p>
                      <a:pPr algn="ct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XXX.T/2008(3) – 663 unit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36 </a:t>
                      </a:r>
                      <a:r>
                        <a:rPr lang="en-MY" sz="11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+ 4 </a:t>
                      </a:r>
                      <a:r>
                        <a:rPr lang="en-MY" sz="11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3353">
                <a:tc>
                  <a:txBody>
                    <a:bodyPr/>
                    <a:lstStyle/>
                    <a:p>
                      <a:pPr algn="ct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XXX.T/2009(4) – 556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36 </a:t>
                      </a:r>
                      <a:r>
                        <a:rPr lang="en-MY" sz="11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024">
                <a:tc>
                  <a:txBody>
                    <a:bodyPr/>
                    <a:lstStyle/>
                    <a:p>
                      <a:pPr algn="ct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XXX.T/2010(1) –127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a:lnSpc>
                          <a:spcPct val="107000"/>
                        </a:lnSpc>
                        <a:spcAft>
                          <a:spcPts val="0"/>
                        </a:spcAft>
                      </a:pP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36 </a:t>
                      </a:r>
                      <a:r>
                        <a:rPr lang="en-MY" sz="11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a:t>
                      </a:r>
                      <a:r>
                        <a:rPr lang="en-MY" sz="11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2 </a:t>
                      </a:r>
                      <a:r>
                        <a:rPr lang="en-MY" sz="1100" b="1" baseline="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extension</a:t>
                      </a:r>
                      <a:endPar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6024">
                <a:tc>
                  <a:txBody>
                    <a:bodyPr/>
                    <a:lstStyle/>
                    <a:p>
                      <a:pPr algn="ct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 90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MY" sz="1100" b="1">
                          <a:solidFill>
                            <a:schemeClr val="bg1"/>
                          </a:solidFill>
                          <a:effectLst/>
                          <a:latin typeface="Arial" panose="020B0604020202020204" pitchFamily="34" charset="0"/>
                          <a:ea typeface="Calibri" panose="020F0502020204030204" pitchFamily="34" charset="0"/>
                          <a:cs typeface="Arial" panose="020B0604020202020204" pitchFamily="34" charset="0"/>
                        </a:rPr>
                        <a:t>36 bulan </a:t>
                      </a:r>
                      <a:endPar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8329">
                <a:tc>
                  <a:txBody>
                    <a:bodyPr/>
                    <a:lstStyle/>
                    <a:p>
                      <a:pPr algn="ct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 – 1322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36 </a:t>
                      </a:r>
                      <a:r>
                        <a:rPr lang="en-MY" sz="11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6024">
                <a:tc>
                  <a:txBody>
                    <a:bodyPr/>
                    <a:lstStyle/>
                    <a:p>
                      <a:pPr algn="ct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XXX.T/2011(12) – 146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36 </a:t>
                      </a:r>
                      <a:r>
                        <a:rPr lang="en-MY" sz="11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gn="ct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MY" sz="1100" b="1">
                          <a:solidFill>
                            <a:schemeClr val="bg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solidFill>
                            <a:schemeClr val="bg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6024">
                <a:tc>
                  <a:txBody>
                    <a:bodyPr/>
                    <a:lstStyle/>
                    <a:p>
                      <a:pPr algn="ct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XXX.T/2012(2) – 889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36 </a:t>
                      </a:r>
                      <a:r>
                        <a:rPr lang="en-MY" sz="11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+ 13</a:t>
                      </a:r>
                      <a:r>
                        <a:rPr lang="en-MY" sz="11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MY" sz="1100" b="1" baseline="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extension</a:t>
                      </a:r>
                      <a:endPar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7273">
                <a:tc>
                  <a:txBody>
                    <a:bodyPr/>
                    <a:lstStyle/>
                    <a:p>
                      <a:pPr algn="ctr">
                        <a:lnSpc>
                          <a:spcPct val="107000"/>
                        </a:lnSpc>
                        <a:spcAft>
                          <a:spcPts val="0"/>
                        </a:spcAft>
                      </a:pPr>
                      <a:r>
                        <a:rPr lang="en-MY" sz="125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XXX.T/2012(4) – 186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36 </a:t>
                      </a:r>
                      <a:r>
                        <a:rPr lang="en-MY" sz="11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+ 13</a:t>
                      </a:r>
                      <a:r>
                        <a:rPr lang="en-MY" sz="11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MY" sz="1100" b="1" baseline="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extension</a:t>
                      </a:r>
                      <a:endPar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4016">
                <a:tc>
                  <a:txBody>
                    <a:bodyPr/>
                    <a:lstStyle/>
                    <a:p>
                      <a:pPr algn="ct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XXX.T/2013(7) – 62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36 </a:t>
                      </a:r>
                      <a:r>
                        <a:rPr lang="en-MY" sz="11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+ 9</a:t>
                      </a:r>
                      <a:r>
                        <a:rPr lang="en-MY" sz="11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MY" sz="1100" b="1" baseline="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extension</a:t>
                      </a:r>
                      <a:endPar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652">
                <a:tc>
                  <a:txBody>
                    <a:bodyPr/>
                    <a:lstStyle/>
                    <a:p>
                      <a:pPr algn="ct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XXX.T/2013(8) – 229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36 </a:t>
                      </a:r>
                      <a:r>
                        <a:rPr lang="en-MY" sz="11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+ 6</a:t>
                      </a:r>
                      <a:r>
                        <a:rPr lang="en-MY" sz="11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MY" sz="1100" b="1" baseline="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bulan</a:t>
                      </a:r>
                      <a:r>
                        <a:rPr lang="en-MY" sz="11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extension</a:t>
                      </a:r>
                      <a:endParaRPr lang="en-MY"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4746">
                <a:tc>
                  <a:txBody>
                    <a:bodyPr/>
                    <a:lstStyle/>
                    <a:p>
                      <a:pPr algn="ct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XXX.T/2014(2) – 1508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MY" sz="1100" b="1" dirty="0">
                          <a:effectLst/>
                          <a:latin typeface="Arial" panose="020B0604020202020204" pitchFamily="34" charset="0"/>
                          <a:ea typeface="Calibri" panose="020F0502020204030204" pitchFamily="34" charset="0"/>
                          <a:cs typeface="Arial" panose="020B0604020202020204" pitchFamily="34" charset="0"/>
                        </a:rPr>
                        <a:t>36 </a:t>
                      </a:r>
                      <a:r>
                        <a:rPr lang="en-MY" sz="1100" b="1" dirty="0" err="1">
                          <a:effectLst/>
                          <a:latin typeface="Arial" panose="020B0604020202020204" pitchFamily="34" charset="0"/>
                          <a:ea typeface="Calibri" panose="020F0502020204030204" pitchFamily="34" charset="0"/>
                          <a:cs typeface="Arial" panose="020B0604020202020204" pitchFamily="34" charset="0"/>
                        </a:rPr>
                        <a:t>bulan</a:t>
                      </a:r>
                      <a:r>
                        <a:rPr lang="en-MY" sz="1100" b="1" dirty="0">
                          <a:effectLst/>
                          <a:latin typeface="Arial" panose="020B0604020202020204" pitchFamily="34" charset="0"/>
                          <a:ea typeface="Calibri" panose="020F0502020204030204" pitchFamily="34" charset="0"/>
                          <a:cs typeface="Arial" panose="020B0604020202020204" pitchFamily="34" charset="0"/>
                        </a:rPr>
                        <a:t> + 16</a:t>
                      </a:r>
                      <a:r>
                        <a:rPr lang="en-MY" sz="1100" b="1" baseline="0" dirty="0">
                          <a:effectLst/>
                          <a:latin typeface="Arial" panose="020B0604020202020204" pitchFamily="34" charset="0"/>
                          <a:ea typeface="Calibri" panose="020F0502020204030204" pitchFamily="34" charset="0"/>
                          <a:cs typeface="Arial" panose="020B0604020202020204" pitchFamily="34" charset="0"/>
                        </a:rPr>
                        <a:t> </a:t>
                      </a:r>
                      <a:r>
                        <a:rPr lang="en-MY" sz="1100" b="1" baseline="0" dirty="0" err="1">
                          <a:effectLst/>
                          <a:latin typeface="Arial" panose="020B0604020202020204" pitchFamily="34" charset="0"/>
                          <a:ea typeface="Calibri" panose="020F0502020204030204" pitchFamily="34" charset="0"/>
                          <a:cs typeface="Arial" panose="020B0604020202020204" pitchFamily="34" charset="0"/>
                        </a:rPr>
                        <a:t>bulan</a:t>
                      </a:r>
                      <a:r>
                        <a:rPr lang="en-MY" sz="1100" b="1" baseline="0" dirty="0">
                          <a:effectLst/>
                          <a:latin typeface="Arial" panose="020B0604020202020204" pitchFamily="34" charset="0"/>
                          <a:ea typeface="Calibri" panose="020F0502020204030204" pitchFamily="34" charset="0"/>
                          <a:cs typeface="Arial" panose="020B0604020202020204" pitchFamily="34" charset="0"/>
                        </a:rPr>
                        <a:t> extension</a:t>
                      </a:r>
                      <a:endParaRPr lang="en-MY"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4746">
                <a:tc>
                  <a:txBody>
                    <a:bodyPr/>
                    <a:lstStyle/>
                    <a:p>
                      <a:pPr algn="ct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XXX.T/2015(10) – 493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MY" sz="1100" b="1" dirty="0">
                          <a:effectLst/>
                          <a:latin typeface="Arial" panose="020B0604020202020204" pitchFamily="34" charset="0"/>
                          <a:ea typeface="Calibri" panose="020F0502020204030204" pitchFamily="34" charset="0"/>
                          <a:cs typeface="Arial" panose="020B0604020202020204" pitchFamily="34" charset="0"/>
                        </a:rPr>
                        <a:t> 36 </a:t>
                      </a:r>
                      <a:r>
                        <a:rPr lang="en-MY" sz="1100" b="1" dirty="0" err="1">
                          <a:effectLst/>
                          <a:latin typeface="Arial" panose="020B0604020202020204" pitchFamily="34" charset="0"/>
                          <a:ea typeface="Calibri" panose="020F0502020204030204" pitchFamily="34" charset="0"/>
                          <a:cs typeface="Arial" panose="020B0604020202020204" pitchFamily="34" charset="0"/>
                        </a:rPr>
                        <a:t>bulan</a:t>
                      </a:r>
                      <a:r>
                        <a:rPr lang="en-MY" sz="1100" b="1" dirty="0">
                          <a:effectLst/>
                          <a:latin typeface="Arial" panose="020B0604020202020204" pitchFamily="34" charset="0"/>
                          <a:ea typeface="Calibri" panose="020F0502020204030204" pitchFamily="34" charset="0"/>
                          <a:cs typeface="Arial" panose="020B0604020202020204" pitchFamily="34" charset="0"/>
                        </a:rPr>
                        <a:t> + 22</a:t>
                      </a:r>
                      <a:r>
                        <a:rPr lang="en-MY" sz="1100" b="1" baseline="0" dirty="0">
                          <a:effectLst/>
                          <a:latin typeface="Arial" panose="020B0604020202020204" pitchFamily="34" charset="0"/>
                          <a:ea typeface="Calibri" panose="020F0502020204030204" pitchFamily="34" charset="0"/>
                          <a:cs typeface="Arial" panose="020B0604020202020204" pitchFamily="34" charset="0"/>
                        </a:rPr>
                        <a:t> </a:t>
                      </a:r>
                      <a:r>
                        <a:rPr lang="en-MY" sz="1100" b="1" baseline="0" dirty="0" err="1">
                          <a:effectLst/>
                          <a:latin typeface="Arial" panose="020B0604020202020204" pitchFamily="34" charset="0"/>
                          <a:ea typeface="Calibri" panose="020F0502020204030204" pitchFamily="34" charset="0"/>
                          <a:cs typeface="Arial" panose="020B0604020202020204" pitchFamily="34" charset="0"/>
                        </a:rPr>
                        <a:t>bulan</a:t>
                      </a:r>
                      <a:r>
                        <a:rPr lang="en-MY" sz="1100" b="1" baseline="0" dirty="0">
                          <a:effectLst/>
                          <a:latin typeface="Arial" panose="020B0604020202020204" pitchFamily="34" charset="0"/>
                          <a:ea typeface="Calibri" panose="020F0502020204030204" pitchFamily="34" charset="0"/>
                          <a:cs typeface="Arial" panose="020B0604020202020204" pitchFamily="34" charset="0"/>
                        </a:rPr>
                        <a:t> extension</a:t>
                      </a:r>
                      <a:endParaRPr lang="en-MY"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MY" sz="125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4746">
                <a:tc>
                  <a:txBody>
                    <a:bodyPr/>
                    <a:lstStyle/>
                    <a:p>
                      <a:pPr algn="ct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XXX.T/2017(1) – 1440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48 </a:t>
                      </a:r>
                      <a:r>
                        <a:rPr lang="en-MY" sz="1100" b="1" dirty="0" err="1">
                          <a:effectLst/>
                          <a:latin typeface="Arial" panose="020B0604020202020204" pitchFamily="34" charset="0"/>
                          <a:ea typeface="Calibri" panose="020F0502020204030204" pitchFamily="34" charset="0"/>
                          <a:cs typeface="Arial" panose="020B0604020202020204" pitchFamily="34" charset="0"/>
                        </a:rPr>
                        <a:t>bulan</a:t>
                      </a:r>
                      <a:endParaRPr lang="en-MY"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4746">
                <a:tc>
                  <a:txBody>
                    <a:bodyPr/>
                    <a:lstStyle/>
                    <a:p>
                      <a:pPr algn="ct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dirty="0">
                          <a:effectLst/>
                          <a:latin typeface="Arial" panose="020B0604020202020204" pitchFamily="34" charset="0"/>
                          <a:ea typeface="Calibri" panose="020F0502020204030204" pitchFamily="34" charset="0"/>
                          <a:cs typeface="Arial" panose="020B0604020202020204" pitchFamily="34" charset="0"/>
                        </a:rPr>
                        <a:t>XXX.T/2018(1) – 91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25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1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en-MY" sz="1100" b="1" dirty="0">
                          <a:effectLst/>
                          <a:latin typeface="Arial" panose="020B0604020202020204" pitchFamily="34" charset="0"/>
                          <a:ea typeface="Calibri" panose="020F0502020204030204" pitchFamily="34" charset="0"/>
                          <a:cs typeface="Arial" panose="020B0604020202020204" pitchFamily="34" charset="0"/>
                        </a:rPr>
                        <a:t>48 </a:t>
                      </a:r>
                      <a:r>
                        <a:rPr lang="en-MY" sz="1100" b="1" dirty="0" err="1">
                          <a:effectLst/>
                          <a:latin typeface="Arial" panose="020B0604020202020204" pitchFamily="34" charset="0"/>
                          <a:ea typeface="Calibri" panose="020F0502020204030204" pitchFamily="34" charset="0"/>
                          <a:cs typeface="Arial" panose="020B0604020202020204" pitchFamily="34" charset="0"/>
                        </a:rPr>
                        <a:t>bulan</a:t>
                      </a:r>
                      <a:endParaRPr lang="en-MY"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nSpc>
                          <a:spcPct val="107000"/>
                        </a:lnSpc>
                        <a:spcAft>
                          <a:spcPts val="0"/>
                        </a:spcAft>
                      </a:pPr>
                      <a:endParaRPr lang="en-MY"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bl>
          </a:graphicData>
        </a:graphic>
      </p:graphicFrame>
      <p:sp>
        <p:nvSpPr>
          <p:cNvPr id="5" name="Rectangle 4"/>
          <p:cNvSpPr/>
          <p:nvPr/>
        </p:nvSpPr>
        <p:spPr>
          <a:xfrm>
            <a:off x="551384" y="6065121"/>
            <a:ext cx="504056"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p:cNvSpPr/>
          <p:nvPr/>
        </p:nvSpPr>
        <p:spPr>
          <a:xfrm>
            <a:off x="551384" y="6407459"/>
            <a:ext cx="504056"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extBox 8"/>
          <p:cNvSpPr txBox="1"/>
          <p:nvPr/>
        </p:nvSpPr>
        <p:spPr>
          <a:xfrm>
            <a:off x="1199456" y="6021288"/>
            <a:ext cx="3328155" cy="307777"/>
          </a:xfrm>
          <a:prstGeom prst="rect">
            <a:avLst/>
          </a:prstGeom>
          <a:noFill/>
        </p:spPr>
        <p:txBody>
          <a:bodyPr wrap="none" rtlCol="0">
            <a:spAutoFit/>
          </a:bodyPr>
          <a:lstStyle/>
          <a:p>
            <a:r>
              <a:rPr lang="en-MY" sz="1400" dirty="0" err="1">
                <a:latin typeface="Arial" panose="020B0604020202020204" pitchFamily="34" charset="0"/>
                <a:cs typeface="Arial" panose="020B0604020202020204" pitchFamily="34" charset="0"/>
              </a:rPr>
              <a:t>Perkhidmatan</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sewaan</a:t>
            </a:r>
            <a:r>
              <a:rPr lang="en-MY" sz="1400" dirty="0">
                <a:latin typeface="Arial" panose="020B0604020202020204" pitchFamily="34" charset="0"/>
                <a:cs typeface="Arial" panose="020B0604020202020204" pitchFamily="34" charset="0"/>
              </a:rPr>
              <a:t> yang </a:t>
            </a:r>
            <a:r>
              <a:rPr lang="en-MY" sz="1400" dirty="0" err="1">
                <a:latin typeface="Arial" panose="020B0604020202020204" pitchFamily="34" charset="0"/>
                <a:cs typeface="Arial" panose="020B0604020202020204" pitchFamily="34" charset="0"/>
              </a:rPr>
              <a:t>telah</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tamat</a:t>
            </a:r>
            <a:endParaRPr lang="en-MY" sz="1400" dirty="0">
              <a:latin typeface="Arial" panose="020B0604020202020204" pitchFamily="34" charset="0"/>
              <a:cs typeface="Arial" panose="020B0604020202020204" pitchFamily="34" charset="0"/>
            </a:endParaRPr>
          </a:p>
        </p:txBody>
      </p:sp>
      <p:sp>
        <p:nvSpPr>
          <p:cNvPr id="10" name="TextBox 9"/>
          <p:cNvSpPr txBox="1"/>
          <p:nvPr/>
        </p:nvSpPr>
        <p:spPr>
          <a:xfrm>
            <a:off x="1199456" y="6361583"/>
            <a:ext cx="3299301" cy="307777"/>
          </a:xfrm>
          <a:prstGeom prst="rect">
            <a:avLst/>
          </a:prstGeom>
          <a:noFill/>
        </p:spPr>
        <p:txBody>
          <a:bodyPr wrap="none" rtlCol="0">
            <a:spAutoFit/>
          </a:bodyPr>
          <a:lstStyle/>
          <a:p>
            <a:r>
              <a:rPr lang="en-MY" sz="1400" dirty="0" err="1">
                <a:latin typeface="Arial" panose="020B0604020202020204" pitchFamily="34" charset="0"/>
                <a:cs typeface="Arial" panose="020B0604020202020204" pitchFamily="34" charset="0"/>
              </a:rPr>
              <a:t>Perkhidmatan</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sewaan</a:t>
            </a:r>
            <a:r>
              <a:rPr lang="en-MY" sz="1400" dirty="0">
                <a:latin typeface="Arial" panose="020B0604020202020204" pitchFamily="34" charset="0"/>
                <a:cs typeface="Arial" panose="020B0604020202020204" pitchFamily="34" charset="0"/>
              </a:rPr>
              <a:t> yang </a:t>
            </a:r>
            <a:r>
              <a:rPr lang="en-MY" sz="1400" dirty="0" err="1">
                <a:latin typeface="Arial" panose="020B0604020202020204" pitchFamily="34" charset="0"/>
                <a:cs typeface="Arial" panose="020B0604020202020204" pitchFamily="34" charset="0"/>
              </a:rPr>
              <a:t>masih</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aktif</a:t>
            </a:r>
            <a:endParaRPr lang="en-MY" sz="1400" dirty="0">
              <a:latin typeface="Arial" panose="020B0604020202020204" pitchFamily="34" charset="0"/>
              <a:cs typeface="Arial" panose="020B0604020202020204" pitchFamily="34" charset="0"/>
            </a:endParaRPr>
          </a:p>
        </p:txBody>
      </p:sp>
      <p:sp>
        <p:nvSpPr>
          <p:cNvPr id="11" name="Rectangle 10"/>
          <p:cNvSpPr/>
          <p:nvPr/>
        </p:nvSpPr>
        <p:spPr>
          <a:xfrm>
            <a:off x="191344" y="4869160"/>
            <a:ext cx="11809312" cy="216024"/>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4735967" y="6065121"/>
            <a:ext cx="432357" cy="18952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TextBox 12"/>
          <p:cNvSpPr txBox="1"/>
          <p:nvPr/>
        </p:nvSpPr>
        <p:spPr>
          <a:xfrm>
            <a:off x="5171139" y="6021288"/>
            <a:ext cx="3506088" cy="523220"/>
          </a:xfrm>
          <a:prstGeom prst="rect">
            <a:avLst/>
          </a:prstGeom>
          <a:noFill/>
        </p:spPr>
        <p:txBody>
          <a:bodyPr wrap="none" rtlCol="0">
            <a:spAutoFit/>
          </a:bodyPr>
          <a:lstStyle/>
          <a:p>
            <a:r>
              <a:rPr lang="en-MY" sz="1400" dirty="0" err="1">
                <a:latin typeface="Arial" panose="020B0604020202020204" pitchFamily="34" charset="0"/>
                <a:cs typeface="Arial" panose="020B0604020202020204" pitchFamily="34" charset="0"/>
              </a:rPr>
              <a:t>Kontrak</a:t>
            </a:r>
            <a:r>
              <a:rPr lang="en-MY" sz="1400" dirty="0">
                <a:latin typeface="Arial" panose="020B0604020202020204" pitchFamily="34" charset="0"/>
                <a:cs typeface="Arial" panose="020B0604020202020204" pitchFamily="34" charset="0"/>
              </a:rPr>
              <a:t> yang </a:t>
            </a:r>
            <a:r>
              <a:rPr lang="en-MY" sz="1400" dirty="0" err="1">
                <a:latin typeface="Arial" panose="020B0604020202020204" pitchFamily="34" charset="0"/>
                <a:cs typeface="Arial" panose="020B0604020202020204" pitchFamily="34" charset="0"/>
              </a:rPr>
              <a:t>akan</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tamat</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pada</a:t>
            </a:r>
            <a:r>
              <a:rPr lang="en-MY" sz="1400" dirty="0">
                <a:latin typeface="Arial" panose="020B0604020202020204" pitchFamily="34" charset="0"/>
                <a:cs typeface="Arial" panose="020B0604020202020204" pitchFamily="34" charset="0"/>
              </a:rPr>
              <a:t> Jun 2019 </a:t>
            </a:r>
          </a:p>
          <a:p>
            <a:r>
              <a:rPr lang="en-MY" sz="1400" dirty="0">
                <a:latin typeface="Arial" panose="020B0604020202020204" pitchFamily="34" charset="0"/>
                <a:cs typeface="Arial" panose="020B0604020202020204" pitchFamily="34" charset="0"/>
              </a:rPr>
              <a:t>dan </a:t>
            </a:r>
            <a:r>
              <a:rPr lang="en-MY" sz="1400" dirty="0" err="1">
                <a:latin typeface="Arial" panose="020B0604020202020204" pitchFamily="34" charset="0"/>
                <a:cs typeface="Arial" panose="020B0604020202020204" pitchFamily="34" charset="0"/>
              </a:rPr>
              <a:t>akan</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digantikan</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dalam</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perolehan</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ini</a:t>
            </a:r>
            <a:endParaRPr lang="en-MY" sz="1400" dirty="0">
              <a:latin typeface="Arial" panose="020B0604020202020204" pitchFamily="34" charset="0"/>
              <a:cs typeface="Arial" panose="020B0604020202020204" pitchFamily="34" charset="0"/>
            </a:endParaRPr>
          </a:p>
        </p:txBody>
      </p:sp>
      <p:sp>
        <p:nvSpPr>
          <p:cNvPr id="14" name="Rectangle 13"/>
          <p:cNvSpPr/>
          <p:nvPr/>
        </p:nvSpPr>
        <p:spPr>
          <a:xfrm rot="1448987">
            <a:off x="116840" y="2488273"/>
            <a:ext cx="12365088" cy="923330"/>
          </a:xfrm>
          <a:prstGeom prst="rect">
            <a:avLst/>
          </a:prstGeom>
          <a:noFill/>
        </p:spPr>
        <p:txBody>
          <a:bodyPr wrap="square" lIns="91440" tIns="45720" rIns="91440" bIns="45720">
            <a:spAutoFit/>
          </a:bodyPr>
          <a:lstStyle/>
          <a:p>
            <a:pPr algn="r"/>
            <a:r>
              <a:rPr lang="en-US" sz="5400" b="1" dirty="0" err="1">
                <a:ln w="12700">
                  <a:solidFill>
                    <a:schemeClr val="accent1"/>
                  </a:solidFill>
                  <a:prstDash val="solid"/>
                </a:ln>
                <a:solidFill>
                  <a:srgbClr val="FF0000"/>
                </a:solidFill>
                <a:effectLst>
                  <a:outerShdw dist="38100" dir="2640000" algn="bl" rotWithShape="0">
                    <a:schemeClr val="accent1"/>
                  </a:outerShdw>
                </a:effectLst>
              </a:rPr>
              <a:t>Contoh</a:t>
            </a:r>
            <a:r>
              <a:rPr lang="en-US" sz="5400" b="1" dirty="0">
                <a:ln w="12700">
                  <a:solidFill>
                    <a:schemeClr val="accent1"/>
                  </a:solidFill>
                  <a:prstDash val="solid"/>
                </a:ln>
                <a:solidFill>
                  <a:srgbClr val="FF0000"/>
                </a:solidFill>
                <a:effectLst>
                  <a:outerShdw dist="38100" dir="2640000" algn="bl" rotWithShape="0">
                    <a:schemeClr val="accent1"/>
                  </a:outerShdw>
                </a:effectLst>
              </a:rPr>
              <a:t> 2A – Sewaan </a:t>
            </a:r>
            <a:r>
              <a:rPr lang="en-US" sz="5400" b="1" dirty="0" err="1">
                <a:ln w="12700">
                  <a:solidFill>
                    <a:schemeClr val="accent1"/>
                  </a:solidFill>
                  <a:prstDash val="solid"/>
                </a:ln>
                <a:solidFill>
                  <a:srgbClr val="FF0000"/>
                </a:solidFill>
                <a:effectLst>
                  <a:outerShdw dist="38100" dir="2640000" algn="bl" rotWithShape="0">
                    <a:schemeClr val="accent1"/>
                  </a:outerShdw>
                </a:effectLst>
              </a:rPr>
              <a:t>Peralatan</a:t>
            </a:r>
            <a:r>
              <a:rPr lang="en-US" sz="5400" b="1" dirty="0">
                <a:ln w="12700">
                  <a:solidFill>
                    <a:schemeClr val="accent1"/>
                  </a:solidFill>
                  <a:prstDash val="solid"/>
                </a:ln>
                <a:solidFill>
                  <a:srgbClr val="FF0000"/>
                </a:solidFill>
                <a:effectLst>
                  <a:outerShdw dist="38100" dir="2640000" algn="bl" rotWithShape="0">
                    <a:schemeClr val="accent1"/>
                  </a:outerShdw>
                </a:effectLst>
              </a:rPr>
              <a:t> ICT </a:t>
            </a:r>
            <a:r>
              <a:rPr lang="en-US" sz="5400" b="1" dirty="0" err="1">
                <a:ln w="12700">
                  <a:solidFill>
                    <a:schemeClr val="accent1"/>
                  </a:solidFill>
                  <a:prstDash val="solid"/>
                </a:ln>
                <a:solidFill>
                  <a:srgbClr val="FF0000"/>
                </a:solidFill>
                <a:effectLst>
                  <a:outerShdw dist="38100" dir="2640000" algn="bl" rotWithShape="0">
                    <a:schemeClr val="accent1"/>
                  </a:outerShdw>
                </a:effectLst>
              </a:rPr>
              <a:t>Berfasa</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3" name="Content Placeholder 2"/>
          <p:cNvSpPr>
            <a:spLocks noGrp="1"/>
          </p:cNvSpPr>
          <p:nvPr>
            <p:ph idx="1"/>
          </p:nvPr>
        </p:nvSpPr>
        <p:spPr/>
        <p:txBody>
          <a:bodyPr/>
          <a:lstStyle/>
          <a:p>
            <a:endParaRPr lang="ms-MY"/>
          </a:p>
        </p:txBody>
      </p:sp>
      <p:pic>
        <p:nvPicPr>
          <p:cNvPr id="16" name="Picture 15"/>
          <p:cNvPicPr>
            <a:picLocks noChangeAspect="1"/>
          </p:cNvPicPr>
          <p:nvPr/>
        </p:nvPicPr>
        <p:blipFill>
          <a:blip r:embed="rId2"/>
          <a:stretch>
            <a:fillRect/>
          </a:stretch>
        </p:blipFill>
        <p:spPr>
          <a:xfrm>
            <a:off x="263352" y="269488"/>
            <a:ext cx="11278578" cy="1835055"/>
          </a:xfrm>
          <a:prstGeom prst="rect">
            <a:avLst/>
          </a:prstGeom>
        </p:spPr>
      </p:pic>
      <p:sp>
        <p:nvSpPr>
          <p:cNvPr id="17" name="Slide Number Placeholder 16"/>
          <p:cNvSpPr>
            <a:spLocks noGrp="1"/>
          </p:cNvSpPr>
          <p:nvPr>
            <p:ph type="sldNum" sz="quarter" idx="12"/>
          </p:nvPr>
        </p:nvSpPr>
        <p:spPr/>
        <p:txBody>
          <a:bodyPr/>
          <a:lstStyle/>
          <a:p>
            <a:fld id="{BA0703F6-9220-493B-BC25-87A499A6DF38}" type="slidenum">
              <a:rPr lang="ms-MY" smtClean="0"/>
              <a:t>50</a:t>
            </a:fld>
            <a:endParaRPr lang="ms-MY"/>
          </a:p>
        </p:txBody>
      </p:sp>
    </p:spTree>
    <p:extLst>
      <p:ext uri="{BB962C8B-B14F-4D97-AF65-F5344CB8AC3E}">
        <p14:creationId xmlns:p14="http://schemas.microsoft.com/office/powerpoint/2010/main" val="75050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Elbow Connector 46"/>
          <p:cNvCxnSpPr>
            <a:cxnSpLocks/>
            <a:endCxn id="18" idx="3"/>
          </p:cNvCxnSpPr>
          <p:nvPr/>
        </p:nvCxnSpPr>
        <p:spPr>
          <a:xfrm rot="10800000" flipV="1">
            <a:off x="4290673" y="2089944"/>
            <a:ext cx="3740145" cy="3294781"/>
          </a:xfrm>
          <a:prstGeom prst="bentConnector3">
            <a:avLst>
              <a:gd name="adj1" fmla="val -934"/>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 Placeholder 10"/>
          <p:cNvSpPr txBox="1">
            <a:spLocks/>
          </p:cNvSpPr>
          <p:nvPr/>
        </p:nvSpPr>
        <p:spPr>
          <a:xfrm>
            <a:off x="0" y="30959"/>
            <a:ext cx="7056784" cy="5762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LATAR BELAKANG PROJEK </a:t>
            </a:r>
            <a:endParaRPr lang="ms-MY" sz="2800" b="1" dirty="0">
              <a:latin typeface="Arial" pitchFamily="34" charset="0"/>
              <a:ea typeface="ＭＳ Ｐゴシック" pitchFamily="34" charset="-128"/>
              <a:cs typeface="Arial" pitchFamily="34" charset="0"/>
            </a:endParaRPr>
          </a:p>
        </p:txBody>
      </p:sp>
      <p:graphicFrame>
        <p:nvGraphicFramePr>
          <p:cNvPr id="7" name="Table 6"/>
          <p:cNvGraphicFramePr>
            <a:graphicFrameLocks noGrp="1"/>
          </p:cNvGraphicFramePr>
          <p:nvPr>
            <p:extLst/>
          </p:nvPr>
        </p:nvGraphicFramePr>
        <p:xfrm>
          <a:off x="479376" y="612278"/>
          <a:ext cx="11233252" cy="1164759"/>
        </p:xfrm>
        <a:graphic>
          <a:graphicData uri="http://schemas.openxmlformats.org/drawingml/2006/table">
            <a:tbl>
              <a:tblPr firstRow="1" firstCol="1" bandRow="1"/>
              <a:tblGrid>
                <a:gridCol w="598946">
                  <a:extLst>
                    <a:ext uri="{9D8B030D-6E8A-4147-A177-3AD203B41FA5}">
                      <a16:colId xmlns:a16="http://schemas.microsoft.com/office/drawing/2014/main" val="20000"/>
                    </a:ext>
                  </a:extLst>
                </a:gridCol>
                <a:gridCol w="3834566">
                  <a:extLst>
                    <a:ext uri="{9D8B030D-6E8A-4147-A177-3AD203B41FA5}">
                      <a16:colId xmlns:a16="http://schemas.microsoft.com/office/drawing/2014/main" val="20001"/>
                    </a:ext>
                  </a:extLst>
                </a:gridCol>
                <a:gridCol w="679974">
                  <a:extLst>
                    <a:ext uri="{9D8B030D-6E8A-4147-A177-3AD203B41FA5}">
                      <a16:colId xmlns:a16="http://schemas.microsoft.com/office/drawing/2014/main" val="20002"/>
                    </a:ext>
                  </a:extLst>
                </a:gridCol>
                <a:gridCol w="679974">
                  <a:extLst>
                    <a:ext uri="{9D8B030D-6E8A-4147-A177-3AD203B41FA5}">
                      <a16:colId xmlns:a16="http://schemas.microsoft.com/office/drawing/2014/main" val="20003"/>
                    </a:ext>
                  </a:extLst>
                </a:gridCol>
                <a:gridCol w="679974">
                  <a:extLst>
                    <a:ext uri="{9D8B030D-6E8A-4147-A177-3AD203B41FA5}">
                      <a16:colId xmlns:a16="http://schemas.microsoft.com/office/drawing/2014/main" val="20004"/>
                    </a:ext>
                  </a:extLst>
                </a:gridCol>
                <a:gridCol w="679974">
                  <a:extLst>
                    <a:ext uri="{9D8B030D-6E8A-4147-A177-3AD203B41FA5}">
                      <a16:colId xmlns:a16="http://schemas.microsoft.com/office/drawing/2014/main" val="20005"/>
                    </a:ext>
                  </a:extLst>
                </a:gridCol>
                <a:gridCol w="679974">
                  <a:extLst>
                    <a:ext uri="{9D8B030D-6E8A-4147-A177-3AD203B41FA5}">
                      <a16:colId xmlns:a16="http://schemas.microsoft.com/office/drawing/2014/main" val="20006"/>
                    </a:ext>
                  </a:extLst>
                </a:gridCol>
                <a:gridCol w="679974">
                  <a:extLst>
                    <a:ext uri="{9D8B030D-6E8A-4147-A177-3AD203B41FA5}">
                      <a16:colId xmlns:a16="http://schemas.microsoft.com/office/drawing/2014/main" val="20007"/>
                    </a:ext>
                  </a:extLst>
                </a:gridCol>
                <a:gridCol w="679974">
                  <a:extLst>
                    <a:ext uri="{9D8B030D-6E8A-4147-A177-3AD203B41FA5}">
                      <a16:colId xmlns:a16="http://schemas.microsoft.com/office/drawing/2014/main" val="20008"/>
                    </a:ext>
                  </a:extLst>
                </a:gridCol>
                <a:gridCol w="679974">
                  <a:extLst>
                    <a:ext uri="{9D8B030D-6E8A-4147-A177-3AD203B41FA5}">
                      <a16:colId xmlns:a16="http://schemas.microsoft.com/office/drawing/2014/main" val="20009"/>
                    </a:ext>
                  </a:extLst>
                </a:gridCol>
                <a:gridCol w="679974">
                  <a:extLst>
                    <a:ext uri="{9D8B030D-6E8A-4147-A177-3AD203B41FA5}">
                      <a16:colId xmlns:a16="http://schemas.microsoft.com/office/drawing/2014/main" val="20010"/>
                    </a:ext>
                  </a:extLst>
                </a:gridCol>
                <a:gridCol w="679974">
                  <a:extLst>
                    <a:ext uri="{9D8B030D-6E8A-4147-A177-3AD203B41FA5}">
                      <a16:colId xmlns:a16="http://schemas.microsoft.com/office/drawing/2014/main" val="20011"/>
                    </a:ext>
                  </a:extLst>
                </a:gridCol>
              </a:tblGrid>
              <a:tr h="216114">
                <a:tc>
                  <a:txBody>
                    <a:bodyPr/>
                    <a:lstStyle/>
                    <a:p>
                      <a:pPr algn="ctr">
                        <a:lnSpc>
                          <a:spcPct val="107000"/>
                        </a:lnSpc>
                        <a:spcAft>
                          <a:spcPts val="0"/>
                        </a:spcAft>
                      </a:pPr>
                      <a:r>
                        <a:rPr lang="en-MY" sz="1600" b="1" dirty="0" err="1">
                          <a:effectLst/>
                          <a:latin typeface="Arial" panose="020B0604020202020204" pitchFamily="34" charset="0"/>
                          <a:ea typeface="Calibri" panose="020F0502020204030204" pitchFamily="34" charset="0"/>
                          <a:cs typeface="Arial" panose="020B0604020202020204" pitchFamily="34" charset="0"/>
                        </a:rPr>
                        <a:t>Bil</a:t>
                      </a:r>
                      <a:endParaRPr lang="en-MY"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600" b="1" dirty="0">
                          <a:effectLst/>
                          <a:latin typeface="Arial" panose="020B0604020202020204" pitchFamily="34" charset="0"/>
                          <a:ea typeface="Calibri" panose="020F0502020204030204" pitchFamily="34" charset="0"/>
                          <a:cs typeface="Arial" panose="020B0604020202020204" pitchFamily="34" charset="0"/>
                        </a:rPr>
                        <a:t>Tender </a:t>
                      </a:r>
                      <a:r>
                        <a:rPr lang="en-MY" sz="1600" b="1" dirty="0" err="1">
                          <a:effectLst/>
                          <a:latin typeface="Arial" panose="020B0604020202020204" pitchFamily="34" charset="0"/>
                          <a:ea typeface="Calibri" panose="020F0502020204030204" pitchFamily="34" charset="0"/>
                          <a:cs typeface="Arial" panose="020B0604020202020204" pitchFamily="34" charset="0"/>
                        </a:rPr>
                        <a:t>Sewaan</a:t>
                      </a:r>
                      <a:endParaRPr lang="en-MY"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600" b="1" dirty="0">
                          <a:effectLst/>
                          <a:latin typeface="Arial" panose="020B0604020202020204" pitchFamily="34" charset="0"/>
                          <a:ea typeface="Calibri" panose="020F0502020204030204" pitchFamily="34" charset="0"/>
                          <a:cs typeface="Arial" panose="020B0604020202020204" pitchFamily="34" charset="0"/>
                        </a:rPr>
                        <a:t>2014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600" b="1" dirty="0">
                          <a:effectLst/>
                          <a:latin typeface="Arial" panose="020B0604020202020204" pitchFamily="34" charset="0"/>
                          <a:ea typeface="Calibri" panose="020F0502020204030204" pitchFamily="34" charset="0"/>
                          <a:cs typeface="Arial" panose="020B0604020202020204" pitchFamily="34" charset="0"/>
                        </a:rPr>
                        <a:t>2015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600" b="1" dirty="0">
                          <a:effectLst/>
                          <a:latin typeface="Arial" panose="020B0604020202020204" pitchFamily="34" charset="0"/>
                          <a:ea typeface="Calibri" panose="020F0502020204030204" pitchFamily="34" charset="0"/>
                          <a:cs typeface="Arial" panose="020B0604020202020204" pitchFamily="34" charset="0"/>
                        </a:rPr>
                        <a:t>2016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600" b="1" dirty="0">
                          <a:effectLst/>
                          <a:latin typeface="Arial" panose="020B0604020202020204" pitchFamily="34" charset="0"/>
                          <a:ea typeface="Calibri" panose="020F0502020204030204" pitchFamily="34" charset="0"/>
                          <a:cs typeface="Arial" panose="020B0604020202020204" pitchFamily="34" charset="0"/>
                        </a:rPr>
                        <a:t>2017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600" b="1" dirty="0">
                          <a:effectLst/>
                          <a:latin typeface="Arial" panose="020B0604020202020204" pitchFamily="34" charset="0"/>
                          <a:ea typeface="Calibri" panose="020F0502020204030204" pitchFamily="34" charset="0"/>
                          <a:cs typeface="Arial" panose="020B0604020202020204" pitchFamily="34" charset="0"/>
                        </a:rPr>
                        <a:t>2018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600" b="1" dirty="0">
                          <a:effectLst/>
                          <a:latin typeface="Arial" panose="020B0604020202020204" pitchFamily="34" charset="0"/>
                          <a:ea typeface="Calibri" panose="020F0502020204030204" pitchFamily="34" charset="0"/>
                          <a:cs typeface="Arial" panose="020B0604020202020204" pitchFamily="34" charset="0"/>
                        </a:rPr>
                        <a:t>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600" b="1" dirty="0">
                          <a:effectLst/>
                          <a:latin typeface="Arial" panose="020B0604020202020204" pitchFamily="34" charset="0"/>
                          <a:ea typeface="Calibri" panose="020F0502020204030204" pitchFamily="34" charset="0"/>
                          <a:cs typeface="Arial" panose="020B0604020202020204" pitchFamily="34" charset="0"/>
                        </a:rPr>
                        <a:t>2020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600" b="1" dirty="0">
                          <a:effectLst/>
                          <a:latin typeface="Arial" panose="020B0604020202020204" pitchFamily="34" charset="0"/>
                          <a:ea typeface="Calibri" panose="020F0502020204030204" pitchFamily="34" charset="0"/>
                          <a:cs typeface="Arial" panose="020B0604020202020204" pitchFamily="34" charset="0"/>
                        </a:rPr>
                        <a:t>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600" b="1" dirty="0">
                          <a:effectLst/>
                          <a:latin typeface="Arial" panose="020B0604020202020204" pitchFamily="34" charset="0"/>
                          <a:ea typeface="Calibri" panose="020F0502020204030204" pitchFamily="34" charset="0"/>
                          <a:cs typeface="Arial" panose="020B0604020202020204" pitchFamily="34" charset="0"/>
                        </a:rPr>
                        <a:t>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MY" sz="1600" b="1" dirty="0">
                          <a:effectLst/>
                          <a:latin typeface="Arial" panose="020B0604020202020204" pitchFamily="34" charset="0"/>
                          <a:ea typeface="Calibri" panose="020F0502020204030204" pitchFamily="34" charset="0"/>
                          <a:cs typeface="Arial" panose="020B0604020202020204" pitchFamily="34" charset="0"/>
                        </a:rPr>
                        <a:t>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19967">
                <a:tc>
                  <a:txBody>
                    <a:bodyPr/>
                    <a:lstStyle/>
                    <a:p>
                      <a:pPr algn="ctr">
                        <a:lnSpc>
                          <a:spcPct val="107000"/>
                        </a:lnSpc>
                        <a:spcAft>
                          <a:spcPts val="0"/>
                        </a:spcAft>
                      </a:pPr>
                      <a:r>
                        <a:rPr lang="en-MY" sz="1600" dirty="0">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600" dirty="0">
                          <a:effectLst/>
                          <a:latin typeface="Arial" panose="020B0604020202020204" pitchFamily="34" charset="0"/>
                          <a:ea typeface="Calibri" panose="020F0502020204030204" pitchFamily="34" charset="0"/>
                          <a:cs typeface="Arial" panose="020B0604020202020204" pitchFamily="34" charset="0"/>
                        </a:rPr>
                        <a:t>XXX.T/2014(2) – 1508 unit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MY"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MY"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MY"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MY"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MY"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MY"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9967">
                <a:tc>
                  <a:txBody>
                    <a:bodyPr/>
                    <a:lstStyle/>
                    <a:p>
                      <a:pPr algn="ctr">
                        <a:lnSpc>
                          <a:spcPct val="107000"/>
                        </a:lnSpc>
                        <a:spcAft>
                          <a:spcPts val="0"/>
                        </a:spcAft>
                      </a:pPr>
                      <a:r>
                        <a:rPr lang="en-MY" sz="1600" dirty="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MY" sz="1600" dirty="0" err="1">
                          <a:effectLst/>
                          <a:latin typeface="Arial" panose="020B0604020202020204" pitchFamily="34" charset="0"/>
                          <a:ea typeface="Calibri" panose="020F0502020204030204" pitchFamily="34" charset="0"/>
                          <a:cs typeface="Arial" panose="020B0604020202020204" pitchFamily="34" charset="0"/>
                        </a:rPr>
                        <a:t>Permohonan</a:t>
                      </a:r>
                      <a:r>
                        <a:rPr lang="en-MY" sz="1600" dirty="0">
                          <a:effectLst/>
                          <a:latin typeface="Arial" panose="020B0604020202020204" pitchFamily="34" charset="0"/>
                          <a:ea typeface="Calibri" panose="020F0502020204030204" pitchFamily="34" charset="0"/>
                          <a:cs typeface="Arial" panose="020B0604020202020204" pitchFamily="34" charset="0"/>
                        </a:rPr>
                        <a:t> </a:t>
                      </a:r>
                      <a:r>
                        <a:rPr lang="en-MY" sz="1600" dirty="0" err="1">
                          <a:effectLst/>
                          <a:latin typeface="Arial" panose="020B0604020202020204" pitchFamily="34" charset="0"/>
                          <a:ea typeface="Calibri" panose="020F0502020204030204" pitchFamily="34" charset="0"/>
                          <a:cs typeface="Arial" panose="020B0604020202020204" pitchFamily="34" charset="0"/>
                        </a:rPr>
                        <a:t>baharu</a:t>
                      </a:r>
                      <a:r>
                        <a:rPr lang="en-MY" sz="1600" dirty="0">
                          <a:effectLst/>
                          <a:latin typeface="Arial" panose="020B0604020202020204" pitchFamily="34" charset="0"/>
                          <a:ea typeface="Calibri" panose="020F0502020204030204" pitchFamily="34" charset="0"/>
                          <a:cs typeface="Arial" panose="020B0604020202020204" pitchFamily="34" charset="0"/>
                        </a:rPr>
                        <a:t> </a:t>
                      </a:r>
                      <a:r>
                        <a:rPr lang="en-MY" sz="1600" dirty="0" err="1">
                          <a:effectLst/>
                          <a:latin typeface="Arial" panose="020B0604020202020204" pitchFamily="34" charset="0"/>
                          <a:ea typeface="Calibri" panose="020F0502020204030204" pitchFamily="34" charset="0"/>
                          <a:cs typeface="Arial" panose="020B0604020202020204" pitchFamily="34" charset="0"/>
                        </a:rPr>
                        <a:t>perkhidmatan</a:t>
                      </a:r>
                      <a:r>
                        <a:rPr lang="en-MY" sz="1600" baseline="0" dirty="0">
                          <a:effectLst/>
                          <a:latin typeface="Arial" panose="020B0604020202020204" pitchFamily="34" charset="0"/>
                          <a:ea typeface="Calibri" panose="020F0502020204030204" pitchFamily="34" charset="0"/>
                          <a:cs typeface="Arial" panose="020B0604020202020204" pitchFamily="34" charset="0"/>
                        </a:rPr>
                        <a:t> </a:t>
                      </a:r>
                      <a:r>
                        <a:rPr lang="en-MY" sz="1600" baseline="0" dirty="0" err="1">
                          <a:effectLst/>
                          <a:latin typeface="Arial" panose="020B0604020202020204" pitchFamily="34" charset="0"/>
                          <a:ea typeface="Calibri" panose="020F0502020204030204" pitchFamily="34" charset="0"/>
                          <a:cs typeface="Arial" panose="020B0604020202020204" pitchFamily="34" charset="0"/>
                        </a:rPr>
                        <a:t>sewaan</a:t>
                      </a:r>
                      <a:r>
                        <a:rPr lang="en-MY" sz="1600" baseline="0" dirty="0">
                          <a:effectLst/>
                          <a:latin typeface="Arial" panose="020B0604020202020204" pitchFamily="34" charset="0"/>
                          <a:ea typeface="Calibri" panose="020F0502020204030204" pitchFamily="34" charset="0"/>
                          <a:cs typeface="Arial" panose="020B0604020202020204" pitchFamily="34" charset="0"/>
                        </a:rPr>
                        <a:t> </a:t>
                      </a:r>
                      <a:r>
                        <a:rPr lang="en-MY" sz="1600" baseline="0" dirty="0" err="1">
                          <a:effectLst/>
                          <a:latin typeface="Arial" panose="020B0604020202020204" pitchFamily="34" charset="0"/>
                          <a:ea typeface="Calibri" panose="020F0502020204030204" pitchFamily="34" charset="0"/>
                          <a:cs typeface="Arial" panose="020B0604020202020204" pitchFamily="34" charset="0"/>
                        </a:rPr>
                        <a:t>fasa</a:t>
                      </a:r>
                      <a:r>
                        <a:rPr lang="en-MY" sz="1600" baseline="0" dirty="0">
                          <a:effectLst/>
                          <a:latin typeface="Arial" panose="020B0604020202020204" pitchFamily="34" charset="0"/>
                          <a:ea typeface="Calibri" panose="020F0502020204030204" pitchFamily="34" charset="0"/>
                          <a:cs typeface="Arial" panose="020B0604020202020204" pitchFamily="34" charset="0"/>
                        </a:rPr>
                        <a:t> 2019</a:t>
                      </a: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endParaRPr lang="en-MY"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bl>
          </a:graphicData>
        </a:graphic>
      </p:graphicFrame>
      <p:sp>
        <p:nvSpPr>
          <p:cNvPr id="17" name="Rectangle 16"/>
          <p:cNvSpPr/>
          <p:nvPr/>
        </p:nvSpPr>
        <p:spPr>
          <a:xfrm>
            <a:off x="479376" y="2204864"/>
            <a:ext cx="3816424" cy="17281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sz="1400" b="1" dirty="0">
                <a:solidFill>
                  <a:schemeClr val="tx1"/>
                </a:solidFill>
                <a:latin typeface="Arial" panose="020B0604020202020204" pitchFamily="34" charset="0"/>
                <a:cs typeface="Arial" panose="020B0604020202020204" pitchFamily="34" charset="0"/>
              </a:rPr>
              <a:t>PERKHIDMATAN SEWAAN XXX.T/2014(2)</a:t>
            </a: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Kuantiti</a:t>
            </a:r>
            <a:r>
              <a:rPr lang="en-MY" sz="1400" dirty="0">
                <a:solidFill>
                  <a:schemeClr val="tx1"/>
                </a:solidFill>
                <a:latin typeface="Arial" panose="020B0604020202020204" pitchFamily="34" charset="0"/>
                <a:cs typeface="Arial" panose="020B0604020202020204" pitchFamily="34" charset="0"/>
              </a:rPr>
              <a:t> : 1508 unit</a:t>
            </a: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Tempoh</a:t>
            </a:r>
            <a:r>
              <a:rPr lang="en-MY" sz="1400" dirty="0">
                <a:solidFill>
                  <a:schemeClr val="tx1"/>
                </a:solidFill>
                <a:latin typeface="Arial" panose="020B0604020202020204" pitchFamily="34" charset="0"/>
                <a:cs typeface="Arial" panose="020B0604020202020204" pitchFamily="34" charset="0"/>
              </a:rPr>
              <a:t> : 16 Feb 2015 – 15 Feb 2018 (36 </a:t>
            </a:r>
            <a:r>
              <a:rPr lang="en-MY" sz="1400" dirty="0" err="1">
                <a:solidFill>
                  <a:schemeClr val="tx1"/>
                </a:solidFill>
                <a:latin typeface="Arial" panose="020B0604020202020204" pitchFamily="34" charset="0"/>
                <a:cs typeface="Arial" panose="020B0604020202020204" pitchFamily="34" charset="0"/>
              </a:rPr>
              <a:t>bulan</a:t>
            </a:r>
            <a:r>
              <a:rPr lang="en-MY" sz="1400" dirty="0">
                <a:solidFill>
                  <a:schemeClr val="tx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Kaedah</a:t>
            </a:r>
            <a:r>
              <a:rPr lang="en-MY" sz="1400" dirty="0">
                <a:solidFill>
                  <a:schemeClr val="tx1"/>
                </a:solidFill>
                <a:latin typeface="Arial" panose="020B0604020202020204" pitchFamily="34" charset="0"/>
                <a:cs typeface="Arial" panose="020B0604020202020204" pitchFamily="34" charset="0"/>
              </a:rPr>
              <a:t> : </a:t>
            </a:r>
            <a:r>
              <a:rPr lang="en-MY" sz="1400" dirty="0" err="1">
                <a:solidFill>
                  <a:schemeClr val="tx1"/>
                </a:solidFill>
                <a:latin typeface="Arial" panose="020B0604020202020204" pitchFamily="34" charset="0"/>
                <a:cs typeface="Arial" panose="020B0604020202020204" pitchFamily="34" charset="0"/>
              </a:rPr>
              <a:t>Sewa</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Guna</a:t>
            </a:r>
            <a:endParaRPr lang="en-MY"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Harga</a:t>
            </a:r>
            <a:r>
              <a:rPr lang="en-MY" sz="1400" dirty="0">
                <a:solidFill>
                  <a:schemeClr val="tx1"/>
                </a:solidFill>
                <a:latin typeface="Arial" panose="020B0604020202020204" pitchFamily="34" charset="0"/>
                <a:cs typeface="Arial" panose="020B0604020202020204" pitchFamily="34" charset="0"/>
              </a:rPr>
              <a:t> : RM82 – RM500 unit/</a:t>
            </a:r>
            <a:r>
              <a:rPr lang="en-MY" sz="1400" dirty="0" err="1">
                <a:solidFill>
                  <a:schemeClr val="tx1"/>
                </a:solidFill>
                <a:latin typeface="Arial" panose="020B0604020202020204" pitchFamily="34" charset="0"/>
                <a:cs typeface="Arial" panose="020B0604020202020204" pitchFamily="34" charset="0"/>
              </a:rPr>
              <a:t>bulan</a:t>
            </a:r>
            <a:endParaRPr lang="en-MY" sz="14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501419" y="4047975"/>
            <a:ext cx="3789253" cy="26735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sz="1400" b="1" dirty="0">
                <a:solidFill>
                  <a:schemeClr val="tx1"/>
                </a:solidFill>
                <a:latin typeface="Arial" panose="020B0604020202020204" pitchFamily="34" charset="0"/>
                <a:cs typeface="Arial" panose="020B0604020202020204" pitchFamily="34" charset="0"/>
              </a:rPr>
              <a:t>PELANJUTAN TEMPOH KONTRAK</a:t>
            </a: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Pengurangan</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bilangan</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komputer</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sebanyak</a:t>
            </a:r>
            <a:r>
              <a:rPr lang="en-MY" sz="1400" dirty="0">
                <a:solidFill>
                  <a:schemeClr val="tx1"/>
                </a:solidFill>
                <a:latin typeface="Arial" panose="020B0604020202020204" pitchFamily="34" charset="0"/>
                <a:cs typeface="Arial" panose="020B0604020202020204" pitchFamily="34" charset="0"/>
              </a:rPr>
              <a:t> 160 unit </a:t>
            </a:r>
            <a:r>
              <a:rPr lang="en-MY" sz="1400" dirty="0" err="1">
                <a:solidFill>
                  <a:schemeClr val="tx1"/>
                </a:solidFill>
                <a:latin typeface="Arial" panose="020B0604020202020204" pitchFamily="34" charset="0"/>
                <a:cs typeface="Arial" panose="020B0604020202020204" pitchFamily="34" charset="0"/>
              </a:rPr>
              <a:t>untuk</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bilik</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kuliah</a:t>
            </a:r>
            <a:r>
              <a:rPr lang="en-MY" sz="1400" dirty="0">
                <a:solidFill>
                  <a:schemeClr val="tx1"/>
                </a:solidFill>
                <a:latin typeface="Arial" panose="020B0604020202020204" pitchFamily="34" charset="0"/>
                <a:cs typeface="Arial" panose="020B0604020202020204" pitchFamily="34" charset="0"/>
              </a:rPr>
              <a:t> dan dewan </a:t>
            </a:r>
            <a:r>
              <a:rPr lang="en-MY" sz="1400" dirty="0" err="1">
                <a:solidFill>
                  <a:schemeClr val="tx1"/>
                </a:solidFill>
                <a:latin typeface="Arial" panose="020B0604020202020204" pitchFamily="34" charset="0"/>
                <a:cs typeface="Arial" panose="020B0604020202020204" pitchFamily="34" charset="0"/>
              </a:rPr>
              <a:t>kuliah</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pada</a:t>
            </a:r>
            <a:r>
              <a:rPr lang="en-MY" sz="1400" dirty="0">
                <a:solidFill>
                  <a:schemeClr val="tx1"/>
                </a:solidFill>
                <a:latin typeface="Arial" panose="020B0604020202020204" pitchFamily="34" charset="0"/>
                <a:cs typeface="Arial" panose="020B0604020202020204" pitchFamily="34" charset="0"/>
              </a:rPr>
              <a:t> Feb 2018 dan </a:t>
            </a:r>
            <a:r>
              <a:rPr lang="en-MY" sz="1400" dirty="0" err="1">
                <a:solidFill>
                  <a:schemeClr val="tx1"/>
                </a:solidFill>
                <a:latin typeface="Arial" panose="020B0604020202020204" pitchFamily="34" charset="0"/>
                <a:cs typeface="Arial" panose="020B0604020202020204" pitchFamily="34" charset="0"/>
              </a:rPr>
              <a:t>tidak</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termasuk</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dalam</a:t>
            </a:r>
            <a:r>
              <a:rPr lang="en-MY" sz="1400" dirty="0">
                <a:solidFill>
                  <a:schemeClr val="tx1"/>
                </a:solidFill>
                <a:latin typeface="Arial" panose="020B0604020202020204" pitchFamily="34" charset="0"/>
                <a:cs typeface="Arial" panose="020B0604020202020204" pitchFamily="34" charset="0"/>
              </a:rPr>
              <a:t> extension</a:t>
            </a: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Kuantiti</a:t>
            </a:r>
            <a:r>
              <a:rPr lang="en-MY" sz="1400" dirty="0">
                <a:solidFill>
                  <a:schemeClr val="tx1"/>
                </a:solidFill>
                <a:latin typeface="Arial" panose="020B0604020202020204" pitchFamily="34" charset="0"/>
                <a:cs typeface="Arial" panose="020B0604020202020204" pitchFamily="34" charset="0"/>
              </a:rPr>
              <a:t> : 1348 unit</a:t>
            </a: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Tempoh</a:t>
            </a:r>
            <a:r>
              <a:rPr lang="en-MY" sz="1400" dirty="0">
                <a:solidFill>
                  <a:schemeClr val="tx1"/>
                </a:solidFill>
                <a:latin typeface="Arial" panose="020B0604020202020204" pitchFamily="34" charset="0"/>
                <a:cs typeface="Arial" panose="020B0604020202020204" pitchFamily="34" charset="0"/>
              </a:rPr>
              <a:t> : 16 Feb 2018 – 15 Jun 2019 (16 </a:t>
            </a:r>
            <a:r>
              <a:rPr lang="en-MY" sz="1400" dirty="0" err="1">
                <a:solidFill>
                  <a:schemeClr val="tx1"/>
                </a:solidFill>
                <a:latin typeface="Arial" panose="020B0604020202020204" pitchFamily="34" charset="0"/>
                <a:cs typeface="Arial" panose="020B0604020202020204" pitchFamily="34" charset="0"/>
              </a:rPr>
              <a:t>bulan</a:t>
            </a:r>
            <a:r>
              <a:rPr lang="en-MY" sz="1400" dirty="0">
                <a:solidFill>
                  <a:schemeClr val="tx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Kaedah</a:t>
            </a:r>
            <a:r>
              <a:rPr lang="en-MY" sz="1400" dirty="0">
                <a:solidFill>
                  <a:schemeClr val="tx1"/>
                </a:solidFill>
                <a:latin typeface="Arial" panose="020B0604020202020204" pitchFamily="34" charset="0"/>
                <a:cs typeface="Arial" panose="020B0604020202020204" pitchFamily="34" charset="0"/>
              </a:rPr>
              <a:t> : </a:t>
            </a:r>
            <a:r>
              <a:rPr lang="en-MY" sz="1400" dirty="0" err="1">
                <a:solidFill>
                  <a:schemeClr val="tx1"/>
                </a:solidFill>
                <a:latin typeface="Arial" panose="020B0604020202020204" pitchFamily="34" charset="0"/>
                <a:cs typeface="Arial" panose="020B0604020202020204" pitchFamily="34" charset="0"/>
              </a:rPr>
              <a:t>Sewa</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Guna</a:t>
            </a:r>
            <a:endParaRPr lang="en-MY"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Harga</a:t>
            </a:r>
            <a:r>
              <a:rPr lang="en-MY" sz="1400" dirty="0">
                <a:solidFill>
                  <a:schemeClr val="tx1"/>
                </a:solidFill>
                <a:latin typeface="Arial" panose="020B0604020202020204" pitchFamily="34" charset="0"/>
                <a:cs typeface="Arial" panose="020B0604020202020204" pitchFamily="34" charset="0"/>
              </a:rPr>
              <a:t> : RM42 – RM320 unit /</a:t>
            </a:r>
            <a:r>
              <a:rPr lang="en-MY" sz="1400" dirty="0" err="1">
                <a:solidFill>
                  <a:schemeClr val="tx1"/>
                </a:solidFill>
                <a:latin typeface="Arial" panose="020B0604020202020204" pitchFamily="34" charset="0"/>
                <a:cs typeface="Arial" panose="020B0604020202020204" pitchFamily="34" charset="0"/>
              </a:rPr>
              <a:t>bulan</a:t>
            </a:r>
            <a:endParaRPr lang="en-MY" sz="1400" dirty="0">
              <a:solidFill>
                <a:schemeClr val="tx1"/>
              </a:solidFill>
              <a:latin typeface="Arial" panose="020B0604020202020204" pitchFamily="34" charset="0"/>
              <a:cs typeface="Arial" panose="020B0604020202020204" pitchFamily="34" charset="0"/>
            </a:endParaRPr>
          </a:p>
        </p:txBody>
      </p:sp>
      <p:sp>
        <p:nvSpPr>
          <p:cNvPr id="21" name="Left Brace 20"/>
          <p:cNvSpPr/>
          <p:nvPr/>
        </p:nvSpPr>
        <p:spPr>
          <a:xfrm rot="16200000">
            <a:off x="6834081" y="550523"/>
            <a:ext cx="252028" cy="27363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22" name="Left Brace 21"/>
          <p:cNvSpPr/>
          <p:nvPr/>
        </p:nvSpPr>
        <p:spPr>
          <a:xfrm rot="16200000">
            <a:off x="8215629" y="1444171"/>
            <a:ext cx="272591" cy="12487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latin typeface="Arial" panose="020B0604020202020204" pitchFamily="34" charset="0"/>
              <a:cs typeface="Arial" panose="020B0604020202020204" pitchFamily="34" charset="0"/>
            </a:endParaRPr>
          </a:p>
        </p:txBody>
      </p:sp>
      <p:cxnSp>
        <p:nvCxnSpPr>
          <p:cNvPr id="43" name="Elbow Connector 42"/>
          <p:cNvCxnSpPr>
            <a:cxnSpLocks/>
          </p:cNvCxnSpPr>
          <p:nvPr/>
        </p:nvCxnSpPr>
        <p:spPr>
          <a:xfrm rot="5400000">
            <a:off x="5115813" y="1224679"/>
            <a:ext cx="1024270" cy="2664295"/>
          </a:xfrm>
          <a:prstGeom prst="bentConnector4">
            <a:avLst>
              <a:gd name="adj1" fmla="val 99192"/>
              <a:gd name="adj2" fmla="val 52365"/>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328248" y="3489092"/>
            <a:ext cx="3384376" cy="32323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sz="1400" b="1" dirty="0">
                <a:solidFill>
                  <a:schemeClr val="tx1"/>
                </a:solidFill>
                <a:latin typeface="Arial" panose="020B0604020202020204" pitchFamily="34" charset="0"/>
                <a:cs typeface="Arial" panose="020B0604020202020204" pitchFamily="34" charset="0"/>
              </a:rPr>
              <a:t>PELANJUTAN BAHARU PERKHIDMATAN SEWAAN</a:t>
            </a: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Kuantiti</a:t>
            </a:r>
            <a:r>
              <a:rPr lang="en-MY" sz="1400" dirty="0">
                <a:solidFill>
                  <a:schemeClr val="tx1"/>
                </a:solidFill>
                <a:latin typeface="Arial" panose="020B0604020202020204" pitchFamily="34" charset="0"/>
                <a:cs typeface="Arial" panose="020B0604020202020204" pitchFamily="34" charset="0"/>
              </a:rPr>
              <a:t> : 1348 unit</a:t>
            </a: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Tempoh</a:t>
            </a:r>
            <a:r>
              <a:rPr lang="en-MY" sz="1400" dirty="0">
                <a:solidFill>
                  <a:schemeClr val="tx1"/>
                </a:solidFill>
                <a:latin typeface="Arial" panose="020B0604020202020204" pitchFamily="34" charset="0"/>
                <a:cs typeface="Arial" panose="020B0604020202020204" pitchFamily="34" charset="0"/>
              </a:rPr>
              <a:t> : Sept 2019 – </a:t>
            </a:r>
            <a:r>
              <a:rPr lang="en-MY" sz="1400" dirty="0" err="1">
                <a:solidFill>
                  <a:schemeClr val="tx1"/>
                </a:solidFill>
                <a:latin typeface="Arial" panose="020B0604020202020204" pitchFamily="34" charset="0"/>
                <a:cs typeface="Arial" panose="020B0604020202020204" pitchFamily="34" charset="0"/>
              </a:rPr>
              <a:t>Ogos</a:t>
            </a:r>
            <a:r>
              <a:rPr lang="en-MY" sz="1400" dirty="0">
                <a:solidFill>
                  <a:schemeClr val="tx1"/>
                </a:solidFill>
                <a:latin typeface="Arial" panose="020B0604020202020204" pitchFamily="34" charset="0"/>
                <a:cs typeface="Arial" panose="020B0604020202020204" pitchFamily="34" charset="0"/>
              </a:rPr>
              <a:t> 2023</a:t>
            </a: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Kaedah</a:t>
            </a:r>
            <a:r>
              <a:rPr lang="en-MY" sz="1400" dirty="0">
                <a:solidFill>
                  <a:schemeClr val="tx1"/>
                </a:solidFill>
                <a:latin typeface="Arial" panose="020B0604020202020204" pitchFamily="34" charset="0"/>
                <a:cs typeface="Arial" panose="020B0604020202020204" pitchFamily="34" charset="0"/>
              </a:rPr>
              <a:t> : </a:t>
            </a:r>
            <a:r>
              <a:rPr lang="en-MY" sz="1400" dirty="0" err="1">
                <a:solidFill>
                  <a:schemeClr val="tx1"/>
                </a:solidFill>
                <a:latin typeface="Arial" panose="020B0604020202020204" pitchFamily="34" charset="0"/>
                <a:cs typeface="Arial" panose="020B0604020202020204" pitchFamily="34" charset="0"/>
              </a:rPr>
              <a:t>Sewa</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Guna</a:t>
            </a:r>
            <a:endParaRPr lang="en-MY"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Anggaran</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harga</a:t>
            </a:r>
            <a:r>
              <a:rPr lang="en-MY" sz="1400" dirty="0">
                <a:solidFill>
                  <a:schemeClr val="tx1"/>
                </a:solidFill>
                <a:latin typeface="Arial" panose="020B0604020202020204" pitchFamily="34" charset="0"/>
                <a:cs typeface="Arial" panose="020B0604020202020204" pitchFamily="34" charset="0"/>
              </a:rPr>
              <a:t> : RM88.38 – RM208.33 unit / </a:t>
            </a:r>
            <a:r>
              <a:rPr lang="en-MY" sz="1400" dirty="0" err="1">
                <a:solidFill>
                  <a:schemeClr val="tx1"/>
                </a:solidFill>
                <a:latin typeface="Arial" panose="020B0604020202020204" pitchFamily="34" charset="0"/>
                <a:cs typeface="Arial" panose="020B0604020202020204" pitchFamily="34" charset="0"/>
              </a:rPr>
              <a:t>bulan</a:t>
            </a:r>
            <a:endParaRPr lang="en-MY"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MY" sz="1400" dirty="0">
              <a:solidFill>
                <a:schemeClr val="tx1"/>
              </a:solidFill>
              <a:latin typeface="Arial" panose="020B0604020202020204" pitchFamily="34" charset="0"/>
              <a:cs typeface="Arial" panose="020B0604020202020204" pitchFamily="34" charset="0"/>
            </a:endParaRPr>
          </a:p>
          <a:p>
            <a:r>
              <a:rPr lang="en-MY" sz="1400" b="1" dirty="0" err="1">
                <a:solidFill>
                  <a:schemeClr val="tx1"/>
                </a:solidFill>
                <a:latin typeface="Arial" panose="020B0604020202020204" pitchFamily="34" charset="0"/>
                <a:cs typeface="Arial" panose="020B0604020202020204" pitchFamily="34" charset="0"/>
              </a:rPr>
              <a:t>Julai</a:t>
            </a:r>
            <a:r>
              <a:rPr lang="en-MY" sz="1400" b="1" dirty="0">
                <a:solidFill>
                  <a:schemeClr val="tx1"/>
                </a:solidFill>
                <a:latin typeface="Arial" panose="020B0604020202020204" pitchFamily="34" charset="0"/>
                <a:cs typeface="Arial" panose="020B0604020202020204" pitchFamily="34" charset="0"/>
              </a:rPr>
              <a:t> – </a:t>
            </a:r>
            <a:r>
              <a:rPr lang="en-MY" sz="1400" b="1" dirty="0" err="1">
                <a:solidFill>
                  <a:schemeClr val="tx1"/>
                </a:solidFill>
                <a:latin typeface="Arial" panose="020B0604020202020204" pitchFamily="34" charset="0"/>
                <a:cs typeface="Arial" panose="020B0604020202020204" pitchFamily="34" charset="0"/>
              </a:rPr>
              <a:t>Ogos</a:t>
            </a:r>
            <a:r>
              <a:rPr lang="en-MY" sz="1400" b="1" dirty="0">
                <a:solidFill>
                  <a:schemeClr val="tx1"/>
                </a:solidFill>
                <a:latin typeface="Arial" panose="020B0604020202020204" pitchFamily="34" charset="0"/>
                <a:cs typeface="Arial" panose="020B0604020202020204" pitchFamily="34" charset="0"/>
              </a:rPr>
              <a:t> 2019 : </a:t>
            </a:r>
          </a:p>
          <a:p>
            <a:pPr marL="285750" indent="-285750">
              <a:buFont typeface="Arial" panose="020B0604020202020204" pitchFamily="34" charset="0"/>
              <a:buChar char="•"/>
            </a:pPr>
            <a:r>
              <a:rPr lang="en-MY" sz="1400" dirty="0">
                <a:solidFill>
                  <a:schemeClr val="tx1"/>
                </a:solidFill>
                <a:latin typeface="Arial" panose="020B0604020202020204" pitchFamily="34" charset="0"/>
                <a:cs typeface="Arial" panose="020B0604020202020204" pitchFamily="34" charset="0"/>
              </a:rPr>
              <a:t>Proses </a:t>
            </a:r>
            <a:r>
              <a:rPr lang="en-MY" sz="1400" dirty="0" err="1">
                <a:solidFill>
                  <a:schemeClr val="tx1"/>
                </a:solidFill>
                <a:latin typeface="Arial" panose="020B0604020202020204" pitchFamily="34" charset="0"/>
                <a:cs typeface="Arial" panose="020B0604020202020204" pitchFamily="34" charset="0"/>
              </a:rPr>
              <a:t>pertukaran</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antara</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kontrak</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sewaan</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sedia</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ada</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dengan</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sewaan</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baharu</a:t>
            </a:r>
            <a:endParaRPr lang="en-MY"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MY" sz="1400" dirty="0" err="1">
                <a:solidFill>
                  <a:schemeClr val="tx1"/>
                </a:solidFill>
                <a:latin typeface="Arial" panose="020B0604020202020204" pitchFamily="34" charset="0"/>
                <a:cs typeface="Arial" panose="020B0604020202020204" pitchFamily="34" charset="0"/>
              </a:rPr>
              <a:t>Cuti</a:t>
            </a:r>
            <a:r>
              <a:rPr lang="en-MY" sz="1400" dirty="0">
                <a:solidFill>
                  <a:schemeClr val="tx1"/>
                </a:solidFill>
                <a:latin typeface="Arial" panose="020B0604020202020204" pitchFamily="34" charset="0"/>
                <a:cs typeface="Arial" panose="020B0604020202020204" pitchFamily="34" charset="0"/>
              </a:rPr>
              <a:t> semester II </a:t>
            </a:r>
            <a:r>
              <a:rPr lang="en-MY" sz="1400" dirty="0" err="1">
                <a:solidFill>
                  <a:schemeClr val="tx1"/>
                </a:solidFill>
                <a:latin typeface="Arial" panose="020B0604020202020204" pitchFamily="34" charset="0"/>
                <a:cs typeface="Arial" panose="020B0604020202020204" pitchFamily="34" charset="0"/>
              </a:rPr>
              <a:t>Sesi</a:t>
            </a:r>
            <a:r>
              <a:rPr lang="en-MY" sz="1400" dirty="0">
                <a:solidFill>
                  <a:schemeClr val="tx1"/>
                </a:solidFill>
                <a:latin typeface="Arial" panose="020B0604020202020204" pitchFamily="34" charset="0"/>
                <a:cs typeface="Arial" panose="020B0604020202020204" pitchFamily="34" charset="0"/>
              </a:rPr>
              <a:t> </a:t>
            </a:r>
            <a:r>
              <a:rPr lang="en-MY" sz="1400" dirty="0" err="1">
                <a:solidFill>
                  <a:schemeClr val="tx1"/>
                </a:solidFill>
                <a:latin typeface="Arial" panose="020B0604020202020204" pitchFamily="34" charset="0"/>
                <a:cs typeface="Arial" panose="020B0604020202020204" pitchFamily="34" charset="0"/>
              </a:rPr>
              <a:t>Akademik</a:t>
            </a:r>
            <a:r>
              <a:rPr lang="en-MY" sz="1400" dirty="0">
                <a:solidFill>
                  <a:schemeClr val="tx1"/>
                </a:solidFill>
                <a:latin typeface="Arial" panose="020B0604020202020204" pitchFamily="34" charset="0"/>
                <a:cs typeface="Arial" panose="020B0604020202020204" pitchFamily="34" charset="0"/>
              </a:rPr>
              <a:t> 2018/2019</a:t>
            </a:r>
          </a:p>
        </p:txBody>
      </p:sp>
      <p:cxnSp>
        <p:nvCxnSpPr>
          <p:cNvPr id="67" name="Elbow Connector 66"/>
          <p:cNvCxnSpPr>
            <a:cxnSpLocks/>
            <a:endCxn id="58" idx="0"/>
          </p:cNvCxnSpPr>
          <p:nvPr/>
        </p:nvCxnSpPr>
        <p:spPr>
          <a:xfrm rot="5400000">
            <a:off x="9864376" y="2576948"/>
            <a:ext cx="1068204" cy="756084"/>
          </a:xfrm>
          <a:prstGeom prst="bentConnector3">
            <a:avLst>
              <a:gd name="adj1" fmla="val 50000"/>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Left Brace 69"/>
          <p:cNvSpPr/>
          <p:nvPr/>
        </p:nvSpPr>
        <p:spPr>
          <a:xfrm rot="16200000">
            <a:off x="9810850" y="722262"/>
            <a:ext cx="419172" cy="33843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14" name="Rectangle 13"/>
          <p:cNvSpPr/>
          <p:nvPr/>
        </p:nvSpPr>
        <p:spPr>
          <a:xfrm rot="1448987">
            <a:off x="116840" y="2488273"/>
            <a:ext cx="12365088" cy="923330"/>
          </a:xfrm>
          <a:prstGeom prst="rect">
            <a:avLst/>
          </a:prstGeom>
          <a:noFill/>
        </p:spPr>
        <p:txBody>
          <a:bodyPr wrap="square" lIns="91440" tIns="45720" rIns="91440" bIns="45720">
            <a:spAutoFit/>
          </a:bodyPr>
          <a:lstStyle/>
          <a:p>
            <a:pPr algn="r"/>
            <a:r>
              <a:rPr lang="en-US" sz="5400" b="1" dirty="0" err="1">
                <a:ln w="12700">
                  <a:solidFill>
                    <a:schemeClr val="accent1"/>
                  </a:solidFill>
                  <a:prstDash val="solid"/>
                </a:ln>
                <a:solidFill>
                  <a:srgbClr val="FF0000"/>
                </a:solidFill>
                <a:effectLst>
                  <a:outerShdw dist="38100" dir="2640000" algn="bl" rotWithShape="0">
                    <a:schemeClr val="accent1"/>
                  </a:outerShdw>
                </a:effectLst>
              </a:rPr>
              <a:t>Contoh</a:t>
            </a:r>
            <a:r>
              <a:rPr lang="en-US" sz="5400" b="1" dirty="0">
                <a:ln w="12700">
                  <a:solidFill>
                    <a:schemeClr val="accent1"/>
                  </a:solidFill>
                  <a:prstDash val="solid"/>
                </a:ln>
                <a:solidFill>
                  <a:srgbClr val="FF0000"/>
                </a:solidFill>
                <a:effectLst>
                  <a:outerShdw dist="38100" dir="2640000" algn="bl" rotWithShape="0">
                    <a:schemeClr val="accent1"/>
                  </a:outerShdw>
                </a:effectLst>
              </a:rPr>
              <a:t> 2A – Sewaan </a:t>
            </a:r>
            <a:r>
              <a:rPr lang="en-US" sz="5400" b="1" dirty="0" err="1">
                <a:ln w="12700">
                  <a:solidFill>
                    <a:schemeClr val="accent1"/>
                  </a:solidFill>
                  <a:prstDash val="solid"/>
                </a:ln>
                <a:solidFill>
                  <a:srgbClr val="FF0000"/>
                </a:solidFill>
                <a:effectLst>
                  <a:outerShdw dist="38100" dir="2640000" algn="bl" rotWithShape="0">
                    <a:schemeClr val="accent1"/>
                  </a:outerShdw>
                </a:effectLst>
              </a:rPr>
              <a:t>Peralatan</a:t>
            </a:r>
            <a:r>
              <a:rPr lang="en-US" sz="5400" b="1" dirty="0">
                <a:ln w="12700">
                  <a:solidFill>
                    <a:schemeClr val="accent1"/>
                  </a:solidFill>
                  <a:prstDash val="solid"/>
                </a:ln>
                <a:solidFill>
                  <a:srgbClr val="FF0000"/>
                </a:solidFill>
                <a:effectLst>
                  <a:outerShdw dist="38100" dir="2640000" algn="bl" rotWithShape="0">
                    <a:schemeClr val="accent1"/>
                  </a:outerShdw>
                </a:effectLst>
              </a:rPr>
              <a:t> ICT </a:t>
            </a:r>
            <a:r>
              <a:rPr lang="en-US" sz="5400" b="1" dirty="0" err="1">
                <a:ln w="12700">
                  <a:solidFill>
                    <a:schemeClr val="accent1"/>
                  </a:solidFill>
                  <a:prstDash val="solid"/>
                </a:ln>
                <a:solidFill>
                  <a:srgbClr val="FF0000"/>
                </a:solidFill>
                <a:effectLst>
                  <a:outerShdw dist="38100" dir="2640000" algn="bl" rotWithShape="0">
                    <a:schemeClr val="accent1"/>
                  </a:outerShdw>
                </a:effectLst>
              </a:rPr>
              <a:t>Berfasa</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16" name="Slide Number Placeholder 1"/>
          <p:cNvSpPr txBox="1">
            <a:spLocks/>
          </p:cNvSpPr>
          <p:nvPr/>
        </p:nvSpPr>
        <p:spPr>
          <a:xfrm>
            <a:off x="8763000" y="65087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ms-MY" dirty="0"/>
              <a:t>63</a:t>
            </a:r>
          </a:p>
        </p:txBody>
      </p:sp>
      <p:sp>
        <p:nvSpPr>
          <p:cNvPr id="2" name="Slide Number Placeholder 1"/>
          <p:cNvSpPr>
            <a:spLocks noGrp="1"/>
          </p:cNvSpPr>
          <p:nvPr>
            <p:ph type="sldNum" sz="quarter" idx="12"/>
          </p:nvPr>
        </p:nvSpPr>
        <p:spPr/>
        <p:txBody>
          <a:bodyPr/>
          <a:lstStyle/>
          <a:p>
            <a:fld id="{BA0703F6-9220-493B-BC25-87A499A6DF38}" type="slidenum">
              <a:rPr lang="ms-MY" smtClean="0"/>
              <a:t>51</a:t>
            </a:fld>
            <a:endParaRPr lang="ms-MY"/>
          </a:p>
        </p:txBody>
      </p:sp>
    </p:spTree>
    <p:extLst>
      <p:ext uri="{BB962C8B-B14F-4D97-AF65-F5344CB8AC3E}">
        <p14:creationId xmlns:p14="http://schemas.microsoft.com/office/powerpoint/2010/main" val="650704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864990" y="44451"/>
            <a:ext cx="8803010" cy="56489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b="1" dirty="0">
                <a:latin typeface="Arial" pitchFamily="34" charset="0"/>
                <a:ea typeface="ＭＳ Ｐゴシック" pitchFamily="34" charset="-128"/>
                <a:cs typeface="Arial" pitchFamily="34" charset="0"/>
              </a:rPr>
              <a:t>LATAR BELAKANG PROJEK</a:t>
            </a:r>
            <a:endParaRPr lang="ms-MY" b="1" dirty="0">
              <a:latin typeface="Arial" pitchFamily="34" charset="0"/>
              <a:ea typeface="ＭＳ Ｐゴシック" pitchFamily="34" charset="-128"/>
              <a:cs typeface="Arial" pitchFamily="34" charset="0"/>
            </a:endParaRPr>
          </a:p>
        </p:txBody>
      </p:sp>
      <p:graphicFrame>
        <p:nvGraphicFramePr>
          <p:cNvPr id="8" name="Diagram 7"/>
          <p:cNvGraphicFramePr/>
          <p:nvPr>
            <p:extLst/>
          </p:nvPr>
        </p:nvGraphicFramePr>
        <p:xfrm>
          <a:off x="1559496" y="3402092"/>
          <a:ext cx="9036496" cy="54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a:off x="2243064" y="2944891"/>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40659" y="3946604"/>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31296" y="2944891"/>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635552" y="2944891"/>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55432" y="3946604"/>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715672" y="3946604"/>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686497" y="1196930"/>
            <a:ext cx="1554163" cy="1627312"/>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100" b="1" dirty="0" err="1">
                <a:solidFill>
                  <a:schemeClr val="tx1"/>
                </a:solidFill>
                <a:latin typeface="Calibri (Body)"/>
              </a:rPr>
              <a:t>Perolehan</a:t>
            </a:r>
            <a:r>
              <a:rPr lang="en-US" sz="1100" b="1" dirty="0">
                <a:solidFill>
                  <a:schemeClr val="tx1"/>
                </a:solidFill>
                <a:latin typeface="Calibri (Body)"/>
              </a:rPr>
              <a:t>  PC mengikut </a:t>
            </a:r>
            <a:r>
              <a:rPr lang="en-US" sz="1100" b="1" dirty="0" err="1">
                <a:solidFill>
                  <a:schemeClr val="tx1"/>
                </a:solidFill>
                <a:latin typeface="Calibri (Body)"/>
              </a:rPr>
              <a:t>zon</a:t>
            </a:r>
            <a:endParaRPr lang="en-US" sz="1100" dirty="0">
              <a:solidFill>
                <a:schemeClr val="tx1"/>
              </a:solidFill>
              <a:latin typeface="Calibri (Body)"/>
            </a:endParaRPr>
          </a:p>
          <a:p>
            <a:pPr algn="ctr"/>
            <a:endParaRPr lang="en-US" sz="1100" dirty="0">
              <a:solidFill>
                <a:schemeClr val="tx1"/>
              </a:solidFill>
              <a:latin typeface="Calibri (Body)"/>
            </a:endParaRPr>
          </a:p>
          <a:p>
            <a:r>
              <a:rPr lang="en-US" sz="1100" dirty="0" err="1">
                <a:solidFill>
                  <a:schemeClr val="tx1"/>
                </a:solidFill>
                <a:latin typeface="Calibri (Body)"/>
              </a:rPr>
              <a:t>Kuantiti</a:t>
            </a:r>
            <a:r>
              <a:rPr lang="en-US" sz="1100" dirty="0">
                <a:solidFill>
                  <a:schemeClr val="tx1"/>
                </a:solidFill>
                <a:latin typeface="Calibri (Body)"/>
              </a:rPr>
              <a:t> : 6,000 unit</a:t>
            </a:r>
          </a:p>
          <a:p>
            <a:endParaRPr lang="en-US" sz="1100" dirty="0">
              <a:solidFill>
                <a:schemeClr val="tx1"/>
              </a:solidFill>
              <a:latin typeface="Calibri (Body)"/>
            </a:endParaRPr>
          </a:p>
          <a:p>
            <a:r>
              <a:rPr lang="en-US" sz="1100" dirty="0">
                <a:solidFill>
                  <a:schemeClr val="tx1"/>
                </a:solidFill>
                <a:latin typeface="Calibri (Body)"/>
              </a:rPr>
              <a:t>Kos </a:t>
            </a:r>
            <a:r>
              <a:rPr lang="en-US" sz="1100" dirty="0" err="1">
                <a:solidFill>
                  <a:schemeClr val="tx1"/>
                </a:solidFill>
                <a:latin typeface="Calibri (Body)"/>
              </a:rPr>
              <a:t>Projek</a:t>
            </a:r>
            <a:r>
              <a:rPr lang="en-US" sz="1100" dirty="0">
                <a:solidFill>
                  <a:schemeClr val="tx1"/>
                </a:solidFill>
                <a:latin typeface="Calibri (Body)"/>
              </a:rPr>
              <a:t> :  </a:t>
            </a:r>
          </a:p>
          <a:p>
            <a:r>
              <a:rPr lang="ms-MY" sz="1100" dirty="0">
                <a:solidFill>
                  <a:schemeClr val="tx1"/>
                </a:solidFill>
                <a:latin typeface="Calibri (Body)"/>
                <a:cs typeface="Arial" panose="020B0604020202020204" pitchFamily="34" charset="0"/>
              </a:rPr>
              <a:t>RMXXX</a:t>
            </a:r>
            <a:endParaRPr lang="en-MY" sz="1100" dirty="0">
              <a:solidFill>
                <a:schemeClr val="tx1"/>
              </a:solidFill>
              <a:latin typeface="Calibri (Body)"/>
              <a:ea typeface="Times New Roman" panose="02020603050405020304" pitchFamily="18" charset="0"/>
              <a:cs typeface="Arial" panose="020B0604020202020204" pitchFamily="34" charset="0"/>
            </a:endParaRPr>
          </a:p>
        </p:txBody>
      </p:sp>
      <p:sp>
        <p:nvSpPr>
          <p:cNvPr id="18" name="Rectangle 17"/>
          <p:cNvSpPr/>
          <p:nvPr/>
        </p:nvSpPr>
        <p:spPr>
          <a:xfrm>
            <a:off x="2315073" y="4437113"/>
            <a:ext cx="1554163" cy="1463675"/>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pPr algn="just">
              <a:defRPr/>
            </a:pPr>
            <a:r>
              <a:rPr lang="en-US" sz="1100" b="1" dirty="0" err="1">
                <a:solidFill>
                  <a:schemeClr val="tx1"/>
                </a:solidFill>
                <a:latin typeface="Calibri (Body)"/>
              </a:rPr>
              <a:t>Sewa</a:t>
            </a:r>
            <a:r>
              <a:rPr lang="en-US" sz="1100" b="1" dirty="0">
                <a:solidFill>
                  <a:schemeClr val="tx1"/>
                </a:solidFill>
                <a:latin typeface="Calibri (Body)"/>
              </a:rPr>
              <a:t> </a:t>
            </a:r>
            <a:r>
              <a:rPr lang="en-US" sz="1100" b="1" dirty="0" err="1">
                <a:solidFill>
                  <a:schemeClr val="tx1"/>
                </a:solidFill>
                <a:latin typeface="Calibri (Body)"/>
              </a:rPr>
              <a:t>Beli</a:t>
            </a:r>
            <a:r>
              <a:rPr lang="en-US" sz="1100" b="1" dirty="0">
                <a:solidFill>
                  <a:schemeClr val="tx1"/>
                </a:solidFill>
                <a:latin typeface="Calibri (Body)"/>
              </a:rPr>
              <a:t> 850 unit PC</a:t>
            </a:r>
          </a:p>
          <a:p>
            <a:pPr algn="just">
              <a:defRPr/>
            </a:pPr>
            <a:endParaRPr lang="en-US" sz="1100" dirty="0">
              <a:solidFill>
                <a:schemeClr val="tx1"/>
              </a:solidFill>
              <a:latin typeface="Calibri (Body)"/>
              <a:ea typeface="Tahoma" panose="020B0604030504040204" pitchFamily="34" charset="0"/>
              <a:cs typeface="Tahoma" panose="020B0604030504040204" pitchFamily="34" charset="0"/>
            </a:endParaRPr>
          </a:p>
          <a:p>
            <a:pPr algn="just">
              <a:defRPr/>
            </a:pPr>
            <a:r>
              <a:rPr lang="en-US" sz="1100" dirty="0" err="1">
                <a:solidFill>
                  <a:schemeClr val="tx1"/>
                </a:solidFill>
                <a:latin typeface="Calibri (Body)"/>
                <a:ea typeface="Tahoma" panose="020B0604030504040204" pitchFamily="34" charset="0"/>
                <a:cs typeface="Tahoma" panose="020B0604030504040204" pitchFamily="34" charset="0"/>
              </a:rPr>
              <a:t>Kuantiti</a:t>
            </a:r>
            <a:r>
              <a:rPr lang="en-US" sz="1100" dirty="0">
                <a:solidFill>
                  <a:schemeClr val="tx1"/>
                </a:solidFill>
                <a:latin typeface="Calibri (Body)"/>
                <a:ea typeface="Tahoma" panose="020B0604030504040204" pitchFamily="34" charset="0"/>
                <a:cs typeface="Tahoma" panose="020B0604030504040204" pitchFamily="34" charset="0"/>
              </a:rPr>
              <a:t> : 850 unit</a:t>
            </a:r>
          </a:p>
          <a:p>
            <a:pPr algn="just">
              <a:defRPr/>
            </a:pPr>
            <a:endParaRPr lang="en-US" sz="1100" dirty="0">
              <a:solidFill>
                <a:schemeClr val="tx1"/>
              </a:solidFill>
              <a:latin typeface="Calibri (Body)"/>
              <a:ea typeface="Tahoma" panose="020B0604030504040204" pitchFamily="34" charset="0"/>
              <a:cs typeface="Tahoma" panose="020B0604030504040204" pitchFamily="34" charset="0"/>
            </a:endParaRPr>
          </a:p>
          <a:p>
            <a:pPr algn="just">
              <a:defRPr/>
            </a:pPr>
            <a:r>
              <a:rPr lang="en-US" sz="1100" dirty="0">
                <a:solidFill>
                  <a:schemeClr val="tx1"/>
                </a:solidFill>
                <a:latin typeface="Calibri (Body)"/>
                <a:ea typeface="Tahoma" panose="020B0604030504040204" pitchFamily="34" charset="0"/>
                <a:cs typeface="Tahoma" panose="020B0604030504040204" pitchFamily="34" charset="0"/>
              </a:rPr>
              <a:t>Kos </a:t>
            </a:r>
            <a:r>
              <a:rPr lang="en-US" sz="1100" dirty="0" err="1">
                <a:solidFill>
                  <a:schemeClr val="tx1"/>
                </a:solidFill>
                <a:latin typeface="Calibri (Body)"/>
                <a:ea typeface="Tahoma" panose="020B0604030504040204" pitchFamily="34" charset="0"/>
                <a:cs typeface="Tahoma" panose="020B0604030504040204" pitchFamily="34" charset="0"/>
              </a:rPr>
              <a:t>Projek</a:t>
            </a:r>
            <a:r>
              <a:rPr lang="en-US" sz="1100" dirty="0">
                <a:solidFill>
                  <a:schemeClr val="tx1"/>
                </a:solidFill>
                <a:latin typeface="Calibri (Body)"/>
                <a:ea typeface="Tahoma" panose="020B0604030504040204" pitchFamily="34" charset="0"/>
                <a:cs typeface="Tahoma" panose="020B0604030504040204" pitchFamily="34" charset="0"/>
              </a:rPr>
              <a:t>: </a:t>
            </a:r>
          </a:p>
          <a:p>
            <a:pPr algn="just">
              <a:defRPr/>
            </a:pPr>
            <a:r>
              <a:rPr lang="en-US" sz="1100" dirty="0">
                <a:solidFill>
                  <a:schemeClr val="tx1"/>
                </a:solidFill>
                <a:latin typeface="Calibri (Body)"/>
                <a:ea typeface="Tahoma" panose="020B0604030504040204" pitchFamily="34" charset="0"/>
                <a:cs typeface="Tahoma" panose="020B0604030504040204" pitchFamily="34" charset="0"/>
              </a:rPr>
              <a:t>RMXXX</a:t>
            </a:r>
            <a:endParaRPr lang="en-MY" sz="1100" dirty="0">
              <a:solidFill>
                <a:schemeClr val="tx1"/>
              </a:solidFill>
              <a:latin typeface="Calibri (Body)"/>
              <a:ea typeface="Tahoma" panose="020B0604030504040204" pitchFamily="34" charset="0"/>
              <a:cs typeface="Tahoma" panose="020B0604030504040204" pitchFamily="34" charset="0"/>
            </a:endParaRPr>
          </a:p>
        </p:txBody>
      </p:sp>
      <p:sp>
        <p:nvSpPr>
          <p:cNvPr id="19" name="Rectangle 18"/>
          <p:cNvSpPr/>
          <p:nvPr/>
        </p:nvSpPr>
        <p:spPr>
          <a:xfrm>
            <a:off x="3587105" y="1196931"/>
            <a:ext cx="1606054" cy="163601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100" b="1" dirty="0" err="1">
                <a:solidFill>
                  <a:schemeClr val="tx1"/>
                </a:solidFill>
              </a:rPr>
              <a:t>Perolehan</a:t>
            </a:r>
            <a:r>
              <a:rPr lang="en-US" sz="1100" b="1" dirty="0">
                <a:solidFill>
                  <a:schemeClr val="tx1"/>
                </a:solidFill>
              </a:rPr>
              <a:t> PC di </a:t>
            </a:r>
            <a:r>
              <a:rPr lang="en-US" sz="1100" b="1" dirty="0" err="1">
                <a:solidFill>
                  <a:schemeClr val="tx1"/>
                </a:solidFill>
              </a:rPr>
              <a:t>bawah</a:t>
            </a:r>
            <a:r>
              <a:rPr lang="en-US" sz="1100" b="1" dirty="0">
                <a:solidFill>
                  <a:schemeClr val="tx1"/>
                </a:solidFill>
              </a:rPr>
              <a:t> </a:t>
            </a:r>
            <a:r>
              <a:rPr lang="en-US" sz="1100" b="1" dirty="0" err="1">
                <a:solidFill>
                  <a:schemeClr val="tx1"/>
                </a:solidFill>
              </a:rPr>
              <a:t>projek</a:t>
            </a:r>
            <a:r>
              <a:rPr lang="en-US" sz="1100" b="1" dirty="0">
                <a:solidFill>
                  <a:schemeClr val="tx1"/>
                </a:solidFill>
              </a:rPr>
              <a:t> GST</a:t>
            </a:r>
          </a:p>
          <a:p>
            <a:endParaRPr lang="en-US" sz="1100" dirty="0">
              <a:solidFill>
                <a:schemeClr val="tx1"/>
              </a:solidFill>
            </a:endParaRPr>
          </a:p>
          <a:p>
            <a:r>
              <a:rPr lang="en-US" sz="1100" dirty="0" err="1">
                <a:solidFill>
                  <a:schemeClr val="tx1"/>
                </a:solidFill>
              </a:rPr>
              <a:t>Kuantiti</a:t>
            </a:r>
            <a:r>
              <a:rPr lang="en-US" sz="1100" dirty="0">
                <a:solidFill>
                  <a:schemeClr val="tx1"/>
                </a:solidFill>
              </a:rPr>
              <a:t> : 857 unit</a:t>
            </a:r>
          </a:p>
          <a:p>
            <a:endParaRPr lang="en-US" sz="1100" dirty="0">
              <a:solidFill>
                <a:schemeClr val="tx1"/>
              </a:solidFill>
            </a:endParaRPr>
          </a:p>
          <a:p>
            <a:r>
              <a:rPr lang="en-US" sz="1100" dirty="0">
                <a:solidFill>
                  <a:schemeClr val="tx1"/>
                </a:solidFill>
              </a:rPr>
              <a:t>Kos </a:t>
            </a:r>
            <a:r>
              <a:rPr lang="en-US" sz="1100" dirty="0" err="1">
                <a:solidFill>
                  <a:schemeClr val="tx1"/>
                </a:solidFill>
              </a:rPr>
              <a:t>Projek</a:t>
            </a:r>
            <a:r>
              <a:rPr lang="en-US" sz="1100" dirty="0">
                <a:solidFill>
                  <a:schemeClr val="tx1"/>
                </a:solidFill>
              </a:rPr>
              <a:t> : </a:t>
            </a:r>
          </a:p>
          <a:p>
            <a:r>
              <a:rPr lang="en-US" sz="1100" dirty="0">
                <a:solidFill>
                  <a:schemeClr val="tx1"/>
                </a:solidFill>
              </a:rPr>
              <a:t>RMXXX</a:t>
            </a:r>
          </a:p>
        </p:txBody>
      </p:sp>
      <p:sp>
        <p:nvSpPr>
          <p:cNvPr id="20" name="Rectangle 19"/>
          <p:cNvSpPr/>
          <p:nvPr/>
        </p:nvSpPr>
        <p:spPr>
          <a:xfrm>
            <a:off x="4077458" y="4437113"/>
            <a:ext cx="1910754" cy="1528009"/>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r>
              <a:rPr lang="en-US" sz="1100" b="1" dirty="0" err="1">
                <a:solidFill>
                  <a:schemeClr val="tx1"/>
                </a:solidFill>
              </a:rPr>
              <a:t>Perolehan</a:t>
            </a:r>
            <a:r>
              <a:rPr lang="en-US" sz="1100" b="1" dirty="0">
                <a:solidFill>
                  <a:schemeClr val="tx1"/>
                </a:solidFill>
              </a:rPr>
              <a:t> PC di </a:t>
            </a:r>
            <a:r>
              <a:rPr lang="en-US" sz="1100" b="1" dirty="0" err="1">
                <a:solidFill>
                  <a:schemeClr val="tx1"/>
                </a:solidFill>
              </a:rPr>
              <a:t>bawah</a:t>
            </a:r>
            <a:r>
              <a:rPr lang="en-US" sz="1100" b="1" dirty="0">
                <a:solidFill>
                  <a:schemeClr val="tx1"/>
                </a:solidFill>
              </a:rPr>
              <a:t> </a:t>
            </a:r>
            <a:r>
              <a:rPr lang="en-US" sz="1100" b="1" dirty="0" err="1">
                <a:solidFill>
                  <a:schemeClr val="tx1"/>
                </a:solidFill>
              </a:rPr>
              <a:t>projek</a:t>
            </a:r>
            <a:r>
              <a:rPr lang="en-US" sz="1100" b="1" dirty="0">
                <a:solidFill>
                  <a:schemeClr val="tx1"/>
                </a:solidFill>
              </a:rPr>
              <a:t> </a:t>
            </a:r>
            <a:r>
              <a:rPr lang="en-US" sz="1100" b="1" dirty="0" err="1">
                <a:solidFill>
                  <a:schemeClr val="tx1"/>
                </a:solidFill>
              </a:rPr>
              <a:t>uCustoms</a:t>
            </a:r>
            <a:r>
              <a:rPr lang="en-US" sz="1100" b="1" dirty="0">
                <a:solidFill>
                  <a:schemeClr val="tx1"/>
                </a:solidFill>
              </a:rPr>
              <a:t>  (</a:t>
            </a:r>
            <a:r>
              <a:rPr lang="en-US" sz="1100" b="1" dirty="0" err="1">
                <a:solidFill>
                  <a:schemeClr val="tx1"/>
                </a:solidFill>
              </a:rPr>
              <a:t>Penghantaran</a:t>
            </a:r>
            <a:r>
              <a:rPr lang="en-US" sz="1100" b="1" dirty="0">
                <a:solidFill>
                  <a:schemeClr val="tx1"/>
                </a:solidFill>
              </a:rPr>
              <a:t> </a:t>
            </a:r>
            <a:r>
              <a:rPr lang="en-US" sz="1100" b="1" dirty="0" err="1">
                <a:solidFill>
                  <a:schemeClr val="tx1"/>
                </a:solidFill>
              </a:rPr>
              <a:t>Fasa</a:t>
            </a:r>
            <a:r>
              <a:rPr lang="en-US" sz="1100" b="1" dirty="0">
                <a:solidFill>
                  <a:schemeClr val="tx1"/>
                </a:solidFill>
              </a:rPr>
              <a:t> I)</a:t>
            </a:r>
          </a:p>
          <a:p>
            <a:endParaRPr lang="en-US" sz="1100" dirty="0">
              <a:solidFill>
                <a:schemeClr val="tx1"/>
              </a:solidFill>
            </a:endParaRPr>
          </a:p>
          <a:p>
            <a:r>
              <a:rPr lang="en-US" sz="1100" dirty="0" err="1">
                <a:solidFill>
                  <a:schemeClr val="tx1"/>
                </a:solidFill>
              </a:rPr>
              <a:t>Kuantiti</a:t>
            </a:r>
            <a:r>
              <a:rPr lang="en-US" sz="1100" dirty="0">
                <a:solidFill>
                  <a:schemeClr val="tx1"/>
                </a:solidFill>
              </a:rPr>
              <a:t> : 3,500 unit</a:t>
            </a:r>
          </a:p>
          <a:p>
            <a:endParaRPr lang="en-US" sz="1100" dirty="0">
              <a:solidFill>
                <a:schemeClr val="tx1"/>
              </a:solidFill>
            </a:endParaRPr>
          </a:p>
          <a:p>
            <a:r>
              <a:rPr lang="en-US" sz="1100" dirty="0">
                <a:solidFill>
                  <a:schemeClr val="tx1"/>
                </a:solidFill>
              </a:rPr>
              <a:t>Kos </a:t>
            </a:r>
            <a:r>
              <a:rPr lang="en-US" sz="1100" dirty="0" err="1">
                <a:solidFill>
                  <a:schemeClr val="tx1"/>
                </a:solidFill>
              </a:rPr>
              <a:t>Projek</a:t>
            </a:r>
            <a:r>
              <a:rPr lang="en-US" sz="1100" dirty="0">
                <a:solidFill>
                  <a:schemeClr val="tx1"/>
                </a:solidFill>
              </a:rPr>
              <a:t> : </a:t>
            </a:r>
          </a:p>
          <a:p>
            <a:r>
              <a:rPr lang="en-US" sz="1100" dirty="0">
                <a:solidFill>
                  <a:schemeClr val="tx1"/>
                </a:solidFill>
              </a:rPr>
              <a:t>RMXXX</a:t>
            </a:r>
          </a:p>
        </p:txBody>
      </p:sp>
      <p:sp>
        <p:nvSpPr>
          <p:cNvPr id="21" name="Rectangle 20"/>
          <p:cNvSpPr/>
          <p:nvPr/>
        </p:nvSpPr>
        <p:spPr>
          <a:xfrm>
            <a:off x="5766222" y="1196930"/>
            <a:ext cx="1841947" cy="163601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100" b="1" dirty="0" err="1">
                <a:solidFill>
                  <a:schemeClr val="tx1"/>
                </a:solidFill>
              </a:rPr>
              <a:t>Perolehan</a:t>
            </a:r>
            <a:r>
              <a:rPr lang="en-US" sz="1100" b="1" dirty="0">
                <a:solidFill>
                  <a:schemeClr val="tx1"/>
                </a:solidFill>
              </a:rPr>
              <a:t> PC di </a:t>
            </a:r>
            <a:r>
              <a:rPr lang="en-US" sz="1100" b="1" dirty="0" err="1">
                <a:solidFill>
                  <a:schemeClr val="tx1"/>
                </a:solidFill>
              </a:rPr>
              <a:t>bawah</a:t>
            </a:r>
            <a:r>
              <a:rPr lang="en-US" sz="1100" b="1" dirty="0">
                <a:solidFill>
                  <a:schemeClr val="tx1"/>
                </a:solidFill>
              </a:rPr>
              <a:t> </a:t>
            </a:r>
            <a:r>
              <a:rPr lang="en-US" sz="1100" b="1" dirty="0" err="1">
                <a:solidFill>
                  <a:schemeClr val="tx1"/>
                </a:solidFill>
              </a:rPr>
              <a:t>projek</a:t>
            </a:r>
            <a:r>
              <a:rPr lang="en-US" sz="1100" b="1" dirty="0">
                <a:solidFill>
                  <a:schemeClr val="tx1"/>
                </a:solidFill>
              </a:rPr>
              <a:t> </a:t>
            </a:r>
            <a:r>
              <a:rPr lang="en-US" sz="1100" b="1" dirty="0" err="1">
                <a:solidFill>
                  <a:schemeClr val="tx1"/>
                </a:solidFill>
              </a:rPr>
              <a:t>uCustoms</a:t>
            </a:r>
            <a:r>
              <a:rPr lang="en-US" sz="1100" b="1" dirty="0">
                <a:solidFill>
                  <a:schemeClr val="tx1"/>
                </a:solidFill>
              </a:rPr>
              <a:t>  (</a:t>
            </a:r>
            <a:r>
              <a:rPr lang="en-US" sz="1100" b="1" dirty="0" err="1">
                <a:solidFill>
                  <a:schemeClr val="tx1"/>
                </a:solidFill>
              </a:rPr>
              <a:t>Penghantaran</a:t>
            </a:r>
            <a:r>
              <a:rPr lang="en-US" sz="1100" b="1" dirty="0">
                <a:solidFill>
                  <a:schemeClr val="tx1"/>
                </a:solidFill>
              </a:rPr>
              <a:t> </a:t>
            </a:r>
            <a:r>
              <a:rPr lang="en-US" sz="1100" b="1" dirty="0" err="1">
                <a:solidFill>
                  <a:schemeClr val="tx1"/>
                </a:solidFill>
              </a:rPr>
              <a:t>Fasa</a:t>
            </a:r>
            <a:r>
              <a:rPr lang="en-US" sz="1100" b="1" dirty="0">
                <a:solidFill>
                  <a:schemeClr val="tx1"/>
                </a:solidFill>
              </a:rPr>
              <a:t> II)</a:t>
            </a:r>
          </a:p>
          <a:p>
            <a:endParaRPr lang="en-US" sz="1100" dirty="0">
              <a:solidFill>
                <a:schemeClr val="tx1"/>
              </a:solidFill>
            </a:endParaRPr>
          </a:p>
          <a:p>
            <a:r>
              <a:rPr lang="en-US" sz="1100" dirty="0" err="1">
                <a:solidFill>
                  <a:schemeClr val="tx1"/>
                </a:solidFill>
              </a:rPr>
              <a:t>Kuantiti</a:t>
            </a:r>
            <a:r>
              <a:rPr lang="en-US" sz="1100" dirty="0">
                <a:solidFill>
                  <a:schemeClr val="tx1"/>
                </a:solidFill>
              </a:rPr>
              <a:t> : 2,500 unit</a:t>
            </a:r>
          </a:p>
          <a:p>
            <a:endParaRPr lang="en-US" sz="1100" dirty="0">
              <a:solidFill>
                <a:schemeClr val="tx1"/>
              </a:solidFill>
            </a:endParaRPr>
          </a:p>
          <a:p>
            <a:r>
              <a:rPr lang="en-US" sz="1100" dirty="0">
                <a:solidFill>
                  <a:schemeClr val="tx1"/>
                </a:solidFill>
              </a:rPr>
              <a:t>Kos </a:t>
            </a:r>
            <a:r>
              <a:rPr lang="en-US" sz="1100" dirty="0" err="1">
                <a:solidFill>
                  <a:schemeClr val="tx1"/>
                </a:solidFill>
              </a:rPr>
              <a:t>Projek</a:t>
            </a:r>
            <a:r>
              <a:rPr lang="en-US" sz="1100" dirty="0">
                <a:solidFill>
                  <a:schemeClr val="tx1"/>
                </a:solidFill>
              </a:rPr>
              <a:t> : </a:t>
            </a:r>
          </a:p>
          <a:p>
            <a:r>
              <a:rPr lang="en-US" sz="1100" dirty="0">
                <a:solidFill>
                  <a:schemeClr val="tx1"/>
                </a:solidFill>
              </a:rPr>
              <a:t>RMXXX</a:t>
            </a:r>
          </a:p>
        </p:txBody>
      </p:sp>
      <p:sp>
        <p:nvSpPr>
          <p:cNvPr id="22" name="Rectangle 21"/>
          <p:cNvSpPr/>
          <p:nvPr/>
        </p:nvSpPr>
        <p:spPr>
          <a:xfrm>
            <a:off x="6137463" y="4485606"/>
            <a:ext cx="1949450" cy="1751707"/>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r>
              <a:rPr lang="en-US" sz="1100" b="1" dirty="0" err="1">
                <a:solidFill>
                  <a:schemeClr val="tx1"/>
                </a:solidFill>
              </a:rPr>
              <a:t>Perolehan</a:t>
            </a:r>
            <a:r>
              <a:rPr lang="en-US" sz="1100" b="1" dirty="0">
                <a:solidFill>
                  <a:schemeClr val="tx1"/>
                </a:solidFill>
              </a:rPr>
              <a:t> PC di </a:t>
            </a:r>
            <a:r>
              <a:rPr lang="en-US" sz="1100" b="1" dirty="0" err="1">
                <a:solidFill>
                  <a:schemeClr val="tx1"/>
                </a:solidFill>
              </a:rPr>
              <a:t>bawah</a:t>
            </a:r>
            <a:r>
              <a:rPr lang="en-US" sz="1100" b="1" dirty="0">
                <a:solidFill>
                  <a:schemeClr val="tx1"/>
                </a:solidFill>
              </a:rPr>
              <a:t> </a:t>
            </a:r>
            <a:r>
              <a:rPr lang="en-US" sz="1100" b="1" dirty="0" err="1">
                <a:solidFill>
                  <a:schemeClr val="tx1"/>
                </a:solidFill>
              </a:rPr>
              <a:t>projek</a:t>
            </a:r>
            <a:r>
              <a:rPr lang="en-US" sz="1100" b="1" dirty="0">
                <a:solidFill>
                  <a:schemeClr val="tx1"/>
                </a:solidFill>
              </a:rPr>
              <a:t> </a:t>
            </a:r>
            <a:r>
              <a:rPr lang="en-US" sz="1100" b="1" dirty="0" err="1">
                <a:solidFill>
                  <a:schemeClr val="tx1"/>
                </a:solidFill>
              </a:rPr>
              <a:t>Kelangsungan</a:t>
            </a:r>
            <a:r>
              <a:rPr lang="en-US" sz="1100" b="1" dirty="0">
                <a:solidFill>
                  <a:schemeClr val="tx1"/>
                </a:solidFill>
              </a:rPr>
              <a:t> SMK</a:t>
            </a:r>
          </a:p>
          <a:p>
            <a:endParaRPr lang="en-US" sz="1100" dirty="0">
              <a:solidFill>
                <a:schemeClr val="tx1"/>
              </a:solidFill>
            </a:endParaRPr>
          </a:p>
          <a:p>
            <a:r>
              <a:rPr lang="en-US" sz="1100" dirty="0" err="1">
                <a:solidFill>
                  <a:schemeClr val="tx1"/>
                </a:solidFill>
              </a:rPr>
              <a:t>Kuantiti</a:t>
            </a:r>
            <a:r>
              <a:rPr lang="en-US" sz="1100" dirty="0">
                <a:solidFill>
                  <a:schemeClr val="tx1"/>
                </a:solidFill>
              </a:rPr>
              <a:t> : 3,205 unit (</a:t>
            </a:r>
            <a:r>
              <a:rPr lang="en-US" sz="1100" dirty="0" err="1">
                <a:solidFill>
                  <a:schemeClr val="tx1"/>
                </a:solidFill>
              </a:rPr>
              <a:t>Penggantian</a:t>
            </a:r>
            <a:r>
              <a:rPr lang="en-US" sz="1100" dirty="0">
                <a:solidFill>
                  <a:schemeClr val="tx1"/>
                </a:solidFill>
              </a:rPr>
              <a:t> PC </a:t>
            </a:r>
            <a:r>
              <a:rPr lang="en-US" sz="1100" dirty="0" err="1">
                <a:solidFill>
                  <a:schemeClr val="tx1"/>
                </a:solidFill>
              </a:rPr>
              <a:t>tahun</a:t>
            </a:r>
            <a:r>
              <a:rPr lang="en-US" sz="1100" dirty="0">
                <a:solidFill>
                  <a:schemeClr val="tx1"/>
                </a:solidFill>
              </a:rPr>
              <a:t> 2010)</a:t>
            </a:r>
          </a:p>
          <a:p>
            <a:endParaRPr lang="en-US" sz="1100" dirty="0">
              <a:solidFill>
                <a:schemeClr val="tx1"/>
              </a:solidFill>
            </a:endParaRPr>
          </a:p>
          <a:p>
            <a:r>
              <a:rPr lang="en-US" sz="1100" dirty="0">
                <a:solidFill>
                  <a:schemeClr val="tx1"/>
                </a:solidFill>
              </a:rPr>
              <a:t>Kos </a:t>
            </a:r>
            <a:r>
              <a:rPr lang="en-US" sz="1100" dirty="0" err="1">
                <a:solidFill>
                  <a:schemeClr val="tx1"/>
                </a:solidFill>
              </a:rPr>
              <a:t>Projek</a:t>
            </a:r>
            <a:r>
              <a:rPr lang="en-US" sz="1100" dirty="0">
                <a:solidFill>
                  <a:schemeClr val="tx1"/>
                </a:solidFill>
              </a:rPr>
              <a:t> : </a:t>
            </a:r>
          </a:p>
          <a:p>
            <a:r>
              <a:rPr lang="en-US" sz="1100" dirty="0">
                <a:solidFill>
                  <a:schemeClr val="tx1"/>
                </a:solidFill>
              </a:rPr>
              <a:t>RMXXX</a:t>
            </a:r>
          </a:p>
          <a:p>
            <a:endParaRPr lang="en-US" sz="1100" dirty="0">
              <a:solidFill>
                <a:schemeClr val="tx1"/>
              </a:solidFill>
            </a:endParaRPr>
          </a:p>
          <a:p>
            <a:endParaRPr lang="en-US" sz="1100" dirty="0">
              <a:solidFill>
                <a:schemeClr val="tx1"/>
              </a:solidFill>
            </a:endParaRPr>
          </a:p>
        </p:txBody>
      </p:sp>
      <p:cxnSp>
        <p:nvCxnSpPr>
          <p:cNvPr id="25" name="Straight Arrow Connector 24"/>
          <p:cNvCxnSpPr/>
          <p:nvPr/>
        </p:nvCxnSpPr>
        <p:spPr>
          <a:xfrm>
            <a:off x="10091936" y="3968291"/>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472264" y="4485606"/>
            <a:ext cx="2058194" cy="1463675"/>
          </a:xfrm>
          <a:prstGeom prst="rect">
            <a:avLst/>
          </a:prstGeom>
          <a:solidFill>
            <a:srgbClr val="FFFF00"/>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b="1" dirty="0" err="1">
                <a:solidFill>
                  <a:schemeClr val="tx1"/>
                </a:solidFill>
                <a:latin typeface="+mj-lt"/>
                <a:ea typeface="Tahoma" panose="020B0604030504040204" pitchFamily="34" charset="0"/>
                <a:cs typeface="Arial" panose="020B0604020202020204" pitchFamily="34" charset="0"/>
              </a:rPr>
              <a:t>Cadangan</a:t>
            </a:r>
            <a:r>
              <a:rPr lang="en-US" sz="1100" b="1" dirty="0">
                <a:solidFill>
                  <a:schemeClr val="tx1"/>
                </a:solidFill>
                <a:latin typeface="+mj-lt"/>
                <a:ea typeface="Tahoma" panose="020B0604030504040204" pitchFamily="34" charset="0"/>
                <a:cs typeface="Arial" panose="020B0604020202020204" pitchFamily="34" charset="0"/>
              </a:rPr>
              <a:t> </a:t>
            </a:r>
            <a:r>
              <a:rPr lang="en-US" sz="1100" b="1" dirty="0" err="1">
                <a:solidFill>
                  <a:schemeClr val="tx1"/>
                </a:solidFill>
                <a:latin typeface="+mj-lt"/>
                <a:ea typeface="Tahoma" panose="020B0604030504040204" pitchFamily="34" charset="0"/>
                <a:cs typeface="Arial" panose="020B0604020202020204" pitchFamily="34" charset="0"/>
              </a:rPr>
              <a:t>Perkhidmatan</a:t>
            </a:r>
            <a:r>
              <a:rPr lang="en-US" sz="1100" b="1" dirty="0">
                <a:solidFill>
                  <a:schemeClr val="tx1"/>
                </a:solidFill>
                <a:latin typeface="+mj-lt"/>
                <a:ea typeface="Tahoma" panose="020B0604030504040204" pitchFamily="34" charset="0"/>
                <a:cs typeface="Arial" panose="020B0604020202020204" pitchFamily="34" charset="0"/>
              </a:rPr>
              <a:t> </a:t>
            </a:r>
            <a:r>
              <a:rPr lang="en-US" sz="1100" b="1" dirty="0" err="1">
                <a:solidFill>
                  <a:schemeClr val="tx1"/>
                </a:solidFill>
                <a:latin typeface="+mj-lt"/>
                <a:ea typeface="Tahoma" panose="020B0604030504040204" pitchFamily="34" charset="0"/>
                <a:cs typeface="Arial" panose="020B0604020202020204" pitchFamily="34" charset="0"/>
              </a:rPr>
              <a:t>Sewaan</a:t>
            </a:r>
            <a:r>
              <a:rPr lang="en-US" sz="1100" b="1" dirty="0">
                <a:solidFill>
                  <a:schemeClr val="tx1"/>
                </a:solidFill>
                <a:latin typeface="+mj-lt"/>
                <a:ea typeface="Tahoma" panose="020B0604030504040204" pitchFamily="34" charset="0"/>
                <a:cs typeface="Arial" panose="020B0604020202020204" pitchFamily="34" charset="0"/>
              </a:rPr>
              <a:t> PC </a:t>
            </a:r>
          </a:p>
          <a:p>
            <a:pPr>
              <a:defRPr/>
            </a:pPr>
            <a:endParaRPr lang="en-US" sz="1100" b="1" dirty="0">
              <a:solidFill>
                <a:schemeClr val="tx1"/>
              </a:solidFill>
              <a:latin typeface="+mj-lt"/>
              <a:ea typeface="Tahoma" panose="020B0604030504040204" pitchFamily="34" charset="0"/>
              <a:cs typeface="Arial" panose="020B0604020202020204" pitchFamily="34" charset="0"/>
            </a:endParaRPr>
          </a:p>
          <a:p>
            <a:pPr>
              <a:defRPr/>
            </a:pPr>
            <a:r>
              <a:rPr lang="en-US" sz="1100" dirty="0">
                <a:solidFill>
                  <a:schemeClr val="tx1"/>
                </a:solidFill>
                <a:latin typeface="+mj-lt"/>
                <a:ea typeface="Tahoma" panose="020B0604030504040204" pitchFamily="34" charset="0"/>
                <a:cs typeface="Arial" panose="020B0604020202020204" pitchFamily="34" charset="0"/>
              </a:rPr>
              <a:t>Kuantiti:2,000 unit </a:t>
            </a:r>
          </a:p>
          <a:p>
            <a:pPr>
              <a:defRPr/>
            </a:pPr>
            <a:endParaRPr lang="en-US" sz="1100" dirty="0">
              <a:solidFill>
                <a:schemeClr val="tx1"/>
              </a:solidFill>
              <a:latin typeface="+mj-lt"/>
              <a:ea typeface="Tahoma" panose="020B0604030504040204" pitchFamily="34" charset="0"/>
              <a:cs typeface="Arial" panose="020B0604020202020204" pitchFamily="34" charset="0"/>
            </a:endParaRPr>
          </a:p>
          <a:p>
            <a:pPr>
              <a:defRPr/>
            </a:pPr>
            <a:r>
              <a:rPr lang="en-US" sz="1100" dirty="0" err="1">
                <a:solidFill>
                  <a:schemeClr val="tx1"/>
                </a:solidFill>
                <a:latin typeface="+mj-lt"/>
                <a:ea typeface="Tahoma" panose="020B0604030504040204" pitchFamily="34" charset="0"/>
                <a:cs typeface="Arial" panose="020B0604020202020204" pitchFamily="34" charset="0"/>
              </a:rPr>
              <a:t>Tempoh</a:t>
            </a:r>
            <a:r>
              <a:rPr lang="en-US" sz="1100" dirty="0">
                <a:solidFill>
                  <a:schemeClr val="tx1"/>
                </a:solidFill>
                <a:latin typeface="+mj-lt"/>
                <a:ea typeface="Tahoma" panose="020B0604030504040204" pitchFamily="34" charset="0"/>
                <a:cs typeface="Arial" panose="020B0604020202020204" pitchFamily="34" charset="0"/>
              </a:rPr>
              <a:t> : 62 </a:t>
            </a:r>
            <a:r>
              <a:rPr lang="en-US" sz="1100" dirty="0" err="1">
                <a:solidFill>
                  <a:schemeClr val="tx1"/>
                </a:solidFill>
                <a:latin typeface="+mj-lt"/>
                <a:ea typeface="Tahoma" panose="020B0604030504040204" pitchFamily="34" charset="0"/>
                <a:cs typeface="Arial" panose="020B0604020202020204" pitchFamily="34" charset="0"/>
              </a:rPr>
              <a:t>bulan</a:t>
            </a:r>
            <a:r>
              <a:rPr lang="en-US" sz="1100" dirty="0">
                <a:solidFill>
                  <a:schemeClr val="tx1"/>
                </a:solidFill>
                <a:latin typeface="+mj-lt"/>
                <a:ea typeface="Tahoma" panose="020B0604030504040204" pitchFamily="34" charset="0"/>
                <a:cs typeface="Arial" panose="020B0604020202020204" pitchFamily="34" charset="0"/>
              </a:rPr>
              <a:t>  </a:t>
            </a:r>
          </a:p>
          <a:p>
            <a:pPr>
              <a:defRPr/>
            </a:pPr>
            <a:r>
              <a:rPr lang="en-US" sz="1100" dirty="0">
                <a:solidFill>
                  <a:schemeClr val="tx1"/>
                </a:solidFill>
                <a:latin typeface="+mj-lt"/>
                <a:ea typeface="Tahoma" panose="020B0604030504040204" pitchFamily="34" charset="0"/>
                <a:cs typeface="Arial" panose="020B0604020202020204" pitchFamily="34" charset="0"/>
              </a:rPr>
              <a:t>(Nov 2018 – Dis 2023)</a:t>
            </a:r>
          </a:p>
        </p:txBody>
      </p:sp>
      <p:sp>
        <p:nvSpPr>
          <p:cNvPr id="29" name="Rectangle 28"/>
          <p:cNvSpPr/>
          <p:nvPr/>
        </p:nvSpPr>
        <p:spPr>
          <a:xfrm>
            <a:off x="8040216" y="2262008"/>
            <a:ext cx="1800200" cy="662936"/>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ctr">
              <a:spcBef>
                <a:spcPts val="600"/>
              </a:spcBef>
              <a:defRPr/>
            </a:pPr>
            <a:r>
              <a:rPr lang="en-US" sz="1100" dirty="0">
                <a:solidFill>
                  <a:schemeClr val="tx1"/>
                </a:solidFill>
                <a:latin typeface="+mj-lt"/>
                <a:ea typeface="Tahoma" panose="020B0604030504040204" pitchFamily="34" charset="0"/>
                <a:cs typeface="Arial" panose="020B0604020202020204" pitchFamily="34" charset="0"/>
              </a:rPr>
              <a:t>Proses </a:t>
            </a:r>
            <a:r>
              <a:rPr lang="en-US" sz="1100" dirty="0" err="1">
                <a:solidFill>
                  <a:schemeClr val="tx1"/>
                </a:solidFill>
                <a:latin typeface="+mj-lt"/>
                <a:ea typeface="Tahoma" panose="020B0604030504040204" pitchFamily="34" charset="0"/>
                <a:cs typeface="Arial" panose="020B0604020202020204" pitchFamily="34" charset="0"/>
              </a:rPr>
              <a:t>Kelulusan</a:t>
            </a:r>
            <a:r>
              <a:rPr lang="en-US" sz="1100" dirty="0">
                <a:solidFill>
                  <a:schemeClr val="tx1"/>
                </a:solidFill>
                <a:latin typeface="+mj-lt"/>
                <a:ea typeface="Tahoma" panose="020B0604030504040204" pitchFamily="34" charset="0"/>
                <a:cs typeface="Arial" panose="020B0604020202020204" pitchFamily="34" charset="0"/>
              </a:rPr>
              <a:t> JPICT JKDM, MOF &amp; JTISA MAMPU</a:t>
            </a:r>
            <a:endParaRPr lang="ms-MY" sz="1100" dirty="0">
              <a:solidFill>
                <a:schemeClr val="tx1"/>
              </a:solidFill>
              <a:latin typeface="+mj-lt"/>
              <a:ea typeface="Tahoma" panose="020B0604030504040204" pitchFamily="34" charset="0"/>
              <a:cs typeface="Arial" panose="020B0604020202020204" pitchFamily="34" charset="0"/>
            </a:endParaRPr>
          </a:p>
        </p:txBody>
      </p:sp>
      <p:cxnSp>
        <p:nvCxnSpPr>
          <p:cNvPr id="30" name="Straight Arrow Connector 29"/>
          <p:cNvCxnSpPr/>
          <p:nvPr/>
        </p:nvCxnSpPr>
        <p:spPr>
          <a:xfrm>
            <a:off x="8904312" y="2944891"/>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Left Brace 31"/>
          <p:cNvSpPr/>
          <p:nvPr/>
        </p:nvSpPr>
        <p:spPr>
          <a:xfrm rot="5400000">
            <a:off x="2289727" y="296143"/>
            <a:ext cx="194707" cy="144016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33" name="TextBox 32"/>
          <p:cNvSpPr txBox="1"/>
          <p:nvPr/>
        </p:nvSpPr>
        <p:spPr>
          <a:xfrm>
            <a:off x="1797924" y="537444"/>
            <a:ext cx="1690378" cy="430887"/>
          </a:xfrm>
          <a:prstGeom prst="rect">
            <a:avLst/>
          </a:prstGeom>
          <a:noFill/>
        </p:spPr>
        <p:txBody>
          <a:bodyPr wrap="square" rtlCol="0">
            <a:spAutoFit/>
          </a:bodyPr>
          <a:lstStyle/>
          <a:p>
            <a:pPr algn="ctr"/>
            <a:r>
              <a:rPr lang="en-US" sz="1100" dirty="0"/>
              <a:t>11/2010  -  11/2013</a:t>
            </a:r>
          </a:p>
          <a:p>
            <a:pPr algn="ctr"/>
            <a:r>
              <a:rPr lang="en-US" sz="1100" dirty="0"/>
              <a:t> (3 </a:t>
            </a:r>
            <a:r>
              <a:rPr lang="en-US" sz="1100" dirty="0" err="1"/>
              <a:t>tahun</a:t>
            </a:r>
            <a:r>
              <a:rPr lang="en-US" sz="1100" dirty="0"/>
              <a:t>)</a:t>
            </a:r>
          </a:p>
        </p:txBody>
      </p:sp>
      <p:sp>
        <p:nvSpPr>
          <p:cNvPr id="5" name="Left Brace 4"/>
          <p:cNvSpPr/>
          <p:nvPr/>
        </p:nvSpPr>
        <p:spPr>
          <a:xfrm rot="16200000">
            <a:off x="2936787" y="5304862"/>
            <a:ext cx="272191" cy="159271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100"/>
          </a:p>
        </p:txBody>
      </p:sp>
      <p:sp>
        <p:nvSpPr>
          <p:cNvPr id="34" name="TextBox 33"/>
          <p:cNvSpPr txBox="1"/>
          <p:nvPr/>
        </p:nvSpPr>
        <p:spPr>
          <a:xfrm>
            <a:off x="2387080" y="6165305"/>
            <a:ext cx="1690378" cy="430887"/>
          </a:xfrm>
          <a:prstGeom prst="rect">
            <a:avLst/>
          </a:prstGeom>
          <a:noFill/>
        </p:spPr>
        <p:txBody>
          <a:bodyPr wrap="square" rtlCol="0">
            <a:spAutoFit/>
          </a:bodyPr>
          <a:lstStyle/>
          <a:p>
            <a:pPr algn="ctr"/>
            <a:r>
              <a:rPr lang="en-US" sz="1100" dirty="0"/>
              <a:t>11/2012  -  11/2015</a:t>
            </a:r>
          </a:p>
          <a:p>
            <a:pPr algn="ctr"/>
            <a:r>
              <a:rPr lang="en-US" sz="1100" dirty="0"/>
              <a:t>(3 </a:t>
            </a:r>
            <a:r>
              <a:rPr lang="en-US" sz="1100" dirty="0" err="1"/>
              <a:t>tahun</a:t>
            </a:r>
            <a:r>
              <a:rPr lang="en-US" sz="1100" dirty="0"/>
              <a:t>)</a:t>
            </a:r>
          </a:p>
        </p:txBody>
      </p:sp>
      <p:sp>
        <p:nvSpPr>
          <p:cNvPr id="35" name="Left Brace 34"/>
          <p:cNvSpPr/>
          <p:nvPr/>
        </p:nvSpPr>
        <p:spPr>
          <a:xfrm rot="16200000">
            <a:off x="4847541" y="5361029"/>
            <a:ext cx="272191" cy="159271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100"/>
          </a:p>
        </p:txBody>
      </p:sp>
      <p:sp>
        <p:nvSpPr>
          <p:cNvPr id="36" name="TextBox 35"/>
          <p:cNvSpPr txBox="1"/>
          <p:nvPr/>
        </p:nvSpPr>
        <p:spPr>
          <a:xfrm>
            <a:off x="4297834" y="6263557"/>
            <a:ext cx="1690378" cy="430887"/>
          </a:xfrm>
          <a:prstGeom prst="rect">
            <a:avLst/>
          </a:prstGeom>
          <a:noFill/>
        </p:spPr>
        <p:txBody>
          <a:bodyPr wrap="square" rtlCol="0">
            <a:spAutoFit/>
          </a:bodyPr>
          <a:lstStyle/>
          <a:p>
            <a:pPr algn="ctr"/>
            <a:r>
              <a:rPr lang="en-US" sz="1100" dirty="0"/>
              <a:t>8/2014  -  8/2018</a:t>
            </a:r>
          </a:p>
          <a:p>
            <a:pPr algn="ctr"/>
            <a:r>
              <a:rPr lang="en-US" sz="1100" dirty="0"/>
              <a:t>(4 </a:t>
            </a:r>
            <a:r>
              <a:rPr lang="en-US" sz="1100" dirty="0" err="1"/>
              <a:t>tahun</a:t>
            </a:r>
            <a:r>
              <a:rPr lang="en-US" sz="1100" dirty="0"/>
              <a:t>)</a:t>
            </a:r>
          </a:p>
        </p:txBody>
      </p:sp>
      <p:sp>
        <p:nvSpPr>
          <p:cNvPr id="37" name="Left Brace 36"/>
          <p:cNvSpPr/>
          <p:nvPr/>
        </p:nvSpPr>
        <p:spPr>
          <a:xfrm rot="16200000">
            <a:off x="7019350" y="5503744"/>
            <a:ext cx="242267" cy="180093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100"/>
          </a:p>
        </p:txBody>
      </p:sp>
      <p:sp>
        <p:nvSpPr>
          <p:cNvPr id="38" name="TextBox 37"/>
          <p:cNvSpPr txBox="1"/>
          <p:nvPr/>
        </p:nvSpPr>
        <p:spPr>
          <a:xfrm>
            <a:off x="6421846" y="6479759"/>
            <a:ext cx="1690378" cy="430887"/>
          </a:xfrm>
          <a:prstGeom prst="rect">
            <a:avLst/>
          </a:prstGeom>
          <a:noFill/>
        </p:spPr>
        <p:txBody>
          <a:bodyPr wrap="square" rtlCol="0">
            <a:spAutoFit/>
          </a:bodyPr>
          <a:lstStyle/>
          <a:p>
            <a:pPr algn="ctr"/>
            <a:r>
              <a:rPr lang="en-US" sz="1100" dirty="0"/>
              <a:t>9/2017  -  8/2019</a:t>
            </a:r>
          </a:p>
          <a:p>
            <a:pPr algn="ctr"/>
            <a:r>
              <a:rPr lang="en-US" sz="1100" dirty="0"/>
              <a:t> (2 </a:t>
            </a:r>
            <a:r>
              <a:rPr lang="en-US" sz="1100" dirty="0" err="1"/>
              <a:t>tahun</a:t>
            </a:r>
            <a:r>
              <a:rPr lang="en-US" sz="1100" dirty="0"/>
              <a:t>)</a:t>
            </a:r>
          </a:p>
        </p:txBody>
      </p:sp>
      <p:sp>
        <p:nvSpPr>
          <p:cNvPr id="39" name="Left Brace 38"/>
          <p:cNvSpPr/>
          <p:nvPr/>
        </p:nvSpPr>
        <p:spPr>
          <a:xfrm rot="5400000">
            <a:off x="4271757" y="296321"/>
            <a:ext cx="194707" cy="144016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40" name="TextBox 39"/>
          <p:cNvSpPr txBox="1"/>
          <p:nvPr/>
        </p:nvSpPr>
        <p:spPr>
          <a:xfrm>
            <a:off x="3619227" y="509744"/>
            <a:ext cx="1690378" cy="430887"/>
          </a:xfrm>
          <a:prstGeom prst="rect">
            <a:avLst/>
          </a:prstGeom>
          <a:noFill/>
        </p:spPr>
        <p:txBody>
          <a:bodyPr wrap="square" rtlCol="0">
            <a:spAutoFit/>
          </a:bodyPr>
          <a:lstStyle/>
          <a:p>
            <a:pPr algn="ctr"/>
            <a:r>
              <a:rPr lang="en-US" sz="1100" dirty="0"/>
              <a:t>1/2013  -  1/2016</a:t>
            </a:r>
          </a:p>
          <a:p>
            <a:pPr algn="ctr"/>
            <a:r>
              <a:rPr lang="en-US" sz="1100" dirty="0"/>
              <a:t>(3 </a:t>
            </a:r>
            <a:r>
              <a:rPr lang="en-US" sz="1100" dirty="0" err="1"/>
              <a:t>tahun</a:t>
            </a:r>
            <a:r>
              <a:rPr lang="en-US" sz="1100" dirty="0"/>
              <a:t>)</a:t>
            </a:r>
          </a:p>
        </p:txBody>
      </p:sp>
      <p:sp>
        <p:nvSpPr>
          <p:cNvPr id="41" name="Left Brace 40"/>
          <p:cNvSpPr/>
          <p:nvPr/>
        </p:nvSpPr>
        <p:spPr>
          <a:xfrm rot="5400000">
            <a:off x="6595107" y="121582"/>
            <a:ext cx="157537" cy="173181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42" name="TextBox 41"/>
          <p:cNvSpPr txBox="1"/>
          <p:nvPr/>
        </p:nvSpPr>
        <p:spPr>
          <a:xfrm>
            <a:off x="6058030" y="550020"/>
            <a:ext cx="1258330" cy="430887"/>
          </a:xfrm>
          <a:prstGeom prst="rect">
            <a:avLst/>
          </a:prstGeom>
          <a:noFill/>
        </p:spPr>
        <p:txBody>
          <a:bodyPr wrap="square" rtlCol="0">
            <a:spAutoFit/>
          </a:bodyPr>
          <a:lstStyle/>
          <a:p>
            <a:pPr algn="ctr"/>
            <a:r>
              <a:rPr lang="en-US" sz="1100" dirty="0"/>
              <a:t>8/2015  -  8/2019</a:t>
            </a:r>
          </a:p>
          <a:p>
            <a:pPr algn="ctr"/>
            <a:r>
              <a:rPr lang="en-US" sz="1100" dirty="0"/>
              <a:t>(4 </a:t>
            </a:r>
            <a:r>
              <a:rPr lang="en-US" sz="1100" dirty="0" err="1"/>
              <a:t>tahun</a:t>
            </a:r>
            <a:r>
              <a:rPr lang="en-US" sz="1100" dirty="0"/>
              <a:t>)</a:t>
            </a:r>
          </a:p>
        </p:txBody>
      </p:sp>
      <p:sp>
        <p:nvSpPr>
          <p:cNvPr id="15" name="TextBox 14"/>
          <p:cNvSpPr txBox="1"/>
          <p:nvPr/>
        </p:nvSpPr>
        <p:spPr>
          <a:xfrm>
            <a:off x="8181230" y="548180"/>
            <a:ext cx="2349228" cy="1107996"/>
          </a:xfrm>
          <a:prstGeom prst="rect">
            <a:avLst/>
          </a:prstGeom>
          <a:solidFill>
            <a:schemeClr val="accent3">
              <a:lumMod val="40000"/>
              <a:lumOff val="60000"/>
            </a:schemeClr>
          </a:solidFill>
          <a:ln>
            <a:noFill/>
          </a:ln>
        </p:spPr>
        <p:txBody>
          <a:bodyPr wrap="square" rtlCol="0">
            <a:spAutoFit/>
          </a:bodyPr>
          <a:lstStyle/>
          <a:p>
            <a:r>
              <a:rPr lang="ms-MY" sz="1100" dirty="0"/>
              <a:t>Jumlah PC (2010-2015) = 13,707</a:t>
            </a:r>
          </a:p>
          <a:p>
            <a:r>
              <a:rPr lang="ms-MY" sz="1100" dirty="0"/>
              <a:t>Jumlah perjawatan diisi= 13,965 personel</a:t>
            </a:r>
          </a:p>
          <a:p>
            <a:r>
              <a:rPr lang="ms-MY" sz="1100" dirty="0"/>
              <a:t>1:1 = 12,190 personel</a:t>
            </a:r>
          </a:p>
          <a:p>
            <a:r>
              <a:rPr lang="ms-MY" sz="1100" dirty="0"/>
              <a:t>1:3 = 1,775 personel</a:t>
            </a:r>
          </a:p>
          <a:p>
            <a:r>
              <a:rPr lang="ms-MY" sz="1100" dirty="0"/>
              <a:t>Gunasama = 960 unit</a:t>
            </a:r>
          </a:p>
        </p:txBody>
      </p:sp>
      <p:sp>
        <p:nvSpPr>
          <p:cNvPr id="43" name="Rectangle 42"/>
          <p:cNvSpPr/>
          <p:nvPr/>
        </p:nvSpPr>
        <p:spPr>
          <a:xfrm rot="1448987">
            <a:off x="239302" y="2572216"/>
            <a:ext cx="12365088" cy="923330"/>
          </a:xfrm>
          <a:prstGeom prst="rect">
            <a:avLst/>
          </a:prstGeom>
          <a:noFill/>
        </p:spPr>
        <p:txBody>
          <a:bodyPr wrap="square" lIns="91440" tIns="45720" rIns="91440" bIns="45720">
            <a:spAutoFit/>
          </a:bodyPr>
          <a:lstStyle/>
          <a:p>
            <a:pPr algn="ctr"/>
            <a:r>
              <a:rPr lang="en-US" sz="5400" b="1" dirty="0" err="1">
                <a:ln w="12700">
                  <a:solidFill>
                    <a:schemeClr val="accent1"/>
                  </a:solidFill>
                  <a:prstDash val="solid"/>
                </a:ln>
                <a:solidFill>
                  <a:srgbClr val="FF0000"/>
                </a:solidFill>
                <a:effectLst>
                  <a:outerShdw dist="38100" dir="2640000" algn="bl" rotWithShape="0">
                    <a:schemeClr val="accent1"/>
                  </a:outerShdw>
                </a:effectLst>
              </a:rPr>
              <a:t>Contoh</a:t>
            </a:r>
            <a:r>
              <a:rPr lang="en-US" sz="5400" b="1" dirty="0">
                <a:ln w="12700">
                  <a:solidFill>
                    <a:schemeClr val="accent1"/>
                  </a:solidFill>
                  <a:prstDash val="solid"/>
                </a:ln>
                <a:solidFill>
                  <a:srgbClr val="FF0000"/>
                </a:solidFill>
                <a:effectLst>
                  <a:outerShdw dist="38100" dir="2640000" algn="bl" rotWithShape="0">
                    <a:schemeClr val="accent1"/>
                  </a:outerShdw>
                </a:effectLst>
              </a:rPr>
              <a:t> 2B – Sewaan </a:t>
            </a:r>
            <a:r>
              <a:rPr lang="en-US" sz="5400" b="1" dirty="0" err="1">
                <a:ln w="12700">
                  <a:solidFill>
                    <a:schemeClr val="accent1"/>
                  </a:solidFill>
                  <a:prstDash val="solid"/>
                </a:ln>
                <a:solidFill>
                  <a:srgbClr val="FF0000"/>
                </a:solidFill>
                <a:effectLst>
                  <a:outerShdw dist="38100" dir="2640000" algn="bl" rotWithShape="0">
                    <a:schemeClr val="accent1"/>
                  </a:outerShdw>
                </a:effectLst>
              </a:rPr>
              <a:t>Peralatan</a:t>
            </a:r>
            <a:r>
              <a:rPr lang="en-US" sz="5400" b="1" dirty="0">
                <a:ln w="12700">
                  <a:solidFill>
                    <a:schemeClr val="accent1"/>
                  </a:solidFill>
                  <a:prstDash val="solid"/>
                </a:ln>
                <a:solidFill>
                  <a:srgbClr val="FF0000"/>
                </a:solidFill>
                <a:effectLst>
                  <a:outerShdw dist="38100" dir="2640000" algn="bl" rotWithShape="0">
                    <a:schemeClr val="accent1"/>
                  </a:outerShdw>
                </a:effectLst>
              </a:rPr>
              <a:t> ICT</a:t>
            </a:r>
          </a:p>
        </p:txBody>
      </p:sp>
      <p:sp>
        <p:nvSpPr>
          <p:cNvPr id="2" name="Slide Number Placeholder 1"/>
          <p:cNvSpPr>
            <a:spLocks noGrp="1"/>
          </p:cNvSpPr>
          <p:nvPr>
            <p:ph type="sldNum" sz="quarter" idx="12"/>
          </p:nvPr>
        </p:nvSpPr>
        <p:spPr/>
        <p:txBody>
          <a:bodyPr/>
          <a:lstStyle/>
          <a:p>
            <a:pPr>
              <a:defRPr/>
            </a:pPr>
            <a:fld id="{1B09AB17-F647-4A22-A4B0-5AFB6B343795}" type="slidenum">
              <a:rPr lang="ms-MY" smtClean="0"/>
              <a:pPr>
                <a:defRPr/>
              </a:pPr>
              <a:t>52</a:t>
            </a:fld>
            <a:endParaRPr lang="ms-MY"/>
          </a:p>
        </p:txBody>
      </p:sp>
    </p:spTree>
    <p:extLst>
      <p:ext uri="{BB962C8B-B14F-4D97-AF65-F5344CB8AC3E}">
        <p14:creationId xmlns:p14="http://schemas.microsoft.com/office/powerpoint/2010/main" val="1042691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706151" y="28457"/>
            <a:ext cx="8803010" cy="7863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b="1" dirty="0">
                <a:latin typeface="Arial" pitchFamily="34" charset="0"/>
                <a:ea typeface="ＭＳ Ｐゴシック" pitchFamily="34" charset="-128"/>
                <a:cs typeface="Arial" pitchFamily="34" charset="0"/>
              </a:rPr>
              <a:t>LATAR </a:t>
            </a:r>
            <a:r>
              <a:rPr lang="en-US" b="1">
                <a:latin typeface="Arial" pitchFamily="34" charset="0"/>
                <a:ea typeface="ＭＳ Ｐゴシック" pitchFamily="34" charset="-128"/>
                <a:cs typeface="Arial" pitchFamily="34" charset="0"/>
              </a:rPr>
              <a:t>BELAKANG PROJEK</a:t>
            </a:r>
            <a:endParaRPr lang="en-US" b="1" dirty="0">
              <a:latin typeface="Arial" pitchFamily="34" charset="0"/>
              <a:ea typeface="ＭＳ Ｐゴシック" pitchFamily="34" charset="-128"/>
              <a:cs typeface="Arial" pitchFamily="34" charset="0"/>
            </a:endParaRPr>
          </a:p>
        </p:txBody>
      </p:sp>
      <p:graphicFrame>
        <p:nvGraphicFramePr>
          <p:cNvPr id="8" name="Diagram 7"/>
          <p:cNvGraphicFramePr/>
          <p:nvPr>
            <p:extLst/>
          </p:nvPr>
        </p:nvGraphicFramePr>
        <p:xfrm>
          <a:off x="601578" y="618186"/>
          <a:ext cx="10577283" cy="5236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flipH="1">
            <a:off x="885137" y="1327404"/>
            <a:ext cx="3297" cy="1964694"/>
          </a:xfrm>
          <a:prstGeom prst="straightConnector1">
            <a:avLst/>
          </a:prstGeom>
          <a:ln w="38100">
            <a:solidFill>
              <a:schemeClr val="accent5">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61162" y="1462613"/>
            <a:ext cx="22192" cy="2539686"/>
          </a:xfrm>
          <a:prstGeom prst="straightConnector1">
            <a:avLst/>
          </a:prstGeom>
          <a:ln w="38100">
            <a:solidFill>
              <a:schemeClr val="accent5">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1235" y="3777268"/>
            <a:ext cx="1757905" cy="1184077"/>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ea typeface="Tahoma" panose="020B0604030504040204" pitchFamily="34" charset="0"/>
                <a:cs typeface="Tahoma" panose="020B0604030504040204" pitchFamily="34" charset="0"/>
              </a:rPr>
              <a:t>KOS : </a:t>
            </a:r>
            <a:r>
              <a:rPr lang="en-US" sz="1200" b="1" dirty="0">
                <a:solidFill>
                  <a:schemeClr val="tx1"/>
                </a:solidFill>
                <a:ea typeface="Tahoma" panose="020B0604030504040204" pitchFamily="34" charset="0"/>
                <a:cs typeface="Tahoma" panose="020B0604030504040204" pitchFamily="34" charset="0"/>
              </a:rPr>
              <a:t>RMXXX</a:t>
            </a:r>
          </a:p>
          <a:p>
            <a:pPr>
              <a:defRPr/>
            </a:pPr>
            <a:r>
              <a:rPr lang="fi-FI" sz="1200" dirty="0">
                <a:solidFill>
                  <a:schemeClr val="tx1"/>
                </a:solidFill>
                <a:ea typeface="Tahoma" panose="020B0604030504040204" pitchFamily="34" charset="0"/>
                <a:cs typeface="Tahoma" panose="020B0604030504040204" pitchFamily="34" charset="0"/>
              </a:rPr>
              <a:t>TEMPOH : 1 Jun 2009 - </a:t>
            </a:r>
          </a:p>
          <a:p>
            <a:pPr>
              <a:defRPr/>
            </a:pPr>
            <a:r>
              <a:rPr lang="fi-FI" sz="1200" dirty="0">
                <a:solidFill>
                  <a:schemeClr val="tx1"/>
                </a:solidFill>
                <a:ea typeface="Tahoma" panose="020B0604030504040204" pitchFamily="34" charset="0"/>
                <a:cs typeface="Tahoma" panose="020B0604030504040204" pitchFamily="34" charset="0"/>
              </a:rPr>
              <a:t> 31 Mei 2012 (3 tahun)</a:t>
            </a:r>
            <a:endParaRPr lang="en-US" sz="1200" dirty="0">
              <a:solidFill>
                <a:schemeClr val="tx1"/>
              </a:solidFill>
              <a:ea typeface="Tahoma" panose="020B0604030504040204" pitchFamily="34" charset="0"/>
              <a:cs typeface="Tahoma" panose="020B0604030504040204" pitchFamily="34" charset="0"/>
            </a:endParaRPr>
          </a:p>
          <a:p>
            <a:pPr eaLnBrk="1" hangingPunct="1">
              <a:defRPr/>
            </a:pPr>
            <a:r>
              <a:rPr lang="en-US" sz="1200" b="1" dirty="0">
                <a:solidFill>
                  <a:schemeClr val="tx1"/>
                </a:solidFill>
                <a:ea typeface="Tahoma" panose="020B0604030504040204" pitchFamily="34" charset="0"/>
                <a:cs typeface="Tahoma" panose="020B0604030504040204" pitchFamily="34" charset="0"/>
              </a:rPr>
              <a:t>PC  - 1,250</a:t>
            </a:r>
          </a:p>
          <a:p>
            <a:pPr eaLnBrk="1" hangingPunct="1">
              <a:defRPr/>
            </a:pPr>
            <a:r>
              <a:rPr lang="en-US" sz="1200" b="1" dirty="0" err="1">
                <a:solidFill>
                  <a:schemeClr val="tx1"/>
                </a:solidFill>
                <a:ea typeface="Tahoma" panose="020B0604030504040204" pitchFamily="34" charset="0"/>
                <a:cs typeface="Tahoma" panose="020B0604030504040204" pitchFamily="34" charset="0"/>
              </a:rPr>
              <a:t>Pencetak</a:t>
            </a:r>
            <a:r>
              <a:rPr lang="en-US" sz="1200" b="1" dirty="0">
                <a:solidFill>
                  <a:schemeClr val="tx1"/>
                </a:solidFill>
                <a:ea typeface="Tahoma" panose="020B0604030504040204" pitchFamily="34" charset="0"/>
                <a:cs typeface="Tahoma" panose="020B0604030504040204" pitchFamily="34" charset="0"/>
              </a:rPr>
              <a:t> - 500 </a:t>
            </a:r>
          </a:p>
        </p:txBody>
      </p:sp>
      <p:sp>
        <p:nvSpPr>
          <p:cNvPr id="20" name="Rectangle 19"/>
          <p:cNvSpPr/>
          <p:nvPr/>
        </p:nvSpPr>
        <p:spPr>
          <a:xfrm>
            <a:off x="3477202" y="4069507"/>
            <a:ext cx="1989681" cy="1609793"/>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ea typeface="Tahoma" panose="020B0604030504040204" pitchFamily="34" charset="0"/>
                <a:cs typeface="Tahoma" panose="020B0604030504040204" pitchFamily="34" charset="0"/>
              </a:rPr>
              <a:t>KOS :</a:t>
            </a:r>
            <a:r>
              <a:rPr lang="en-US" sz="1200" b="1" dirty="0">
                <a:solidFill>
                  <a:schemeClr val="tx1"/>
                </a:solidFill>
                <a:ea typeface="Tahoma" panose="020B0604030504040204" pitchFamily="34" charset="0"/>
                <a:cs typeface="Tahoma" panose="020B0604030504040204" pitchFamily="34" charset="0"/>
              </a:rPr>
              <a:t>RMXXX</a:t>
            </a:r>
          </a:p>
          <a:p>
            <a:pPr>
              <a:defRPr/>
            </a:pPr>
            <a:r>
              <a:rPr lang="pt-BR" sz="1200" dirty="0">
                <a:solidFill>
                  <a:schemeClr val="tx1"/>
                </a:solidFill>
                <a:ea typeface="Tahoma" panose="020B0604030504040204" pitchFamily="34" charset="0"/>
                <a:cs typeface="Tahoma" panose="020B0604030504040204" pitchFamily="34" charset="0"/>
              </a:rPr>
              <a:t>TEMPOH : 16 Ogos 2012 – </a:t>
            </a:r>
          </a:p>
          <a:p>
            <a:pPr>
              <a:defRPr/>
            </a:pPr>
            <a:r>
              <a:rPr lang="pt-BR" sz="1200" dirty="0">
                <a:solidFill>
                  <a:schemeClr val="tx1"/>
                </a:solidFill>
                <a:ea typeface="Tahoma" panose="020B0604030504040204" pitchFamily="34" charset="0"/>
                <a:cs typeface="Tahoma" panose="020B0604030504040204" pitchFamily="34" charset="0"/>
              </a:rPr>
              <a:t>15 Ogos 2015 (3 tahun)</a:t>
            </a:r>
          </a:p>
          <a:p>
            <a:pPr>
              <a:defRPr/>
            </a:pPr>
            <a:r>
              <a:rPr lang="pt-BR" sz="1200" b="1" dirty="0">
                <a:solidFill>
                  <a:schemeClr val="tx1"/>
                </a:solidFill>
                <a:ea typeface="Tahoma" panose="020B0604030504040204" pitchFamily="34" charset="0"/>
                <a:cs typeface="Tahoma" panose="020B0604030504040204" pitchFamily="34" charset="0"/>
              </a:rPr>
              <a:t>PC – 1,100</a:t>
            </a:r>
          </a:p>
          <a:p>
            <a:pPr>
              <a:defRPr/>
            </a:pPr>
            <a:r>
              <a:rPr lang="pt-BR" sz="1200" b="1" dirty="0">
                <a:solidFill>
                  <a:schemeClr val="tx1"/>
                </a:solidFill>
                <a:ea typeface="Tahoma" panose="020B0604030504040204" pitchFamily="34" charset="0"/>
                <a:cs typeface="Tahoma" panose="020B0604030504040204" pitchFamily="34" charset="0"/>
              </a:rPr>
              <a:t>Komputer Riba -180</a:t>
            </a:r>
          </a:p>
          <a:p>
            <a:pPr>
              <a:defRPr/>
            </a:pPr>
            <a:r>
              <a:rPr lang="pt-BR" sz="1200" b="1" dirty="0">
                <a:solidFill>
                  <a:schemeClr val="tx1"/>
                </a:solidFill>
                <a:ea typeface="Tahoma" panose="020B0604030504040204" pitchFamily="34" charset="0"/>
                <a:cs typeface="Tahoma" panose="020B0604030504040204" pitchFamily="34" charset="0"/>
              </a:rPr>
              <a:t>Pencetak Monochrome – 480</a:t>
            </a:r>
          </a:p>
          <a:p>
            <a:pPr>
              <a:defRPr/>
            </a:pPr>
            <a:r>
              <a:rPr lang="pt-BR" sz="1200" b="1" dirty="0">
                <a:solidFill>
                  <a:schemeClr val="tx1"/>
                </a:solidFill>
                <a:ea typeface="Tahoma" panose="020B0604030504040204" pitchFamily="34" charset="0"/>
                <a:cs typeface="Tahoma" panose="020B0604030504040204" pitchFamily="34" charset="0"/>
              </a:rPr>
              <a:t> Pencetak Laser Warna - 60</a:t>
            </a:r>
            <a:endParaRPr lang="en-US" sz="1200" b="1" dirty="0">
              <a:solidFill>
                <a:schemeClr val="tx1"/>
              </a:solidFill>
              <a:ea typeface="Tahoma" panose="020B0604030504040204" pitchFamily="34" charset="0"/>
              <a:cs typeface="Tahoma" panose="020B0604030504040204" pitchFamily="34" charset="0"/>
            </a:endParaRPr>
          </a:p>
        </p:txBody>
      </p:sp>
      <p:sp>
        <p:nvSpPr>
          <p:cNvPr id="24" name="Rectangle 23"/>
          <p:cNvSpPr/>
          <p:nvPr/>
        </p:nvSpPr>
        <p:spPr>
          <a:xfrm>
            <a:off x="5571864" y="3913218"/>
            <a:ext cx="2545838" cy="1941252"/>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endParaRPr lang="ms-MY" sz="1400" dirty="0">
              <a:solidFill>
                <a:schemeClr val="tx1"/>
              </a:solidFill>
              <a:ea typeface="Tahoma" panose="020B0604030504040204" pitchFamily="34" charset="0"/>
              <a:cs typeface="Tahoma" panose="020B0604030504040204" pitchFamily="34" charset="0"/>
            </a:endParaRPr>
          </a:p>
        </p:txBody>
      </p:sp>
      <p:cxnSp>
        <p:nvCxnSpPr>
          <p:cNvPr id="30" name="Straight Arrow Connector 29"/>
          <p:cNvCxnSpPr/>
          <p:nvPr/>
        </p:nvCxnSpPr>
        <p:spPr>
          <a:xfrm flipH="1">
            <a:off x="6795225" y="1512005"/>
            <a:ext cx="1885" cy="2308612"/>
          </a:xfrm>
          <a:prstGeom prst="straightConnector1">
            <a:avLst/>
          </a:prstGeom>
          <a:ln w="38100">
            <a:solidFill>
              <a:schemeClr val="accent5">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644747" y="3904908"/>
            <a:ext cx="2319282" cy="1938992"/>
          </a:xfrm>
          <a:prstGeom prst="rect">
            <a:avLst/>
          </a:prstGeom>
          <a:noFill/>
        </p:spPr>
        <p:txBody>
          <a:bodyPr wrap="square" rtlCol="0">
            <a:spAutoFit/>
          </a:bodyPr>
          <a:lstStyle/>
          <a:p>
            <a:r>
              <a:rPr lang="en-US" sz="1200" dirty="0">
                <a:ea typeface="Tahoma" panose="020B0604030504040204" pitchFamily="34" charset="0"/>
                <a:cs typeface="Tahoma" panose="020B0604030504040204" pitchFamily="34" charset="0"/>
              </a:rPr>
              <a:t>KOS  : </a:t>
            </a:r>
            <a:r>
              <a:rPr lang="en-US" sz="1200" b="1" dirty="0">
                <a:ea typeface="Tahoma" panose="020B0604030504040204" pitchFamily="34" charset="0"/>
                <a:cs typeface="Tahoma" panose="020B0604030504040204" pitchFamily="34" charset="0"/>
              </a:rPr>
              <a:t>RMXXX</a:t>
            </a:r>
          </a:p>
          <a:p>
            <a:r>
              <a:rPr lang="en-US" sz="1200" dirty="0">
                <a:ea typeface="Tahoma" panose="020B0604030504040204" pitchFamily="34" charset="0"/>
                <a:cs typeface="Tahoma" panose="020B0604030504040204" pitchFamily="34" charset="0"/>
              </a:rPr>
              <a:t>TEMPOH : 16 Nov2016 - 15 Nov 2018 (3 </a:t>
            </a:r>
            <a:r>
              <a:rPr lang="en-US" sz="1200" dirty="0" err="1">
                <a:ea typeface="Tahoma" panose="020B0604030504040204" pitchFamily="34" charset="0"/>
                <a:cs typeface="Tahoma" panose="020B0604030504040204" pitchFamily="34" charset="0"/>
              </a:rPr>
              <a:t>tahun</a:t>
            </a:r>
            <a:r>
              <a:rPr lang="en-US" sz="1200" dirty="0">
                <a:ea typeface="Tahoma" panose="020B0604030504040204" pitchFamily="34" charset="0"/>
                <a:cs typeface="Tahoma" panose="020B0604030504040204" pitchFamily="34" charset="0"/>
              </a:rPr>
              <a:t>)</a:t>
            </a:r>
          </a:p>
          <a:p>
            <a:r>
              <a:rPr lang="en-US" sz="1200" b="1" dirty="0">
                <a:ea typeface="Tahoma" panose="020B0604030504040204" pitchFamily="34" charset="0"/>
                <a:cs typeface="Tahoma" panose="020B0604030504040204" pitchFamily="34" charset="0"/>
              </a:rPr>
              <a:t>PC Workstation – 3</a:t>
            </a:r>
          </a:p>
          <a:p>
            <a:r>
              <a:rPr lang="en-US" sz="1200" b="1" dirty="0">
                <a:ea typeface="Tahoma" panose="020B0604030504040204" pitchFamily="34" charset="0"/>
                <a:cs typeface="Tahoma" panose="020B0604030504040204" pitchFamily="34" charset="0"/>
              </a:rPr>
              <a:t>PC -1,150</a:t>
            </a:r>
          </a:p>
          <a:p>
            <a:r>
              <a:rPr lang="en-US" sz="1200" b="1" dirty="0" err="1">
                <a:ea typeface="Tahoma" panose="020B0604030504040204" pitchFamily="34" charset="0"/>
                <a:cs typeface="Tahoma" panose="020B0604030504040204" pitchFamily="34" charset="0"/>
              </a:rPr>
              <a:t>Komputer</a:t>
            </a:r>
            <a:r>
              <a:rPr lang="en-US" sz="1200" b="1" dirty="0">
                <a:ea typeface="Tahoma" panose="020B0604030504040204" pitchFamily="34" charset="0"/>
                <a:cs typeface="Tahoma" panose="020B0604030504040204" pitchFamily="34" charset="0"/>
              </a:rPr>
              <a:t> </a:t>
            </a:r>
            <a:r>
              <a:rPr lang="en-US" sz="1200" b="1" dirty="0" err="1">
                <a:ea typeface="Tahoma" panose="020B0604030504040204" pitchFamily="34" charset="0"/>
                <a:cs typeface="Tahoma" panose="020B0604030504040204" pitchFamily="34" charset="0"/>
              </a:rPr>
              <a:t>Riba</a:t>
            </a:r>
            <a:r>
              <a:rPr lang="en-US" sz="1200" b="1" dirty="0">
                <a:ea typeface="Tahoma" panose="020B0604030504040204" pitchFamily="34" charset="0"/>
                <a:cs typeface="Tahoma" panose="020B0604030504040204" pitchFamily="34" charset="0"/>
              </a:rPr>
              <a:t> – 40</a:t>
            </a:r>
          </a:p>
          <a:p>
            <a:r>
              <a:rPr lang="en-US" sz="1200" b="1" dirty="0" err="1">
                <a:ea typeface="Tahoma" panose="020B0604030504040204" pitchFamily="34" charset="0"/>
                <a:cs typeface="Tahoma" panose="020B0604030504040204" pitchFamily="34" charset="0"/>
              </a:rPr>
              <a:t>Pencetak</a:t>
            </a:r>
            <a:r>
              <a:rPr lang="en-US" sz="1200" b="1" dirty="0">
                <a:ea typeface="Tahoma" panose="020B0604030504040204" pitchFamily="34" charset="0"/>
                <a:cs typeface="Tahoma" panose="020B0604030504040204" pitchFamily="34" charset="0"/>
              </a:rPr>
              <a:t> Monochrome- 380 </a:t>
            </a:r>
          </a:p>
          <a:p>
            <a:r>
              <a:rPr lang="en-US" sz="1200" b="1" dirty="0" err="1">
                <a:ea typeface="Tahoma" panose="020B0604030504040204" pitchFamily="34" charset="0"/>
                <a:cs typeface="Tahoma" panose="020B0604030504040204" pitchFamily="34" charset="0"/>
              </a:rPr>
              <a:t>Pencetak</a:t>
            </a:r>
            <a:r>
              <a:rPr lang="en-US" sz="1200" b="1" dirty="0">
                <a:ea typeface="Tahoma" panose="020B0604030504040204" pitchFamily="34" charset="0"/>
                <a:cs typeface="Tahoma" panose="020B0604030504040204" pitchFamily="34" charset="0"/>
              </a:rPr>
              <a:t> Laser </a:t>
            </a:r>
            <a:r>
              <a:rPr lang="en-US" sz="1200" b="1" dirty="0" err="1">
                <a:ea typeface="Tahoma" panose="020B0604030504040204" pitchFamily="34" charset="0"/>
                <a:cs typeface="Tahoma" panose="020B0604030504040204" pitchFamily="34" charset="0"/>
              </a:rPr>
              <a:t>Warna</a:t>
            </a:r>
            <a:r>
              <a:rPr lang="en-US" sz="1200" b="1" dirty="0">
                <a:ea typeface="Tahoma" panose="020B0604030504040204" pitchFamily="34" charset="0"/>
                <a:cs typeface="Tahoma" panose="020B0604030504040204" pitchFamily="34" charset="0"/>
              </a:rPr>
              <a:t> – 130</a:t>
            </a:r>
          </a:p>
          <a:p>
            <a:r>
              <a:rPr lang="en-US" sz="1200" b="1" dirty="0">
                <a:ea typeface="Tahoma" panose="020B0604030504040204" pitchFamily="34" charset="0"/>
                <a:cs typeface="Tahoma" panose="020B0604030504040204" pitchFamily="34" charset="0"/>
              </a:rPr>
              <a:t>LCD Projector - 58 </a:t>
            </a:r>
          </a:p>
          <a:p>
            <a:r>
              <a:rPr lang="en-US" sz="1200" b="1" dirty="0">
                <a:ea typeface="Tahoma" panose="020B0604030504040204" pitchFamily="34" charset="0"/>
                <a:cs typeface="Tahoma" panose="020B0604030504040204" pitchFamily="34" charset="0"/>
              </a:rPr>
              <a:t>Barcode Printer - 5</a:t>
            </a:r>
          </a:p>
        </p:txBody>
      </p:sp>
      <p:sp>
        <p:nvSpPr>
          <p:cNvPr id="25" name="Rectangle 24"/>
          <p:cNvSpPr/>
          <p:nvPr/>
        </p:nvSpPr>
        <p:spPr>
          <a:xfrm>
            <a:off x="5571864" y="6025823"/>
            <a:ext cx="2245343" cy="461665"/>
          </a:xfrm>
          <a:prstGeom prst="rect">
            <a:avLst/>
          </a:prstGeom>
        </p:spPr>
        <p:txBody>
          <a:bodyPr wrap="square">
            <a:spAutoFit/>
          </a:bodyPr>
          <a:lstStyle/>
          <a:p>
            <a:pPr marL="171450" indent="-171450" defTabSz="685783">
              <a:buFont typeface="Wingdings" panose="05000000000000000000" pitchFamily="2" charset="2"/>
              <a:buChar char="Ø"/>
            </a:pPr>
            <a:r>
              <a:rPr lang="ms-MY" sz="1200" dirty="0">
                <a:sym typeface="+mn-ea"/>
              </a:rPr>
              <a:t>Menggunakan peruntukan Mengurus OS24000 (Sewaan) </a:t>
            </a:r>
            <a:endParaRPr lang="ms-MY" sz="1200" dirty="0">
              <a:latin typeface="Arial" panose="020B0604020202020204" pitchFamily="34" charset="0"/>
              <a:cs typeface="Arial" panose="020B0604020202020204" pitchFamily="34" charset="0"/>
            </a:endParaRPr>
          </a:p>
        </p:txBody>
      </p:sp>
      <p:sp>
        <p:nvSpPr>
          <p:cNvPr id="53" name="TextBox 52"/>
          <p:cNvSpPr txBox="1"/>
          <p:nvPr/>
        </p:nvSpPr>
        <p:spPr>
          <a:xfrm>
            <a:off x="8341973" y="3651094"/>
            <a:ext cx="3727670" cy="1754326"/>
          </a:xfrm>
          <a:prstGeom prst="rect">
            <a:avLst/>
          </a:prstGeom>
          <a:solidFill>
            <a:schemeClr val="accent2">
              <a:lumMod val="40000"/>
              <a:lumOff val="60000"/>
            </a:schemeClr>
          </a:solidFill>
          <a:ln>
            <a:noFill/>
          </a:ln>
        </p:spPr>
        <p:txBody>
          <a:bodyPr wrap="square" rtlCol="0">
            <a:spAutoFit/>
          </a:bodyPr>
          <a:lstStyle/>
          <a:p>
            <a:pPr defTabSz="685783"/>
            <a:r>
              <a:rPr lang="en-US" sz="1200" b="1" dirty="0">
                <a:ea typeface="Tahoma" panose="020B0604030504040204" pitchFamily="34" charset="0"/>
                <a:cs typeface="Tahoma" panose="020B0604030504040204" pitchFamily="34" charset="0"/>
              </a:rPr>
              <a:t>ANGGARAN KOS :  RMXXX</a:t>
            </a:r>
          </a:p>
          <a:p>
            <a:pPr defTabSz="685783"/>
            <a:r>
              <a:rPr lang="en-US" sz="1200" b="1" dirty="0">
                <a:ea typeface="Tahoma" panose="020B0604030504040204" pitchFamily="34" charset="0"/>
                <a:cs typeface="Tahoma" panose="020B0604030504040204" pitchFamily="34" charset="0"/>
              </a:rPr>
              <a:t>TEMPOH : Jan 2019 – Dis 2021 (3 </a:t>
            </a:r>
            <a:r>
              <a:rPr lang="en-US" sz="1200" b="1" dirty="0" err="1">
                <a:ea typeface="Tahoma" panose="020B0604030504040204" pitchFamily="34" charset="0"/>
                <a:cs typeface="Tahoma" panose="020B0604030504040204" pitchFamily="34" charset="0"/>
              </a:rPr>
              <a:t>tahun</a:t>
            </a:r>
            <a:r>
              <a:rPr lang="en-US" sz="1200" b="1" dirty="0">
                <a:ea typeface="Tahoma" panose="020B0604030504040204" pitchFamily="34" charset="0"/>
                <a:cs typeface="Tahoma" panose="020B0604030504040204" pitchFamily="34" charset="0"/>
              </a:rPr>
              <a:t>)</a:t>
            </a:r>
          </a:p>
          <a:p>
            <a:pPr defTabSz="685783"/>
            <a:r>
              <a:rPr lang="en-US" sz="1200" b="1" dirty="0">
                <a:ea typeface="Tahoma" panose="020B0604030504040204" pitchFamily="34" charset="0"/>
                <a:cs typeface="Tahoma" panose="020B0604030504040204" pitchFamily="34" charset="0"/>
              </a:rPr>
              <a:t>PC - 1,005  </a:t>
            </a:r>
          </a:p>
          <a:p>
            <a:pPr defTabSz="685783"/>
            <a:r>
              <a:rPr lang="en-US" sz="1200" b="1" dirty="0" err="1">
                <a:ea typeface="Tahoma" panose="020B0604030504040204" pitchFamily="34" charset="0"/>
                <a:cs typeface="Tahoma" panose="020B0604030504040204" pitchFamily="34" charset="0"/>
              </a:rPr>
              <a:t>Komputer</a:t>
            </a:r>
            <a:r>
              <a:rPr lang="en-US" sz="1200" b="1" dirty="0">
                <a:ea typeface="Tahoma" panose="020B0604030504040204" pitchFamily="34" charset="0"/>
                <a:cs typeface="Tahoma" panose="020B0604030504040204" pitchFamily="34" charset="0"/>
              </a:rPr>
              <a:t> </a:t>
            </a:r>
            <a:r>
              <a:rPr lang="en-US" sz="1200" b="1" dirty="0" err="1">
                <a:ea typeface="Tahoma" panose="020B0604030504040204" pitchFamily="34" charset="0"/>
                <a:cs typeface="Tahoma" panose="020B0604030504040204" pitchFamily="34" charset="0"/>
              </a:rPr>
              <a:t>Riba</a:t>
            </a:r>
            <a:r>
              <a:rPr lang="en-US" sz="1200" b="1" dirty="0">
                <a:ea typeface="Tahoma" panose="020B0604030504040204" pitchFamily="34" charset="0"/>
                <a:cs typeface="Tahoma" panose="020B0604030504040204" pitchFamily="34" charset="0"/>
              </a:rPr>
              <a:t> - 60 </a:t>
            </a:r>
          </a:p>
          <a:p>
            <a:pPr defTabSz="685783"/>
            <a:r>
              <a:rPr lang="en-US" sz="1200" b="1" dirty="0" err="1">
                <a:ea typeface="Tahoma" panose="020B0604030504040204" pitchFamily="34" charset="0"/>
                <a:cs typeface="Tahoma" panose="020B0604030504040204" pitchFamily="34" charset="0"/>
              </a:rPr>
              <a:t>Pencetak</a:t>
            </a:r>
            <a:r>
              <a:rPr lang="en-US" sz="1200" b="1" dirty="0">
                <a:ea typeface="Tahoma" panose="020B0604030504040204" pitchFamily="34" charset="0"/>
                <a:cs typeface="Tahoma" panose="020B0604030504040204" pitchFamily="34" charset="0"/>
              </a:rPr>
              <a:t> Monochrome – 330</a:t>
            </a:r>
          </a:p>
          <a:p>
            <a:pPr defTabSz="685783"/>
            <a:r>
              <a:rPr lang="ms-MY" sz="1200" b="1" dirty="0">
                <a:ea typeface="Tahoma" panose="020B0604030504040204" pitchFamily="34" charset="0"/>
                <a:cs typeface="Tahoma" panose="020B0604030504040204" pitchFamily="34" charset="0"/>
              </a:rPr>
              <a:t>Pencetak Laser Warna – 120</a:t>
            </a:r>
          </a:p>
          <a:p>
            <a:pPr defTabSz="685783"/>
            <a:r>
              <a:rPr lang="ms-MY" sz="1200" b="1" dirty="0">
                <a:ea typeface="Tahoma" panose="020B0604030504040204" pitchFamily="34" charset="0"/>
                <a:cs typeface="Tahoma" panose="020B0604030504040204" pitchFamily="34" charset="0"/>
              </a:rPr>
              <a:t>LCD Projector – 30</a:t>
            </a:r>
          </a:p>
          <a:p>
            <a:pPr defTabSz="685783"/>
            <a:r>
              <a:rPr lang="ms-MY" sz="1200" b="1" dirty="0">
                <a:ea typeface="Tahoma" panose="020B0604030504040204" pitchFamily="34" charset="0"/>
                <a:cs typeface="Tahoma" panose="020B0604030504040204" pitchFamily="34" charset="0"/>
              </a:rPr>
              <a:t>Mobile Projector - 4  </a:t>
            </a:r>
          </a:p>
          <a:p>
            <a:pPr defTabSz="685783"/>
            <a:r>
              <a:rPr lang="ms-MY" sz="1200" b="1" dirty="0">
                <a:ea typeface="Tahoma" panose="020B0604030504040204" pitchFamily="34" charset="0"/>
                <a:cs typeface="Tahoma" panose="020B0604030504040204" pitchFamily="34" charset="0"/>
              </a:rPr>
              <a:t>Barcode Printer - 2</a:t>
            </a:r>
            <a:endParaRPr lang="en-US" sz="1200" b="1" dirty="0">
              <a:ea typeface="Tahoma" panose="020B0604030504040204" pitchFamily="34" charset="0"/>
              <a:cs typeface="Tahoma" panose="020B0604030504040204" pitchFamily="34" charset="0"/>
            </a:endParaRPr>
          </a:p>
        </p:txBody>
      </p:sp>
      <p:sp>
        <p:nvSpPr>
          <p:cNvPr id="59" name="Rectangle 58"/>
          <p:cNvSpPr/>
          <p:nvPr/>
        </p:nvSpPr>
        <p:spPr>
          <a:xfrm>
            <a:off x="8334926" y="3659944"/>
            <a:ext cx="3718874" cy="1773715"/>
          </a:xfrm>
          <a:prstGeom prst="rect">
            <a:avLst/>
          </a:prstGeom>
          <a:no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b="1" dirty="0">
              <a:solidFill>
                <a:schemeClr val="tx1"/>
              </a:solidFill>
              <a:ea typeface="Tahoma" panose="020B0604030504040204" pitchFamily="34" charset="0"/>
              <a:cs typeface="Tahoma" panose="020B0604030504040204" pitchFamily="34" charset="0"/>
            </a:endParaRPr>
          </a:p>
        </p:txBody>
      </p:sp>
      <p:cxnSp>
        <p:nvCxnSpPr>
          <p:cNvPr id="60" name="Straight Connector 59"/>
          <p:cNvCxnSpPr/>
          <p:nvPr/>
        </p:nvCxnSpPr>
        <p:spPr>
          <a:xfrm>
            <a:off x="8205815" y="1027218"/>
            <a:ext cx="40998" cy="5755429"/>
          </a:xfrm>
          <a:prstGeom prst="line">
            <a:avLst/>
          </a:prstGeom>
          <a:ln w="22225" cmpd="dbl">
            <a:solidFill>
              <a:srgbClr val="7030A0"/>
            </a:solidFill>
            <a:prstDash val="lgDashDot"/>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8400791" y="5474121"/>
            <a:ext cx="3688789" cy="1569660"/>
          </a:xfrm>
          <a:prstGeom prst="rect">
            <a:avLst/>
          </a:prstGeom>
        </p:spPr>
        <p:txBody>
          <a:bodyPr wrap="square">
            <a:spAutoFit/>
          </a:bodyPr>
          <a:lstStyle/>
          <a:p>
            <a:pPr marL="171450" indent="-171450" defTabSz="685783">
              <a:buFont typeface="Wingdings" panose="05000000000000000000" pitchFamily="2" charset="2"/>
              <a:buChar char="q"/>
            </a:pPr>
            <a:r>
              <a:rPr lang="en-MY" sz="1200" dirty="0" err="1">
                <a:solidFill>
                  <a:prstClr val="black"/>
                </a:solidFill>
                <a:sym typeface="Wingdings"/>
              </a:rPr>
              <a:t>Perjawatan</a:t>
            </a:r>
            <a:r>
              <a:rPr lang="en-MY" sz="1200" dirty="0">
                <a:solidFill>
                  <a:prstClr val="black"/>
                </a:solidFill>
                <a:sym typeface="Wingdings"/>
              </a:rPr>
              <a:t> </a:t>
            </a:r>
            <a:r>
              <a:rPr lang="en-MY" sz="1200" dirty="0" err="1">
                <a:solidFill>
                  <a:prstClr val="black"/>
                </a:solidFill>
                <a:sym typeface="Wingdings"/>
              </a:rPr>
              <a:t>baru</a:t>
            </a:r>
            <a:r>
              <a:rPr lang="en-MY" sz="1200" dirty="0">
                <a:solidFill>
                  <a:prstClr val="black"/>
                </a:solidFill>
                <a:sym typeface="Wingdings"/>
              </a:rPr>
              <a:t> 2018 (</a:t>
            </a:r>
            <a:r>
              <a:rPr lang="en-MY" sz="1200" dirty="0" err="1">
                <a:solidFill>
                  <a:prstClr val="black"/>
                </a:solidFill>
                <a:sym typeface="Wingdings"/>
              </a:rPr>
              <a:t>Institusi</a:t>
            </a:r>
            <a:r>
              <a:rPr lang="en-MY" sz="1200" dirty="0">
                <a:solidFill>
                  <a:prstClr val="black"/>
                </a:solidFill>
                <a:sym typeface="Wingdings"/>
              </a:rPr>
              <a:t> XXX)</a:t>
            </a:r>
          </a:p>
          <a:p>
            <a:pPr defTabSz="685783"/>
            <a:r>
              <a:rPr lang="en-MY" sz="1200" dirty="0">
                <a:solidFill>
                  <a:srgbClr val="E50BBB"/>
                </a:solidFill>
                <a:sym typeface="Wingdings"/>
              </a:rPr>
              <a:t>           BAPEM –  12</a:t>
            </a:r>
          </a:p>
          <a:p>
            <a:pPr defTabSz="685783"/>
            <a:r>
              <a:rPr lang="en-MY" sz="1200" dirty="0">
                <a:solidFill>
                  <a:srgbClr val="E50BBB"/>
                </a:solidFill>
                <a:sym typeface="Wingdings"/>
              </a:rPr>
              <a:t>           </a:t>
            </a:r>
            <a:r>
              <a:rPr lang="en-MY" sz="1200" dirty="0" err="1">
                <a:solidFill>
                  <a:srgbClr val="E50BBB"/>
                </a:solidFill>
                <a:sym typeface="Wingdings"/>
              </a:rPr>
              <a:t>Radikal</a:t>
            </a:r>
            <a:r>
              <a:rPr lang="en-MY" sz="1200" dirty="0">
                <a:solidFill>
                  <a:srgbClr val="E50BBB"/>
                </a:solidFill>
                <a:sym typeface="Wingdings"/>
              </a:rPr>
              <a:t> – 21, </a:t>
            </a:r>
          </a:p>
          <a:p>
            <a:pPr defTabSz="685783"/>
            <a:r>
              <a:rPr lang="en-MY" sz="1200" dirty="0">
                <a:solidFill>
                  <a:srgbClr val="E50BBB"/>
                </a:solidFill>
                <a:sym typeface="Wingdings"/>
              </a:rPr>
              <a:t>           TKP (M) -    5</a:t>
            </a:r>
          </a:p>
          <a:p>
            <a:pPr defTabSz="685783"/>
            <a:r>
              <a:rPr lang="en-MY" sz="1200" dirty="0">
                <a:solidFill>
                  <a:srgbClr val="E50BBB"/>
                </a:solidFill>
                <a:sym typeface="Wingdings"/>
              </a:rPr>
              <a:t>           </a:t>
            </a:r>
            <a:r>
              <a:rPr lang="en-MY" sz="1200" dirty="0" err="1">
                <a:solidFill>
                  <a:srgbClr val="E50BBB"/>
                </a:solidFill>
                <a:sym typeface="Wingdings"/>
              </a:rPr>
              <a:t>Parol</a:t>
            </a:r>
            <a:r>
              <a:rPr lang="en-MY" sz="1200" dirty="0">
                <a:solidFill>
                  <a:srgbClr val="E50BBB"/>
                </a:solidFill>
                <a:sym typeface="Wingdings"/>
              </a:rPr>
              <a:t> </a:t>
            </a:r>
            <a:r>
              <a:rPr lang="en-MY" sz="1200" dirty="0" err="1">
                <a:solidFill>
                  <a:srgbClr val="E50BBB"/>
                </a:solidFill>
                <a:sym typeface="Wingdings"/>
              </a:rPr>
              <a:t>Kangar</a:t>
            </a:r>
            <a:r>
              <a:rPr lang="en-MY" sz="1200" dirty="0">
                <a:solidFill>
                  <a:srgbClr val="E50BBB"/>
                </a:solidFill>
                <a:sym typeface="Wingdings"/>
              </a:rPr>
              <a:t> – 8, </a:t>
            </a:r>
          </a:p>
          <a:p>
            <a:pPr defTabSz="685783"/>
            <a:r>
              <a:rPr lang="en-MY" sz="1200" dirty="0">
                <a:solidFill>
                  <a:srgbClr val="E50BBB"/>
                </a:solidFill>
                <a:sym typeface="Wingdings"/>
              </a:rPr>
              <a:t>           </a:t>
            </a:r>
            <a:r>
              <a:rPr lang="en-MY" sz="1200" dirty="0" err="1">
                <a:solidFill>
                  <a:srgbClr val="E50BBB"/>
                </a:solidFill>
                <a:sym typeface="Wingdings"/>
              </a:rPr>
              <a:t>Parol</a:t>
            </a:r>
            <a:r>
              <a:rPr lang="en-MY" sz="1200" dirty="0">
                <a:solidFill>
                  <a:srgbClr val="E50BBB"/>
                </a:solidFill>
                <a:sym typeface="Wingdings"/>
              </a:rPr>
              <a:t> Beaufort  - 7</a:t>
            </a:r>
          </a:p>
          <a:p>
            <a:pPr defTabSz="685783"/>
            <a:r>
              <a:rPr lang="en-MY" sz="1200" dirty="0">
                <a:solidFill>
                  <a:srgbClr val="E50BBB"/>
                </a:solidFill>
                <a:sym typeface="Wingdings"/>
              </a:rPr>
              <a:t>           JUMLAH :  56</a:t>
            </a:r>
          </a:p>
          <a:p>
            <a:pPr defTabSz="685783"/>
            <a:endParaRPr lang="en-MY" sz="1200" dirty="0">
              <a:solidFill>
                <a:srgbClr val="E50BBB"/>
              </a:solidFill>
              <a:sym typeface="Wingdings"/>
            </a:endParaRPr>
          </a:p>
        </p:txBody>
      </p:sp>
      <p:sp>
        <p:nvSpPr>
          <p:cNvPr id="5" name="Round Same Side Corner Rectangle 4"/>
          <p:cNvSpPr/>
          <p:nvPr/>
        </p:nvSpPr>
        <p:spPr>
          <a:xfrm>
            <a:off x="3000874" y="2132115"/>
            <a:ext cx="2345057" cy="954054"/>
          </a:xfrm>
          <a:prstGeom prst="round2SameRect">
            <a:avLst/>
          </a:prstGeom>
          <a:solidFill>
            <a:schemeClr val="accent4">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PC = 3,399 + 1100 = 4,499 </a:t>
            </a:r>
          </a:p>
          <a:p>
            <a:r>
              <a:rPr lang="en-US" sz="1100" dirty="0" err="1">
                <a:solidFill>
                  <a:schemeClr val="tx1"/>
                </a:solidFill>
              </a:rPr>
              <a:t>Pencetak</a:t>
            </a:r>
            <a:r>
              <a:rPr lang="en-US" sz="1100" dirty="0">
                <a:solidFill>
                  <a:schemeClr val="tx1"/>
                </a:solidFill>
              </a:rPr>
              <a:t> = 1,432 + 540 = 1,972</a:t>
            </a:r>
          </a:p>
          <a:p>
            <a:r>
              <a:rPr lang="en-US" sz="1100" dirty="0" err="1">
                <a:solidFill>
                  <a:schemeClr val="tx1"/>
                </a:solidFill>
              </a:rPr>
              <a:t>Komputer</a:t>
            </a:r>
            <a:r>
              <a:rPr lang="en-US" sz="1100" dirty="0">
                <a:solidFill>
                  <a:schemeClr val="tx1"/>
                </a:solidFill>
              </a:rPr>
              <a:t> </a:t>
            </a:r>
            <a:r>
              <a:rPr lang="en-US" sz="1100" dirty="0" err="1">
                <a:solidFill>
                  <a:schemeClr val="tx1"/>
                </a:solidFill>
              </a:rPr>
              <a:t>Riba</a:t>
            </a:r>
            <a:r>
              <a:rPr lang="en-US" sz="1100" dirty="0">
                <a:solidFill>
                  <a:schemeClr val="tx1"/>
                </a:solidFill>
              </a:rPr>
              <a:t> = 248 +180 = 428</a:t>
            </a:r>
          </a:p>
          <a:p>
            <a:r>
              <a:rPr lang="en-US" sz="1100" dirty="0">
                <a:solidFill>
                  <a:schemeClr val="tx1"/>
                </a:solidFill>
              </a:rPr>
              <a:t>Barcode Printer = 53</a:t>
            </a:r>
          </a:p>
          <a:p>
            <a:r>
              <a:rPr lang="en-US" sz="1100" dirty="0">
                <a:solidFill>
                  <a:schemeClr val="tx1"/>
                </a:solidFill>
              </a:rPr>
              <a:t>LCD Projector = 133</a:t>
            </a:r>
            <a:endParaRPr lang="en-MY" sz="1100" dirty="0">
              <a:solidFill>
                <a:schemeClr val="tx1"/>
              </a:solidFill>
            </a:endParaRPr>
          </a:p>
        </p:txBody>
      </p:sp>
      <p:sp>
        <p:nvSpPr>
          <p:cNvPr id="35" name="Round Same Side Corner Rectangle 34"/>
          <p:cNvSpPr/>
          <p:nvPr/>
        </p:nvSpPr>
        <p:spPr>
          <a:xfrm>
            <a:off x="5451072" y="2039081"/>
            <a:ext cx="2357850" cy="995431"/>
          </a:xfrm>
          <a:prstGeom prst="round2SameRect">
            <a:avLst/>
          </a:prstGeom>
          <a:solidFill>
            <a:schemeClr val="accent4">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Y" sz="1100" u="sng" dirty="0">
              <a:solidFill>
                <a:schemeClr val="tx1"/>
              </a:solidFill>
            </a:endParaRPr>
          </a:p>
          <a:p>
            <a:r>
              <a:rPr lang="en-US" sz="1100" dirty="0">
                <a:solidFill>
                  <a:schemeClr val="tx1"/>
                </a:solidFill>
              </a:rPr>
              <a:t>PC = 4,499 + 1,150 = 5,649  </a:t>
            </a:r>
          </a:p>
          <a:p>
            <a:r>
              <a:rPr lang="en-US" sz="1100" dirty="0" err="1">
                <a:solidFill>
                  <a:schemeClr val="tx1"/>
                </a:solidFill>
              </a:rPr>
              <a:t>Pencetak</a:t>
            </a:r>
            <a:r>
              <a:rPr lang="en-US" sz="1100" dirty="0">
                <a:solidFill>
                  <a:schemeClr val="tx1"/>
                </a:solidFill>
              </a:rPr>
              <a:t> = 1,972 + 510 = 2,482</a:t>
            </a:r>
          </a:p>
          <a:p>
            <a:r>
              <a:rPr lang="en-US" sz="1100" dirty="0" err="1">
                <a:solidFill>
                  <a:schemeClr val="tx1"/>
                </a:solidFill>
              </a:rPr>
              <a:t>Komputer</a:t>
            </a:r>
            <a:r>
              <a:rPr lang="en-US" sz="1100" dirty="0">
                <a:solidFill>
                  <a:schemeClr val="tx1"/>
                </a:solidFill>
              </a:rPr>
              <a:t> </a:t>
            </a:r>
            <a:r>
              <a:rPr lang="en-US" sz="1100" dirty="0" err="1">
                <a:solidFill>
                  <a:schemeClr val="tx1"/>
                </a:solidFill>
              </a:rPr>
              <a:t>Riba</a:t>
            </a:r>
            <a:r>
              <a:rPr lang="en-US" sz="1100" dirty="0">
                <a:solidFill>
                  <a:schemeClr val="tx1"/>
                </a:solidFill>
              </a:rPr>
              <a:t> = 428 + 40 = 468</a:t>
            </a:r>
          </a:p>
          <a:p>
            <a:r>
              <a:rPr lang="en-US" sz="1100" dirty="0">
                <a:solidFill>
                  <a:schemeClr val="tx1"/>
                </a:solidFill>
              </a:rPr>
              <a:t>Barcode Printer = 53+5 = 58</a:t>
            </a:r>
          </a:p>
          <a:p>
            <a:r>
              <a:rPr lang="en-US" sz="1100" dirty="0">
                <a:solidFill>
                  <a:schemeClr val="tx1"/>
                </a:solidFill>
              </a:rPr>
              <a:t>LCD Projector = 133 + 58 = 191 </a:t>
            </a:r>
          </a:p>
          <a:p>
            <a:endParaRPr lang="en-MY" sz="1100" u="sng" dirty="0">
              <a:solidFill>
                <a:schemeClr val="tx1"/>
              </a:solidFill>
            </a:endParaRPr>
          </a:p>
        </p:txBody>
      </p:sp>
      <p:cxnSp>
        <p:nvCxnSpPr>
          <p:cNvPr id="46" name="Straight Arrow Connector 45"/>
          <p:cNvCxnSpPr/>
          <p:nvPr/>
        </p:nvCxnSpPr>
        <p:spPr>
          <a:xfrm>
            <a:off x="9896615" y="1430215"/>
            <a:ext cx="9141" cy="2169355"/>
          </a:xfrm>
          <a:prstGeom prst="straightConnector1">
            <a:avLst/>
          </a:prstGeom>
          <a:ln w="38100">
            <a:solidFill>
              <a:schemeClr val="accent5">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332028" y="3226066"/>
            <a:ext cx="1273105" cy="430887"/>
          </a:xfrm>
          <a:prstGeom prst="rect">
            <a:avLst/>
          </a:prstGeom>
          <a:noFill/>
        </p:spPr>
        <p:txBody>
          <a:bodyPr wrap="none" rtlCol="0">
            <a:spAutoFit/>
          </a:bodyPr>
          <a:lstStyle/>
          <a:p>
            <a:pPr algn="ctr"/>
            <a:r>
              <a:rPr lang="en-MY" sz="1100" dirty="0" err="1"/>
              <a:t>Kontrak</a:t>
            </a:r>
            <a:r>
              <a:rPr lang="en-MY" sz="1100" dirty="0"/>
              <a:t> </a:t>
            </a:r>
            <a:r>
              <a:rPr lang="en-MY" sz="1100" dirty="0" err="1"/>
              <a:t>Sewa</a:t>
            </a:r>
            <a:r>
              <a:rPr lang="en-MY" sz="1100" dirty="0"/>
              <a:t> </a:t>
            </a:r>
            <a:r>
              <a:rPr lang="en-MY" sz="1100" dirty="0" err="1"/>
              <a:t>milik</a:t>
            </a:r>
            <a:endParaRPr lang="en-MY" sz="1100" dirty="0"/>
          </a:p>
          <a:p>
            <a:pPr algn="ctr"/>
            <a:r>
              <a:rPr lang="en-MY" sz="1100" dirty="0"/>
              <a:t>(</a:t>
            </a:r>
            <a:r>
              <a:rPr lang="en-MY" sz="1100" dirty="0" err="1"/>
              <a:t>Fasa</a:t>
            </a:r>
            <a:r>
              <a:rPr lang="en-MY" sz="1100" dirty="0"/>
              <a:t> 2) </a:t>
            </a:r>
          </a:p>
        </p:txBody>
      </p:sp>
      <p:sp>
        <p:nvSpPr>
          <p:cNvPr id="27" name="TextBox 26"/>
          <p:cNvSpPr txBox="1"/>
          <p:nvPr/>
        </p:nvSpPr>
        <p:spPr>
          <a:xfrm>
            <a:off x="251882" y="3310644"/>
            <a:ext cx="1273105" cy="430887"/>
          </a:xfrm>
          <a:prstGeom prst="rect">
            <a:avLst/>
          </a:prstGeom>
          <a:noFill/>
        </p:spPr>
        <p:txBody>
          <a:bodyPr wrap="none" rtlCol="0">
            <a:spAutoFit/>
          </a:bodyPr>
          <a:lstStyle/>
          <a:p>
            <a:pPr algn="ctr"/>
            <a:r>
              <a:rPr lang="en-MY" sz="1100" dirty="0" err="1"/>
              <a:t>Kontrak</a:t>
            </a:r>
            <a:r>
              <a:rPr lang="en-MY" sz="1100" dirty="0"/>
              <a:t> </a:t>
            </a:r>
            <a:r>
              <a:rPr lang="en-MY" sz="1100" dirty="0" err="1"/>
              <a:t>Sewa</a:t>
            </a:r>
            <a:r>
              <a:rPr lang="en-MY" sz="1100" dirty="0"/>
              <a:t> </a:t>
            </a:r>
            <a:r>
              <a:rPr lang="en-MY" sz="1100" dirty="0" err="1"/>
              <a:t>milik</a:t>
            </a:r>
            <a:endParaRPr lang="en-MY" sz="1100" dirty="0"/>
          </a:p>
          <a:p>
            <a:pPr algn="ctr"/>
            <a:r>
              <a:rPr lang="en-MY" sz="1100" dirty="0"/>
              <a:t>(</a:t>
            </a:r>
            <a:r>
              <a:rPr lang="en-MY" sz="1100" dirty="0" err="1"/>
              <a:t>Fasa</a:t>
            </a:r>
            <a:r>
              <a:rPr lang="en-MY" sz="1100" dirty="0"/>
              <a:t> 1) </a:t>
            </a:r>
          </a:p>
        </p:txBody>
      </p:sp>
      <p:sp>
        <p:nvSpPr>
          <p:cNvPr id="29" name="TextBox 28"/>
          <p:cNvSpPr txBox="1"/>
          <p:nvPr/>
        </p:nvSpPr>
        <p:spPr>
          <a:xfrm>
            <a:off x="5524810" y="3195058"/>
            <a:ext cx="1273105" cy="430887"/>
          </a:xfrm>
          <a:prstGeom prst="rect">
            <a:avLst/>
          </a:prstGeom>
          <a:noFill/>
        </p:spPr>
        <p:txBody>
          <a:bodyPr wrap="none" rtlCol="0">
            <a:spAutoFit/>
          </a:bodyPr>
          <a:lstStyle/>
          <a:p>
            <a:pPr algn="ctr"/>
            <a:r>
              <a:rPr lang="en-MY" sz="1100" dirty="0" err="1"/>
              <a:t>Kontrak</a:t>
            </a:r>
            <a:r>
              <a:rPr lang="en-MY" sz="1100" dirty="0"/>
              <a:t> </a:t>
            </a:r>
            <a:r>
              <a:rPr lang="en-MY" sz="1100" dirty="0" err="1"/>
              <a:t>Sewa</a:t>
            </a:r>
            <a:r>
              <a:rPr lang="en-MY" sz="1100" dirty="0"/>
              <a:t> </a:t>
            </a:r>
            <a:r>
              <a:rPr lang="en-MY" sz="1100" dirty="0" err="1"/>
              <a:t>milik</a:t>
            </a:r>
            <a:endParaRPr lang="en-MY" sz="1100" dirty="0"/>
          </a:p>
          <a:p>
            <a:pPr algn="ctr"/>
            <a:r>
              <a:rPr lang="en-MY" sz="1100" dirty="0"/>
              <a:t>(</a:t>
            </a:r>
            <a:r>
              <a:rPr lang="en-MY" sz="1100" dirty="0" err="1"/>
              <a:t>Fasa</a:t>
            </a:r>
            <a:r>
              <a:rPr lang="en-MY" sz="1100" dirty="0"/>
              <a:t> 3) </a:t>
            </a:r>
          </a:p>
        </p:txBody>
      </p:sp>
      <p:sp>
        <p:nvSpPr>
          <p:cNvPr id="32" name="TextBox 31"/>
          <p:cNvSpPr txBox="1"/>
          <p:nvPr/>
        </p:nvSpPr>
        <p:spPr>
          <a:xfrm>
            <a:off x="10681595" y="3168683"/>
            <a:ext cx="1273105" cy="430887"/>
          </a:xfrm>
          <a:prstGeom prst="rect">
            <a:avLst/>
          </a:prstGeom>
          <a:noFill/>
        </p:spPr>
        <p:txBody>
          <a:bodyPr wrap="none" rtlCol="0">
            <a:spAutoFit/>
          </a:bodyPr>
          <a:lstStyle/>
          <a:p>
            <a:pPr algn="ctr"/>
            <a:r>
              <a:rPr lang="en-MY" sz="1100" dirty="0" err="1"/>
              <a:t>Kontrak</a:t>
            </a:r>
            <a:r>
              <a:rPr lang="en-MY" sz="1100" dirty="0"/>
              <a:t> </a:t>
            </a:r>
            <a:r>
              <a:rPr lang="en-MY" sz="1100" dirty="0" err="1"/>
              <a:t>Sewa</a:t>
            </a:r>
            <a:r>
              <a:rPr lang="en-MY" sz="1100" dirty="0"/>
              <a:t> </a:t>
            </a:r>
            <a:r>
              <a:rPr lang="en-MY" sz="1100" dirty="0" err="1"/>
              <a:t>milik</a:t>
            </a:r>
            <a:endParaRPr lang="en-MY" sz="1100" dirty="0"/>
          </a:p>
          <a:p>
            <a:pPr algn="ctr"/>
            <a:r>
              <a:rPr lang="en-MY" sz="1100" dirty="0"/>
              <a:t>(</a:t>
            </a:r>
            <a:r>
              <a:rPr lang="en-MY" sz="1100" dirty="0" err="1"/>
              <a:t>Fasa</a:t>
            </a:r>
            <a:r>
              <a:rPr lang="en-MY" sz="1100" dirty="0"/>
              <a:t> 4) </a:t>
            </a:r>
          </a:p>
        </p:txBody>
      </p:sp>
      <p:sp>
        <p:nvSpPr>
          <p:cNvPr id="33" name="TextBox 32"/>
          <p:cNvSpPr txBox="1"/>
          <p:nvPr/>
        </p:nvSpPr>
        <p:spPr>
          <a:xfrm>
            <a:off x="3114416" y="1765010"/>
            <a:ext cx="1472326" cy="276999"/>
          </a:xfrm>
          <a:prstGeom prst="rect">
            <a:avLst/>
          </a:prstGeom>
          <a:noFill/>
        </p:spPr>
        <p:txBody>
          <a:bodyPr wrap="none" rtlCol="0">
            <a:spAutoFit/>
          </a:bodyPr>
          <a:lstStyle/>
          <a:p>
            <a:pPr algn="ctr"/>
            <a:r>
              <a:rPr lang="en-MY" sz="1200" dirty="0" err="1"/>
              <a:t>Jumlah</a:t>
            </a:r>
            <a:r>
              <a:rPr lang="en-MY" sz="1200" dirty="0"/>
              <a:t> </a:t>
            </a:r>
            <a:r>
              <a:rPr lang="en-MY" sz="1200" dirty="0" err="1"/>
              <a:t>Keseluruhan</a:t>
            </a:r>
            <a:r>
              <a:rPr lang="en-MY" sz="1200" dirty="0"/>
              <a:t> </a:t>
            </a:r>
          </a:p>
        </p:txBody>
      </p:sp>
      <p:sp>
        <p:nvSpPr>
          <p:cNvPr id="34" name="TextBox 33"/>
          <p:cNvSpPr txBox="1"/>
          <p:nvPr/>
        </p:nvSpPr>
        <p:spPr>
          <a:xfrm>
            <a:off x="5357853" y="1773670"/>
            <a:ext cx="1425262" cy="276999"/>
          </a:xfrm>
          <a:prstGeom prst="rect">
            <a:avLst/>
          </a:prstGeom>
          <a:noFill/>
        </p:spPr>
        <p:txBody>
          <a:bodyPr wrap="none" rtlCol="0">
            <a:spAutoFit/>
          </a:bodyPr>
          <a:lstStyle/>
          <a:p>
            <a:pPr algn="ctr"/>
            <a:r>
              <a:rPr lang="en-MY" sz="1200" dirty="0" err="1"/>
              <a:t>Jumlah</a:t>
            </a:r>
            <a:r>
              <a:rPr lang="en-MY" sz="1200" dirty="0"/>
              <a:t> </a:t>
            </a:r>
            <a:r>
              <a:rPr lang="en-MY" sz="1200" dirty="0" err="1"/>
              <a:t>keseluruhan</a:t>
            </a:r>
            <a:endParaRPr lang="en-MY" sz="1200" dirty="0"/>
          </a:p>
        </p:txBody>
      </p:sp>
      <p:sp>
        <p:nvSpPr>
          <p:cNvPr id="15" name="TextBox 14"/>
          <p:cNvSpPr txBox="1"/>
          <p:nvPr/>
        </p:nvSpPr>
        <p:spPr>
          <a:xfrm>
            <a:off x="10537" y="5507206"/>
            <a:ext cx="2801935" cy="1015663"/>
          </a:xfrm>
          <a:prstGeom prst="rect">
            <a:avLst/>
          </a:prstGeom>
          <a:noFill/>
        </p:spPr>
        <p:txBody>
          <a:bodyPr wrap="square" rtlCol="0">
            <a:spAutoFit/>
          </a:bodyPr>
          <a:lstStyle/>
          <a:p>
            <a:r>
              <a:rPr lang="en-MY" sz="1200" b="1" i="1" dirty="0"/>
              <a:t>#</a:t>
            </a:r>
            <a:r>
              <a:rPr lang="en-MY" sz="1200" b="1" i="1" dirty="0" err="1"/>
              <a:t>Perolehan</a:t>
            </a:r>
            <a:r>
              <a:rPr lang="en-MY" sz="1200" b="1" i="1" dirty="0"/>
              <a:t> </a:t>
            </a:r>
            <a:r>
              <a:rPr lang="en-MY" sz="1200" b="1" i="1" dirty="0" err="1"/>
              <a:t>sebelum</a:t>
            </a:r>
            <a:r>
              <a:rPr lang="en-MY" sz="1200" b="1" i="1" dirty="0"/>
              <a:t> 2009 :</a:t>
            </a:r>
          </a:p>
          <a:p>
            <a:r>
              <a:rPr lang="en-MY" sz="1200" i="1" dirty="0"/>
              <a:t>PC -&gt; 2,149</a:t>
            </a:r>
          </a:p>
          <a:p>
            <a:r>
              <a:rPr lang="en-MY" sz="1200" dirty="0" err="1"/>
              <a:t>Pencetak</a:t>
            </a:r>
            <a:r>
              <a:rPr lang="en-MY" sz="1200" dirty="0"/>
              <a:t> (monochrome + </a:t>
            </a:r>
            <a:r>
              <a:rPr lang="en-MY" sz="1200" dirty="0" err="1"/>
              <a:t>warna</a:t>
            </a:r>
            <a:r>
              <a:rPr lang="en-MY" sz="1200" dirty="0"/>
              <a:t>)</a:t>
            </a:r>
            <a:r>
              <a:rPr lang="en-MY" sz="1200" i="1" dirty="0"/>
              <a:t> -&gt; 932 </a:t>
            </a:r>
          </a:p>
          <a:p>
            <a:r>
              <a:rPr lang="en-MY" sz="1200" dirty="0" err="1"/>
              <a:t>Komputer</a:t>
            </a:r>
            <a:r>
              <a:rPr lang="en-MY" sz="1200" dirty="0"/>
              <a:t> </a:t>
            </a:r>
            <a:r>
              <a:rPr lang="en-MY" sz="1200" dirty="0" err="1"/>
              <a:t>Riba</a:t>
            </a:r>
            <a:r>
              <a:rPr lang="en-MY" sz="1200" dirty="0"/>
              <a:t> </a:t>
            </a:r>
            <a:r>
              <a:rPr lang="en-MY" sz="1200" i="1" dirty="0"/>
              <a:t>-&gt;248</a:t>
            </a:r>
          </a:p>
          <a:p>
            <a:r>
              <a:rPr lang="en-MY" sz="1200" i="1" dirty="0"/>
              <a:t>LCD </a:t>
            </a:r>
            <a:r>
              <a:rPr lang="en-MY" sz="1200" dirty="0"/>
              <a:t>Projecto</a:t>
            </a:r>
            <a:r>
              <a:rPr lang="en-MY" sz="1200" i="1" dirty="0"/>
              <a:t>r -&gt; </a:t>
            </a:r>
            <a:r>
              <a:rPr lang="en-MY" sz="1200" dirty="0"/>
              <a:t>133</a:t>
            </a:r>
          </a:p>
        </p:txBody>
      </p:sp>
      <p:sp>
        <p:nvSpPr>
          <p:cNvPr id="22" name="TextBox 21"/>
          <p:cNvSpPr txBox="1"/>
          <p:nvPr/>
        </p:nvSpPr>
        <p:spPr>
          <a:xfrm>
            <a:off x="9217627" y="2482383"/>
            <a:ext cx="1282723" cy="861774"/>
          </a:xfrm>
          <a:prstGeom prst="rect">
            <a:avLst/>
          </a:prstGeom>
          <a:solidFill>
            <a:srgbClr val="FFFF00"/>
          </a:solidFill>
        </p:spPr>
        <p:txBody>
          <a:bodyPr wrap="none" rtlCol="0">
            <a:spAutoFit/>
          </a:bodyPr>
          <a:lstStyle/>
          <a:p>
            <a:r>
              <a:rPr lang="en-MY" sz="1000" dirty="0">
                <a:solidFill>
                  <a:srgbClr val="FF0000"/>
                </a:solidFill>
              </a:rPr>
              <a:t>PC = 486</a:t>
            </a:r>
          </a:p>
          <a:p>
            <a:r>
              <a:rPr lang="en-MY" sz="1000" dirty="0" err="1">
                <a:solidFill>
                  <a:srgbClr val="FF0000"/>
                </a:solidFill>
              </a:rPr>
              <a:t>Komputer</a:t>
            </a:r>
            <a:r>
              <a:rPr lang="en-MY" sz="1000" dirty="0">
                <a:solidFill>
                  <a:srgbClr val="FF0000"/>
                </a:solidFill>
              </a:rPr>
              <a:t> </a:t>
            </a:r>
            <a:r>
              <a:rPr lang="en-MY" sz="1000" dirty="0" err="1">
                <a:solidFill>
                  <a:srgbClr val="FF0000"/>
                </a:solidFill>
              </a:rPr>
              <a:t>Riba</a:t>
            </a:r>
            <a:r>
              <a:rPr lang="en-MY" sz="1000" dirty="0">
                <a:solidFill>
                  <a:srgbClr val="FF0000"/>
                </a:solidFill>
              </a:rPr>
              <a:t> = 166</a:t>
            </a:r>
          </a:p>
          <a:p>
            <a:r>
              <a:rPr lang="en-MY" sz="1000" dirty="0" err="1">
                <a:solidFill>
                  <a:srgbClr val="FF0000"/>
                </a:solidFill>
              </a:rPr>
              <a:t>Pencetak</a:t>
            </a:r>
            <a:r>
              <a:rPr lang="en-MY" sz="1000" dirty="0">
                <a:solidFill>
                  <a:srgbClr val="FF0000"/>
                </a:solidFill>
              </a:rPr>
              <a:t> = 814</a:t>
            </a:r>
          </a:p>
          <a:p>
            <a:r>
              <a:rPr lang="en-MY" sz="1000" dirty="0">
                <a:solidFill>
                  <a:srgbClr val="FF0000"/>
                </a:solidFill>
              </a:rPr>
              <a:t>LCD Projector =68</a:t>
            </a:r>
          </a:p>
          <a:p>
            <a:r>
              <a:rPr lang="en-MY" sz="1000" dirty="0">
                <a:solidFill>
                  <a:srgbClr val="FF0000"/>
                </a:solidFill>
              </a:rPr>
              <a:t>Barcode Printer = 2</a:t>
            </a:r>
          </a:p>
        </p:txBody>
      </p:sp>
      <p:sp>
        <p:nvSpPr>
          <p:cNvPr id="23" name="Line Callout 1 (Accent Bar) 22"/>
          <p:cNvSpPr/>
          <p:nvPr/>
        </p:nvSpPr>
        <p:spPr>
          <a:xfrm>
            <a:off x="10790066" y="2732456"/>
            <a:ext cx="785611" cy="239803"/>
          </a:xfrm>
          <a:prstGeom prst="accentCallout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a:solidFill>
                  <a:srgbClr val="002060"/>
                </a:solidFill>
              </a:rPr>
              <a:t>LUPUS</a:t>
            </a:r>
          </a:p>
        </p:txBody>
      </p:sp>
      <p:sp>
        <p:nvSpPr>
          <p:cNvPr id="38" name="Chevron 37"/>
          <p:cNvSpPr/>
          <p:nvPr/>
        </p:nvSpPr>
        <p:spPr>
          <a:xfrm>
            <a:off x="1998311" y="942173"/>
            <a:ext cx="1173514" cy="452976"/>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13"/>
          <p:cNvSpPr/>
          <p:nvPr/>
        </p:nvSpPr>
        <p:spPr>
          <a:xfrm>
            <a:off x="2181905" y="1070069"/>
            <a:ext cx="973535" cy="5376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a:solidFill>
                  <a:schemeClr val="tx1">
                    <a:lumMod val="65000"/>
                    <a:lumOff val="35000"/>
                  </a:schemeClr>
                </a:solidFill>
              </a:rPr>
              <a:t>2011</a:t>
            </a:r>
          </a:p>
        </p:txBody>
      </p:sp>
      <p:cxnSp>
        <p:nvCxnSpPr>
          <p:cNvPr id="40" name="Straight Arrow Connector 39"/>
          <p:cNvCxnSpPr/>
          <p:nvPr/>
        </p:nvCxnSpPr>
        <p:spPr>
          <a:xfrm flipH="1">
            <a:off x="2554042" y="1665958"/>
            <a:ext cx="10142" cy="1411071"/>
          </a:xfrm>
          <a:prstGeom prst="straightConnector1">
            <a:avLst/>
          </a:prstGeom>
          <a:ln w="38100">
            <a:solidFill>
              <a:schemeClr val="accent5">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92640" y="3425667"/>
            <a:ext cx="1496787" cy="1716442"/>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ea typeface="Tahoma" panose="020B0604030504040204" pitchFamily="34" charset="0"/>
                <a:cs typeface="Tahoma" panose="020B0604030504040204" pitchFamily="34" charset="0"/>
              </a:rPr>
              <a:t>KOS : </a:t>
            </a:r>
            <a:r>
              <a:rPr lang="en-US" sz="1200" b="1" dirty="0">
                <a:solidFill>
                  <a:schemeClr val="tx1"/>
                </a:solidFill>
                <a:ea typeface="Tahoma" panose="020B0604030504040204" pitchFamily="34" charset="0"/>
                <a:cs typeface="Tahoma" panose="020B0604030504040204" pitchFamily="34" charset="0"/>
              </a:rPr>
              <a:t>RMXXX</a:t>
            </a:r>
          </a:p>
          <a:p>
            <a:pPr>
              <a:defRPr/>
            </a:pPr>
            <a:r>
              <a:rPr lang="fi-FI" sz="1200" dirty="0">
                <a:solidFill>
                  <a:schemeClr val="tx1"/>
                </a:solidFill>
                <a:ea typeface="Tahoma" panose="020B0604030504040204" pitchFamily="34" charset="0"/>
                <a:cs typeface="Tahoma" panose="020B0604030504040204" pitchFamily="34" charset="0"/>
              </a:rPr>
              <a:t>TEMPOH : 1 Feb 2011 - 28 Jan 2012 (1 tahun)</a:t>
            </a:r>
            <a:endParaRPr lang="en-US" sz="1200" dirty="0">
              <a:solidFill>
                <a:schemeClr val="tx1"/>
              </a:solidFill>
              <a:ea typeface="Tahoma" panose="020B0604030504040204" pitchFamily="34" charset="0"/>
              <a:cs typeface="Tahoma" panose="020B0604030504040204" pitchFamily="34" charset="0"/>
            </a:endParaRPr>
          </a:p>
          <a:p>
            <a:pPr eaLnBrk="1" hangingPunct="1">
              <a:defRPr/>
            </a:pPr>
            <a:r>
              <a:rPr lang="en-US" sz="1200" b="1" dirty="0">
                <a:solidFill>
                  <a:schemeClr val="tx1"/>
                </a:solidFill>
                <a:ea typeface="Tahoma" panose="020B0604030504040204" pitchFamily="34" charset="0"/>
                <a:cs typeface="Tahoma" panose="020B0604030504040204" pitchFamily="34" charset="0"/>
              </a:rPr>
              <a:t>Barcode Printer  - 53</a:t>
            </a:r>
          </a:p>
          <a:p>
            <a:pPr eaLnBrk="1" hangingPunct="1">
              <a:defRPr/>
            </a:pPr>
            <a:r>
              <a:rPr lang="en-US" sz="1200" b="1" dirty="0">
                <a:solidFill>
                  <a:schemeClr val="tx1"/>
                </a:solidFill>
                <a:ea typeface="Tahoma" panose="020B0604030504040204" pitchFamily="34" charset="0"/>
                <a:cs typeface="Tahoma" panose="020B0604030504040204" pitchFamily="34" charset="0"/>
              </a:rPr>
              <a:t>Barcode Scanner- 53 </a:t>
            </a:r>
          </a:p>
        </p:txBody>
      </p:sp>
      <p:sp>
        <p:nvSpPr>
          <p:cNvPr id="44" name="TextBox 43"/>
          <p:cNvSpPr txBox="1"/>
          <p:nvPr/>
        </p:nvSpPr>
        <p:spPr>
          <a:xfrm>
            <a:off x="2064588" y="3137824"/>
            <a:ext cx="1117614" cy="261610"/>
          </a:xfrm>
          <a:prstGeom prst="rect">
            <a:avLst/>
          </a:prstGeom>
          <a:noFill/>
        </p:spPr>
        <p:txBody>
          <a:bodyPr wrap="none" rtlCol="0">
            <a:spAutoFit/>
          </a:bodyPr>
          <a:lstStyle/>
          <a:p>
            <a:pPr algn="ctr"/>
            <a:r>
              <a:rPr lang="en-MY" sz="1100" dirty="0" err="1"/>
              <a:t>Perolehan</a:t>
            </a:r>
            <a:r>
              <a:rPr lang="en-MY" sz="1100" dirty="0"/>
              <a:t> Terus</a:t>
            </a:r>
          </a:p>
        </p:txBody>
      </p:sp>
      <p:sp>
        <p:nvSpPr>
          <p:cNvPr id="37" name="Rectangle 36"/>
          <p:cNvSpPr/>
          <p:nvPr/>
        </p:nvSpPr>
        <p:spPr>
          <a:xfrm>
            <a:off x="10589926" y="903334"/>
            <a:ext cx="1616866" cy="830997"/>
          </a:xfrm>
          <a:prstGeom prst="rect">
            <a:avLst/>
          </a:prstGeom>
          <a:ln>
            <a:solidFill>
              <a:srgbClr val="0070C0"/>
            </a:solidFill>
            <a:prstDash val="lgDash"/>
          </a:ln>
        </p:spPr>
        <p:txBody>
          <a:bodyPr wrap="square">
            <a:spAutoFit/>
          </a:bodyPr>
          <a:lstStyle/>
          <a:p>
            <a:pPr marL="171450" indent="-171450" defTabSz="685783">
              <a:buFont typeface="Wingdings" panose="05000000000000000000" pitchFamily="2" charset="2"/>
              <a:buChar char="ü"/>
            </a:pPr>
            <a:r>
              <a:rPr lang="en-MY" sz="1200" i="1" dirty="0">
                <a:solidFill>
                  <a:srgbClr val="7030A0"/>
                </a:solidFill>
                <a:sym typeface="Wingdings"/>
              </a:rPr>
              <a:t>500 unit </a:t>
            </a:r>
            <a:r>
              <a:rPr lang="en-MY" sz="1200" i="1" dirty="0" err="1">
                <a:solidFill>
                  <a:srgbClr val="7030A0"/>
                </a:solidFill>
                <a:sym typeface="Wingdings"/>
              </a:rPr>
              <a:t>pencetak</a:t>
            </a:r>
            <a:r>
              <a:rPr lang="en-MY" sz="1200" i="1" dirty="0">
                <a:solidFill>
                  <a:srgbClr val="7030A0"/>
                </a:solidFill>
                <a:sym typeface="Wingdings"/>
              </a:rPr>
              <a:t> OKI </a:t>
            </a:r>
            <a:r>
              <a:rPr lang="en-MY" sz="1200" i="1" dirty="0" err="1">
                <a:solidFill>
                  <a:srgbClr val="7030A0"/>
                </a:solidFill>
                <a:sym typeface="Wingdings"/>
              </a:rPr>
              <a:t>akan</a:t>
            </a:r>
            <a:r>
              <a:rPr lang="en-MY" sz="1200" i="1" dirty="0">
                <a:solidFill>
                  <a:srgbClr val="7030A0"/>
                </a:solidFill>
                <a:sym typeface="Wingdings"/>
              </a:rPr>
              <a:t> </a:t>
            </a:r>
            <a:r>
              <a:rPr lang="en-MY" sz="1200" i="1" dirty="0" err="1">
                <a:solidFill>
                  <a:srgbClr val="7030A0"/>
                </a:solidFill>
                <a:sym typeface="Wingdings"/>
              </a:rPr>
              <a:t>tamat</a:t>
            </a:r>
            <a:r>
              <a:rPr lang="en-MY" sz="1200" i="1" dirty="0">
                <a:solidFill>
                  <a:srgbClr val="7030A0"/>
                </a:solidFill>
                <a:sym typeface="Wingdings"/>
              </a:rPr>
              <a:t> </a:t>
            </a:r>
            <a:r>
              <a:rPr lang="en-MY" sz="1200" i="1" dirty="0" err="1">
                <a:solidFill>
                  <a:srgbClr val="7030A0"/>
                </a:solidFill>
                <a:sym typeface="Wingdings"/>
              </a:rPr>
              <a:t>tempoh</a:t>
            </a:r>
            <a:r>
              <a:rPr lang="en-MY" sz="1200" i="1" dirty="0">
                <a:solidFill>
                  <a:srgbClr val="7030A0"/>
                </a:solidFill>
                <a:sym typeface="Wingdings"/>
              </a:rPr>
              <a:t> di </a:t>
            </a:r>
            <a:r>
              <a:rPr lang="en-MY" sz="1200" i="1" dirty="0" err="1">
                <a:solidFill>
                  <a:srgbClr val="7030A0"/>
                </a:solidFill>
                <a:sym typeface="Wingdings"/>
              </a:rPr>
              <a:t>pasaran</a:t>
            </a:r>
            <a:r>
              <a:rPr lang="en-MY" sz="1200" i="1" dirty="0">
                <a:solidFill>
                  <a:srgbClr val="7030A0"/>
                </a:solidFill>
                <a:sym typeface="Wingdings"/>
              </a:rPr>
              <a:t> </a:t>
            </a:r>
            <a:r>
              <a:rPr lang="en-MY" sz="1200" i="1" dirty="0" err="1">
                <a:solidFill>
                  <a:srgbClr val="7030A0"/>
                </a:solidFill>
                <a:sym typeface="Wingdings"/>
              </a:rPr>
              <a:t>pada</a:t>
            </a:r>
            <a:r>
              <a:rPr lang="en-MY" sz="1200" i="1" dirty="0">
                <a:solidFill>
                  <a:srgbClr val="7030A0"/>
                </a:solidFill>
                <a:sym typeface="Wingdings"/>
              </a:rPr>
              <a:t> Mac 2019</a:t>
            </a:r>
          </a:p>
        </p:txBody>
      </p:sp>
      <p:sp>
        <p:nvSpPr>
          <p:cNvPr id="39" name="Round Same Side Corner Rectangle 38"/>
          <p:cNvSpPr/>
          <p:nvPr/>
        </p:nvSpPr>
        <p:spPr>
          <a:xfrm>
            <a:off x="164888" y="2080459"/>
            <a:ext cx="2190707" cy="954054"/>
          </a:xfrm>
          <a:prstGeom prst="round2SameRect">
            <a:avLst/>
          </a:prstGeom>
          <a:solidFill>
            <a:schemeClr val="accent4">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PC = 2,149 + 1,250 = 3,399</a:t>
            </a:r>
          </a:p>
          <a:p>
            <a:r>
              <a:rPr lang="en-US" sz="1100" dirty="0" err="1">
                <a:solidFill>
                  <a:schemeClr val="tx1"/>
                </a:solidFill>
              </a:rPr>
              <a:t>Pencetak</a:t>
            </a:r>
            <a:r>
              <a:rPr lang="en-US" sz="1100" dirty="0">
                <a:solidFill>
                  <a:schemeClr val="tx1"/>
                </a:solidFill>
              </a:rPr>
              <a:t> = 932 + 500 = 1,432</a:t>
            </a:r>
          </a:p>
          <a:p>
            <a:r>
              <a:rPr lang="en-US" sz="1100" dirty="0" err="1">
                <a:solidFill>
                  <a:schemeClr val="tx1"/>
                </a:solidFill>
              </a:rPr>
              <a:t>Komputer</a:t>
            </a:r>
            <a:r>
              <a:rPr lang="en-US" sz="1100" dirty="0">
                <a:solidFill>
                  <a:schemeClr val="tx1"/>
                </a:solidFill>
              </a:rPr>
              <a:t> </a:t>
            </a:r>
            <a:r>
              <a:rPr lang="en-US" sz="1100" dirty="0" err="1">
                <a:solidFill>
                  <a:schemeClr val="tx1"/>
                </a:solidFill>
              </a:rPr>
              <a:t>Riba</a:t>
            </a:r>
            <a:r>
              <a:rPr lang="en-US" sz="1100" dirty="0">
                <a:solidFill>
                  <a:schemeClr val="tx1"/>
                </a:solidFill>
              </a:rPr>
              <a:t> = 248</a:t>
            </a:r>
          </a:p>
          <a:p>
            <a:r>
              <a:rPr lang="en-US" sz="1100" dirty="0">
                <a:solidFill>
                  <a:schemeClr val="tx1"/>
                </a:solidFill>
              </a:rPr>
              <a:t>LCD Projector = 133</a:t>
            </a:r>
            <a:endParaRPr lang="en-MY" sz="1100" dirty="0">
              <a:solidFill>
                <a:schemeClr val="tx1"/>
              </a:solidFill>
            </a:endParaRPr>
          </a:p>
        </p:txBody>
      </p:sp>
      <p:sp>
        <p:nvSpPr>
          <p:cNvPr id="42" name="TextBox 41"/>
          <p:cNvSpPr txBox="1"/>
          <p:nvPr/>
        </p:nvSpPr>
        <p:spPr>
          <a:xfrm>
            <a:off x="912640" y="1684374"/>
            <a:ext cx="1472326" cy="276999"/>
          </a:xfrm>
          <a:prstGeom prst="rect">
            <a:avLst/>
          </a:prstGeom>
          <a:noFill/>
        </p:spPr>
        <p:txBody>
          <a:bodyPr wrap="none" rtlCol="0">
            <a:spAutoFit/>
          </a:bodyPr>
          <a:lstStyle/>
          <a:p>
            <a:pPr algn="ctr"/>
            <a:r>
              <a:rPr lang="en-MY" sz="1200" dirty="0" err="1"/>
              <a:t>Jumlah</a:t>
            </a:r>
            <a:r>
              <a:rPr lang="en-MY" sz="1200" dirty="0"/>
              <a:t> </a:t>
            </a:r>
            <a:r>
              <a:rPr lang="en-MY" sz="1200" dirty="0" err="1"/>
              <a:t>Keseluruhan</a:t>
            </a:r>
            <a:r>
              <a:rPr lang="en-MY" sz="1200" dirty="0"/>
              <a:t> </a:t>
            </a:r>
          </a:p>
        </p:txBody>
      </p:sp>
      <p:sp>
        <p:nvSpPr>
          <p:cNvPr id="43" name="Rectangle 42"/>
          <p:cNvSpPr/>
          <p:nvPr/>
        </p:nvSpPr>
        <p:spPr>
          <a:xfrm rot="1448987">
            <a:off x="239302" y="2572216"/>
            <a:ext cx="12365088" cy="923330"/>
          </a:xfrm>
          <a:prstGeom prst="rect">
            <a:avLst/>
          </a:prstGeom>
          <a:noFill/>
        </p:spPr>
        <p:txBody>
          <a:bodyPr wrap="square" lIns="91440" tIns="45720" rIns="91440" bIns="45720">
            <a:spAutoFit/>
          </a:bodyPr>
          <a:lstStyle/>
          <a:p>
            <a:pPr algn="ctr"/>
            <a:r>
              <a:rPr lang="en-US" sz="5400" b="1" dirty="0" err="1">
                <a:ln w="12700">
                  <a:solidFill>
                    <a:schemeClr val="accent1"/>
                  </a:solidFill>
                  <a:prstDash val="solid"/>
                </a:ln>
                <a:solidFill>
                  <a:srgbClr val="FF0000"/>
                </a:solidFill>
                <a:effectLst>
                  <a:outerShdw dist="38100" dir="2640000" algn="bl" rotWithShape="0">
                    <a:schemeClr val="accent1"/>
                  </a:outerShdw>
                </a:effectLst>
              </a:rPr>
              <a:t>Contoh</a:t>
            </a:r>
            <a:r>
              <a:rPr lang="en-US" sz="5400" b="1" dirty="0">
                <a:ln w="12700">
                  <a:solidFill>
                    <a:schemeClr val="accent1"/>
                  </a:solidFill>
                  <a:prstDash val="solid"/>
                </a:ln>
                <a:solidFill>
                  <a:srgbClr val="FF0000"/>
                </a:solidFill>
                <a:effectLst>
                  <a:outerShdw dist="38100" dir="2640000" algn="bl" rotWithShape="0">
                    <a:schemeClr val="accent1"/>
                  </a:outerShdw>
                </a:effectLst>
              </a:rPr>
              <a:t> 2C – Sewaan </a:t>
            </a:r>
            <a:r>
              <a:rPr lang="en-US" sz="5400" b="1" dirty="0" err="1">
                <a:ln w="12700">
                  <a:solidFill>
                    <a:schemeClr val="accent1"/>
                  </a:solidFill>
                  <a:prstDash val="solid"/>
                </a:ln>
                <a:solidFill>
                  <a:srgbClr val="FF0000"/>
                </a:solidFill>
                <a:effectLst>
                  <a:outerShdw dist="38100" dir="2640000" algn="bl" rotWithShape="0">
                    <a:schemeClr val="accent1"/>
                  </a:outerShdw>
                </a:effectLst>
              </a:rPr>
              <a:t>Peralatan</a:t>
            </a:r>
            <a:r>
              <a:rPr lang="en-US" sz="5400" b="1" dirty="0">
                <a:ln w="12700">
                  <a:solidFill>
                    <a:schemeClr val="accent1"/>
                  </a:solidFill>
                  <a:prstDash val="solid"/>
                </a:ln>
                <a:solidFill>
                  <a:srgbClr val="FF0000"/>
                </a:solidFill>
                <a:effectLst>
                  <a:outerShdw dist="38100" dir="2640000" algn="bl" rotWithShape="0">
                    <a:schemeClr val="accent1"/>
                  </a:outerShdw>
                </a:effectLst>
              </a:rPr>
              <a:t> ICT</a:t>
            </a:r>
          </a:p>
        </p:txBody>
      </p:sp>
      <p:sp>
        <p:nvSpPr>
          <p:cNvPr id="6" name="Slide Number Placeholder 5"/>
          <p:cNvSpPr>
            <a:spLocks noGrp="1"/>
          </p:cNvSpPr>
          <p:nvPr>
            <p:ph type="sldNum" sz="quarter" idx="12"/>
          </p:nvPr>
        </p:nvSpPr>
        <p:spPr/>
        <p:txBody>
          <a:bodyPr/>
          <a:lstStyle/>
          <a:p>
            <a:pPr>
              <a:defRPr/>
            </a:pPr>
            <a:fld id="{1B09AB17-F647-4A22-A4B0-5AFB6B343795}" type="slidenum">
              <a:rPr lang="ms-MY" smtClean="0"/>
              <a:pPr>
                <a:defRPr/>
              </a:pPr>
              <a:t>53</a:t>
            </a:fld>
            <a:endParaRPr lang="ms-MY"/>
          </a:p>
        </p:txBody>
      </p:sp>
    </p:spTree>
    <p:extLst>
      <p:ext uri="{BB962C8B-B14F-4D97-AF65-F5344CB8AC3E}">
        <p14:creationId xmlns:p14="http://schemas.microsoft.com/office/powerpoint/2010/main" val="361602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10"/>
          <p:cNvSpPr txBox="1">
            <a:spLocks noChangeArrowheads="1"/>
          </p:cNvSpPr>
          <p:nvPr/>
        </p:nvSpPr>
        <p:spPr bwMode="auto">
          <a:xfrm>
            <a:off x="2050674" y="177605"/>
            <a:ext cx="6933529"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marL="342900" lvl="1" indent="-342900">
              <a:lnSpc>
                <a:spcPct val="100000"/>
              </a:lnSpc>
              <a:spcBef>
                <a:spcPct val="20000"/>
              </a:spcBef>
              <a:buFont typeface="Arial" charset="0"/>
              <a:buNone/>
            </a:pPr>
            <a:r>
              <a:rPr lang="ms-BN" sz="3200" b="1" dirty="0">
                <a:latin typeface="Arial" panose="020B0604020202020204" pitchFamily="34" charset="0"/>
                <a:cs typeface="Arial" panose="020B0604020202020204" pitchFamily="34" charset="0"/>
              </a:rPr>
              <a:t>NORMA</a:t>
            </a:r>
            <a:r>
              <a:rPr lang="ms-BN" sz="3200" b="1" dirty="0">
                <a:solidFill>
                  <a:prstClr val="black"/>
                </a:solidFill>
                <a:latin typeface="Arial" panose="020B0604020202020204" pitchFamily="34" charset="0"/>
                <a:cs typeface="Arial" panose="020B0604020202020204" pitchFamily="34" charset="0"/>
              </a:rPr>
              <a:t> AGIHAN</a:t>
            </a:r>
            <a:endParaRPr lang="ms-MY" altLang="en-US" sz="3200" b="1" dirty="0">
              <a:solidFill>
                <a:srgbClr val="000000"/>
              </a:solidFill>
              <a:latin typeface="Arial" charset="0"/>
              <a:ea typeface="MS PGothic" charset="-128"/>
              <a:cs typeface="Arial" charset="0"/>
            </a:endParaRPr>
          </a:p>
        </p:txBody>
      </p:sp>
      <p:sp>
        <p:nvSpPr>
          <p:cNvPr id="4099" name="Subtitle 2"/>
          <p:cNvSpPr txBox="1">
            <a:spLocks noChangeArrowheads="1"/>
          </p:cNvSpPr>
          <p:nvPr/>
        </p:nvSpPr>
        <p:spPr bwMode="auto">
          <a:xfrm>
            <a:off x="3125391" y="2091929"/>
            <a:ext cx="5562600" cy="275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charset="0"/>
              <a:buChar char="•"/>
              <a:defRPr sz="2800">
                <a:solidFill>
                  <a:schemeClr val="tx1"/>
                </a:solidFill>
                <a:latin typeface="Calibri" charset="0"/>
              </a:defRPr>
            </a:lvl1pPr>
            <a:lvl2pPr marL="685800" indent="-22860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a:lnSpc>
                <a:spcPct val="100000"/>
              </a:lnSpc>
              <a:spcBef>
                <a:spcPct val="20000"/>
              </a:spcBef>
              <a:buClr>
                <a:srgbClr val="4F81BD"/>
              </a:buClr>
              <a:buSzPct val="73000"/>
              <a:buFont typeface="Wingdings" charset="2"/>
              <a:buChar char="Ø"/>
            </a:pPr>
            <a:endParaRPr lang="en-US" altLang="en-US" sz="1500">
              <a:solidFill>
                <a:srgbClr val="000000"/>
              </a:solidFill>
              <a:latin typeface="Arial" charset="0"/>
              <a:ea typeface="Arial" charset="0"/>
              <a:cs typeface="Arial" charset="0"/>
            </a:endParaRPr>
          </a:p>
          <a:p>
            <a:pPr algn="just">
              <a:lnSpc>
                <a:spcPct val="100000"/>
              </a:lnSpc>
              <a:spcBef>
                <a:spcPct val="20000"/>
              </a:spcBef>
              <a:buClr>
                <a:srgbClr val="4F81BD"/>
              </a:buClr>
              <a:buSzPct val="73000"/>
              <a:buFont typeface="Wingdings" charset="2"/>
              <a:buChar char="Ø"/>
            </a:pPr>
            <a:endParaRPr lang="en-US" altLang="en-US" sz="1500">
              <a:solidFill>
                <a:srgbClr val="000000"/>
              </a:solidFill>
              <a:latin typeface="Arial" charset="0"/>
              <a:ea typeface="Arial" charset="0"/>
              <a:cs typeface="Arial" charset="0"/>
            </a:endParaRPr>
          </a:p>
        </p:txBody>
      </p:sp>
      <p:graphicFrame>
        <p:nvGraphicFramePr>
          <p:cNvPr id="8" name="Table 7"/>
          <p:cNvGraphicFramePr>
            <a:graphicFrameLocks noGrp="1"/>
          </p:cNvGraphicFramePr>
          <p:nvPr>
            <p:extLst/>
          </p:nvPr>
        </p:nvGraphicFramePr>
        <p:xfrm>
          <a:off x="2020204" y="934842"/>
          <a:ext cx="9454873" cy="5554557"/>
        </p:xfrm>
        <a:graphic>
          <a:graphicData uri="http://schemas.openxmlformats.org/drawingml/2006/table">
            <a:tbl>
              <a:tblPr/>
              <a:tblGrid>
                <a:gridCol w="434709">
                  <a:extLst>
                    <a:ext uri="{9D8B030D-6E8A-4147-A177-3AD203B41FA5}">
                      <a16:colId xmlns:a16="http://schemas.microsoft.com/office/drawing/2014/main" val="20000"/>
                    </a:ext>
                  </a:extLst>
                </a:gridCol>
                <a:gridCol w="2958916">
                  <a:extLst>
                    <a:ext uri="{9D8B030D-6E8A-4147-A177-3AD203B41FA5}">
                      <a16:colId xmlns:a16="http://schemas.microsoft.com/office/drawing/2014/main" val="20001"/>
                    </a:ext>
                  </a:extLst>
                </a:gridCol>
                <a:gridCol w="1940442">
                  <a:extLst>
                    <a:ext uri="{9D8B030D-6E8A-4147-A177-3AD203B41FA5}">
                      <a16:colId xmlns:a16="http://schemas.microsoft.com/office/drawing/2014/main" val="20002"/>
                    </a:ext>
                  </a:extLst>
                </a:gridCol>
                <a:gridCol w="4120806">
                  <a:extLst>
                    <a:ext uri="{9D8B030D-6E8A-4147-A177-3AD203B41FA5}">
                      <a16:colId xmlns:a16="http://schemas.microsoft.com/office/drawing/2014/main" val="20003"/>
                    </a:ext>
                  </a:extLst>
                </a:gridCol>
              </a:tblGrid>
              <a:tr h="361159">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1" i="0" u="none" strike="noStrike" cap="none" normalizeH="0" baseline="0" dirty="0" err="1">
                          <a:ln>
                            <a:noFill/>
                          </a:ln>
                          <a:solidFill>
                            <a:srgbClr val="000000"/>
                          </a:solidFill>
                          <a:effectLst/>
                          <a:latin typeface="Arial" charset="0"/>
                        </a:rPr>
                        <a:t>Bil</a:t>
                      </a:r>
                      <a:r>
                        <a:rPr kumimoji="0" lang="en-MY" altLang="en-US" sz="1200" b="0" i="0" u="none" strike="noStrike" cap="none" normalizeH="0" baseline="0" dirty="0">
                          <a:ln>
                            <a:noFill/>
                          </a:ln>
                          <a:solidFill>
                            <a:srgbClr val="000000"/>
                          </a:solidFill>
                          <a:effectLst/>
                          <a:latin typeface="Arial" charset="0"/>
                        </a:rPr>
                        <a:t> </a:t>
                      </a:r>
                      <a:endParaRPr kumimoji="0" lang="en-MY" altLang="en-US" sz="1200" b="1" i="0" u="none" strike="noStrike" cap="none" normalizeH="0" baseline="0" dirty="0">
                        <a:ln>
                          <a:noFill/>
                        </a:ln>
                        <a:solidFill>
                          <a:srgbClr val="000000"/>
                        </a:solidFill>
                        <a:effectLst/>
                        <a:latin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1" i="0" u="none" strike="noStrike" cap="none" normalizeH="0" baseline="0" dirty="0" err="1">
                          <a:ln>
                            <a:noFill/>
                          </a:ln>
                          <a:solidFill>
                            <a:srgbClr val="000000"/>
                          </a:solidFill>
                          <a:effectLst/>
                          <a:latin typeface="Arial" charset="0"/>
                        </a:rPr>
                        <a:t>Perkara</a:t>
                      </a:r>
                      <a:endParaRPr kumimoji="0" lang="en-MY" altLang="en-US" sz="1200" b="1" i="0" u="none" strike="noStrike" cap="none" normalizeH="0" baseline="0" dirty="0">
                        <a:ln>
                          <a:noFill/>
                        </a:ln>
                        <a:solidFill>
                          <a:srgbClr val="000000"/>
                        </a:solidFill>
                        <a:effectLst/>
                        <a:latin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1" i="0" u="none" strike="noStrike" cap="none" normalizeH="0" baseline="0">
                          <a:ln>
                            <a:noFill/>
                          </a:ln>
                          <a:solidFill>
                            <a:srgbClr val="000000"/>
                          </a:solidFill>
                          <a:effectLst/>
                          <a:latin typeface="Arial" charset="0"/>
                        </a:rPr>
                        <a:t>Norma Pengagihan</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1" i="0" u="none" strike="noStrike" cap="none" normalizeH="0" baseline="0" dirty="0" err="1">
                          <a:ln>
                            <a:noFill/>
                          </a:ln>
                          <a:solidFill>
                            <a:srgbClr val="000000"/>
                          </a:solidFill>
                          <a:effectLst/>
                          <a:latin typeface="Arial" charset="0"/>
                        </a:rPr>
                        <a:t>Keterangan</a:t>
                      </a:r>
                      <a:endParaRPr kumimoji="0" lang="en-MY" altLang="en-US" sz="1200" b="1" i="0" u="none" strike="noStrike" cap="none" normalizeH="0" baseline="0" dirty="0">
                        <a:ln>
                          <a:noFill/>
                        </a:ln>
                        <a:solidFill>
                          <a:srgbClr val="000000"/>
                        </a:solidFill>
                        <a:effectLst/>
                        <a:latin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1882628">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dirty="0">
                          <a:ln>
                            <a:noFill/>
                          </a:ln>
                          <a:solidFill>
                            <a:srgbClr val="000000"/>
                          </a:solidFill>
                          <a:effectLst/>
                          <a:latin typeface="Arial" charset="0"/>
                          <a:ea typeface="Arial" charset="0"/>
                          <a:cs typeface="Arial" charset="0"/>
                        </a:rPr>
                        <a:t>1</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dirty="0">
                          <a:ln>
                            <a:noFill/>
                          </a:ln>
                          <a:solidFill>
                            <a:srgbClr val="000000"/>
                          </a:solidFill>
                          <a:effectLst/>
                          <a:latin typeface="Arial" charset="0"/>
                          <a:ea typeface="Arial" charset="0"/>
                          <a:cs typeface="Arial" charset="0"/>
                        </a:rPr>
                        <a:t> </a:t>
                      </a:r>
                      <a:r>
                        <a:rPr kumimoji="0" lang="en-MY" altLang="en-US" sz="1200" b="0" i="0" u="none" strike="noStrike" cap="none" normalizeH="0" baseline="0" dirty="0" err="1">
                          <a:ln>
                            <a:noFill/>
                          </a:ln>
                          <a:solidFill>
                            <a:srgbClr val="000000"/>
                          </a:solidFill>
                          <a:effectLst/>
                          <a:latin typeface="Arial" charset="0"/>
                          <a:ea typeface="Arial" charset="0"/>
                          <a:cs typeface="Arial" charset="0"/>
                        </a:rPr>
                        <a:t>Komputer</a:t>
                      </a:r>
                      <a:r>
                        <a:rPr kumimoji="0" lang="en-MY" altLang="en-US" sz="1200" b="0" i="0" u="none" strike="noStrike" cap="none" normalizeH="0" baseline="0" dirty="0">
                          <a:ln>
                            <a:noFill/>
                          </a:ln>
                          <a:solidFill>
                            <a:srgbClr val="000000"/>
                          </a:solidFill>
                          <a:effectLst/>
                          <a:latin typeface="Arial" charset="0"/>
                          <a:ea typeface="Arial" charset="0"/>
                          <a:cs typeface="Arial" charset="0"/>
                        </a:rPr>
                        <a:t> </a:t>
                      </a:r>
                      <a:r>
                        <a:rPr kumimoji="0" lang="en-MY" altLang="en-US" sz="1200" b="0" i="0" u="none" strike="noStrike" cap="none" normalizeH="0" baseline="0" dirty="0" err="1">
                          <a:ln>
                            <a:noFill/>
                          </a:ln>
                          <a:solidFill>
                            <a:srgbClr val="000000"/>
                          </a:solidFill>
                          <a:effectLst/>
                          <a:latin typeface="Arial" charset="0"/>
                          <a:ea typeface="Arial" charset="0"/>
                          <a:cs typeface="Arial" charset="0"/>
                        </a:rPr>
                        <a:t>peribadi</a:t>
                      </a:r>
                      <a:r>
                        <a:rPr kumimoji="0" lang="en-MY" altLang="en-US" sz="1200" b="0" i="0" u="none" strike="noStrike" cap="none" normalizeH="0" baseline="0" dirty="0">
                          <a:ln>
                            <a:noFill/>
                          </a:ln>
                          <a:solidFill>
                            <a:srgbClr val="000000"/>
                          </a:solidFill>
                          <a:effectLst/>
                          <a:latin typeface="Arial" charset="0"/>
                          <a:ea typeface="Arial" charset="0"/>
                          <a:cs typeface="Arial" charset="0"/>
                        </a:rPr>
                        <a:t> /</a:t>
                      </a:r>
                      <a:r>
                        <a:rPr kumimoji="0" lang="en-MY" altLang="en-US" sz="1200" b="0" i="0" u="none" strike="noStrike" cap="none" normalizeH="0" baseline="0" dirty="0" err="1">
                          <a:ln>
                            <a:noFill/>
                          </a:ln>
                          <a:solidFill>
                            <a:srgbClr val="000000"/>
                          </a:solidFill>
                          <a:effectLst/>
                          <a:latin typeface="Arial" charset="0"/>
                          <a:ea typeface="Arial" charset="0"/>
                          <a:cs typeface="Arial" charset="0"/>
                        </a:rPr>
                        <a:t>komputer</a:t>
                      </a:r>
                      <a:r>
                        <a:rPr kumimoji="0" lang="en-MY" altLang="en-US" sz="1200" b="0" i="0" u="none" strike="noStrike" cap="none" normalizeH="0" baseline="0" dirty="0">
                          <a:ln>
                            <a:noFill/>
                          </a:ln>
                          <a:solidFill>
                            <a:srgbClr val="000000"/>
                          </a:solidFill>
                          <a:effectLst/>
                          <a:latin typeface="Arial" charset="0"/>
                          <a:ea typeface="Arial" charset="0"/>
                          <a:cs typeface="Arial" charset="0"/>
                        </a:rPr>
                        <a:t> </a:t>
                      </a:r>
                      <a:r>
                        <a:rPr kumimoji="0" lang="en-MY" altLang="en-US" sz="1200" b="0" i="0" u="none" strike="noStrike" cap="none" normalizeH="0" baseline="0" dirty="0" err="1">
                          <a:ln>
                            <a:noFill/>
                          </a:ln>
                          <a:solidFill>
                            <a:srgbClr val="000000"/>
                          </a:solidFill>
                          <a:effectLst/>
                          <a:latin typeface="Arial" charset="0"/>
                          <a:ea typeface="Arial" charset="0"/>
                          <a:cs typeface="Arial" charset="0"/>
                        </a:rPr>
                        <a:t>riba</a:t>
                      </a:r>
                      <a:endParaRPr kumimoji="0" lang="en-MY" altLang="en-US" sz="1200" b="0" i="0" u="none" strike="noStrike" cap="none" normalizeH="0" baseline="0" dirty="0">
                        <a:ln>
                          <a:noFill/>
                        </a:ln>
                        <a:solidFill>
                          <a:srgbClr val="000000"/>
                        </a:solidFill>
                        <a:effectLst/>
                        <a:latin typeface="Arial" charset="0"/>
                        <a:ea typeface="Arial"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en-MY" altLang="en-US" sz="1200" b="0" i="0" u="none" strike="noStrike" cap="none" normalizeH="0" baseline="0" dirty="0">
                        <a:ln>
                          <a:noFill/>
                        </a:ln>
                        <a:solidFill>
                          <a:srgbClr val="000000"/>
                        </a:solidFill>
                        <a:effectLst/>
                        <a:latin typeface="Arial" charset="0"/>
                        <a:ea typeface="Arial"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1 : 1</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Semua</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Pegawai</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Pelaksana</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gred</a:t>
                      </a:r>
                      <a:r>
                        <a:rPr kumimoji="0" lang="en-US" altLang="en-US" sz="1200" b="0" i="0" u="none" strike="noStrike" cap="none" normalizeH="0" baseline="0" dirty="0">
                          <a:ln>
                            <a:noFill/>
                          </a:ln>
                          <a:solidFill>
                            <a:schemeClr val="tx1"/>
                          </a:solidFill>
                          <a:effectLst/>
                          <a:latin typeface="Arial" charset="0"/>
                          <a:ea typeface="Calibri" charset="0"/>
                          <a:cs typeface="Arial" charset="0"/>
                        </a:rPr>
                        <a:t> 40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bawah</a:t>
                      </a:r>
                      <a:r>
                        <a:rPr kumimoji="0" lang="en-US" altLang="en-US" sz="1200" b="0" i="0" u="none" strike="noStrike" cap="none" normalizeH="0" baseline="0" dirty="0">
                          <a:ln>
                            <a:noFill/>
                          </a:ln>
                          <a:solidFill>
                            <a:schemeClr val="tx1"/>
                          </a:solidFill>
                          <a:effectLst/>
                          <a:latin typeface="Arial" charset="0"/>
                          <a:ea typeface="Calibri" charset="0"/>
                          <a:cs typeface="Arial" charset="0"/>
                        </a:rPr>
                        <a:t> (di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ibu</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Pejabat</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semua</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Pegawai</a:t>
                      </a:r>
                      <a:r>
                        <a:rPr kumimoji="0" lang="en-US" altLang="en-US" sz="1200" b="0" i="0" u="none" strike="noStrike" cap="none" normalizeH="0" baseline="0" dirty="0">
                          <a:ln>
                            <a:noFill/>
                          </a:ln>
                          <a:solidFill>
                            <a:schemeClr val="tx1"/>
                          </a:solidFill>
                          <a:effectLst/>
                          <a:latin typeface="Arial" charset="0"/>
                          <a:ea typeface="Calibri" charset="0"/>
                          <a:cs typeface="Arial" charset="0"/>
                        </a:rPr>
                        <a:t> PnP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gred</a:t>
                      </a:r>
                      <a:r>
                        <a:rPr kumimoji="0" lang="en-US" altLang="en-US" sz="1200" b="0" i="0" u="none" strike="noStrike" cap="none" normalizeH="0" baseline="0" dirty="0">
                          <a:ln>
                            <a:noFill/>
                          </a:ln>
                          <a:solidFill>
                            <a:schemeClr val="tx1"/>
                          </a:solidFill>
                          <a:effectLst/>
                          <a:latin typeface="Arial" charset="0"/>
                          <a:ea typeface="Calibri" charset="0"/>
                          <a:cs typeface="Arial" charset="0"/>
                        </a:rPr>
                        <a:t> 41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keatas</a:t>
                      </a:r>
                      <a:r>
                        <a:rPr kumimoji="0" lang="en-US" altLang="en-US" sz="1200" b="0" i="0" u="none" strike="noStrike" cap="none" normalizeH="0" baseline="0" dirty="0">
                          <a:ln>
                            <a:noFill/>
                          </a:ln>
                          <a:solidFill>
                            <a:schemeClr val="tx1"/>
                          </a:solidFill>
                          <a:effectLst/>
                          <a:latin typeface="Arial" charset="0"/>
                          <a:ea typeface="Calibri" charset="0"/>
                          <a:cs typeface="Arial" charset="0"/>
                        </a:rPr>
                        <a:t>) di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institusi</a:t>
                      </a:r>
                      <a:r>
                        <a:rPr kumimoji="0" lang="en-US" altLang="en-US" sz="1200" b="0" i="0" u="none" strike="noStrike" cap="none" normalizeH="0" baseline="0" dirty="0">
                          <a:ln>
                            <a:noFill/>
                          </a:ln>
                          <a:solidFill>
                            <a:schemeClr val="tx1"/>
                          </a:solidFill>
                          <a:effectLst/>
                          <a:latin typeface="Arial" charset="0"/>
                          <a:ea typeface="Calibri" charset="0"/>
                          <a:cs typeface="Arial" charset="0"/>
                        </a:rPr>
                        <a:t>.</a:t>
                      </a: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Pejabat</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Pengarah</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Negeri</a:t>
                      </a: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Pejabat</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Parol</a:t>
                      </a:r>
                      <a:r>
                        <a:rPr kumimoji="0" lang="en-US" altLang="en-US" sz="1200" b="0" i="0" u="none" strike="noStrike" cap="none" normalizeH="0" baseline="0" dirty="0">
                          <a:ln>
                            <a:noFill/>
                          </a:ln>
                          <a:solidFill>
                            <a:schemeClr val="tx1"/>
                          </a:solidFill>
                          <a:effectLst/>
                          <a:latin typeface="Arial" charset="0"/>
                          <a:ea typeface="Calibri" charset="0"/>
                          <a:cs typeface="Arial" charset="0"/>
                        </a:rPr>
                        <a:t> Daerah</a:t>
                      </a: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Ketua</a:t>
                      </a:r>
                      <a:r>
                        <a:rPr kumimoji="0" lang="en-US" altLang="en-US" sz="1200" b="0" i="0" u="none" strike="noStrike" cap="none" normalizeH="0" baseline="0" dirty="0">
                          <a:ln>
                            <a:noFill/>
                          </a:ln>
                          <a:solidFill>
                            <a:schemeClr val="tx1"/>
                          </a:solidFill>
                          <a:effectLst/>
                          <a:latin typeface="Arial" charset="0"/>
                          <a:ea typeface="Calibri" charset="0"/>
                          <a:cs typeface="Arial" charset="0"/>
                        </a:rPr>
                        <a:t> Unit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Kem</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Pemasyarakatan</a:t>
                      </a: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l" defTabSz="914400" rtl="0" eaLnBrk="1" fontAlgn="base" latinLnBrk="0" hangingPunct="1">
                        <a:lnSpc>
                          <a:spcPct val="107000"/>
                        </a:lnSpc>
                        <a:spcBef>
                          <a:spcPct val="0"/>
                        </a:spcBef>
                        <a:spcAft>
                          <a:spcPct val="0"/>
                        </a:spcAft>
                        <a:buClrTx/>
                        <a:buSzTx/>
                        <a:buFont typeface="Symbol" charset="2"/>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Pegawai</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Gred</a:t>
                      </a:r>
                      <a:r>
                        <a:rPr kumimoji="0" lang="en-US" altLang="en-US" sz="1200" b="0" i="0" u="none" strike="noStrike" cap="none" normalizeH="0" baseline="0" dirty="0">
                          <a:ln>
                            <a:noFill/>
                          </a:ln>
                          <a:solidFill>
                            <a:schemeClr val="tx1"/>
                          </a:solidFill>
                          <a:effectLst/>
                          <a:latin typeface="Arial" charset="0"/>
                          <a:ea typeface="Calibri" charset="0"/>
                          <a:cs typeface="Arial" charset="0"/>
                        </a:rPr>
                        <a:t> 41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hingga</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Pengurusan</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Tertinggi</a:t>
                      </a:r>
                      <a:r>
                        <a:rPr kumimoji="0" lang="en-US" altLang="en-US" sz="1200" b="0" i="0" u="none" strike="noStrike" cap="none" normalizeH="0" baseline="0" dirty="0">
                          <a:ln>
                            <a:noFill/>
                          </a:ln>
                          <a:solidFill>
                            <a:schemeClr val="tx1"/>
                          </a:solidFill>
                          <a:effectLst/>
                          <a:latin typeface="Arial" charset="0"/>
                          <a:ea typeface="Calibri" charset="0"/>
                          <a:cs typeface="Arial" charset="0"/>
                        </a:rPr>
                        <a:t> di IPPM</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592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dirty="0">
                          <a:ln>
                            <a:noFill/>
                          </a:ln>
                          <a:solidFill>
                            <a:srgbClr val="000000"/>
                          </a:solidFill>
                          <a:effectLst/>
                          <a:latin typeface="Arial" charset="0"/>
                          <a:ea typeface="Arial" charset="0"/>
                          <a:cs typeface="Arial" charset="0"/>
                        </a:rPr>
                        <a:t>2</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MY" altLang="en-US" sz="1200" b="0" i="0" u="none" strike="noStrike" cap="none" normalizeH="0" baseline="0" dirty="0">
                          <a:ln>
                            <a:noFill/>
                          </a:ln>
                          <a:solidFill>
                            <a:srgbClr val="000000"/>
                          </a:solidFill>
                          <a:effectLst/>
                          <a:latin typeface="Arial" charset="0"/>
                          <a:ea typeface="Arial" charset="0"/>
                          <a:cs typeface="Arial" charset="0"/>
                        </a:rPr>
                        <a:t> </a:t>
                      </a:r>
                      <a:r>
                        <a:rPr kumimoji="0" lang="en-MY" altLang="en-US" sz="1200" b="0" i="0" u="none" strike="noStrike" cap="none" normalizeH="0" baseline="0" dirty="0" err="1">
                          <a:ln>
                            <a:noFill/>
                          </a:ln>
                          <a:solidFill>
                            <a:srgbClr val="000000"/>
                          </a:solidFill>
                          <a:effectLst/>
                          <a:latin typeface="Arial" charset="0"/>
                          <a:ea typeface="Arial" charset="0"/>
                          <a:cs typeface="Arial" charset="0"/>
                        </a:rPr>
                        <a:t>Komputer</a:t>
                      </a:r>
                      <a:r>
                        <a:rPr kumimoji="0" lang="en-MY" altLang="en-US" sz="1200" b="0" i="0" u="none" strike="noStrike" cap="none" normalizeH="0" baseline="0" dirty="0">
                          <a:ln>
                            <a:noFill/>
                          </a:ln>
                          <a:solidFill>
                            <a:srgbClr val="000000"/>
                          </a:solidFill>
                          <a:effectLst/>
                          <a:latin typeface="Arial" charset="0"/>
                          <a:ea typeface="Arial" charset="0"/>
                          <a:cs typeface="Arial" charset="0"/>
                        </a:rPr>
                        <a:t> </a:t>
                      </a:r>
                      <a:r>
                        <a:rPr kumimoji="0" lang="en-MY" altLang="en-US" sz="1200" b="0" i="0" u="none" strike="noStrike" cap="none" normalizeH="0" baseline="0" dirty="0" err="1">
                          <a:ln>
                            <a:noFill/>
                          </a:ln>
                          <a:solidFill>
                            <a:srgbClr val="000000"/>
                          </a:solidFill>
                          <a:effectLst/>
                          <a:latin typeface="Arial" charset="0"/>
                          <a:ea typeface="Arial" charset="0"/>
                          <a:cs typeface="Arial" charset="0"/>
                        </a:rPr>
                        <a:t>riba</a:t>
                      </a:r>
                      <a:endParaRPr kumimoji="0" lang="en-MY" altLang="en-US" sz="1200" b="0" i="0" u="none" strike="noStrike" cap="none" normalizeH="0" baseline="0" dirty="0">
                        <a:ln>
                          <a:noFill/>
                        </a:ln>
                        <a:solidFill>
                          <a:srgbClr val="000000"/>
                        </a:solidFill>
                        <a:effectLst/>
                        <a:latin typeface="Arial" charset="0"/>
                        <a:ea typeface="Arial"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en-MY" altLang="en-US" sz="1200" b="0" i="0" u="none" strike="noStrike" cap="none" normalizeH="0" baseline="0" dirty="0">
                        <a:ln>
                          <a:noFill/>
                        </a:ln>
                        <a:solidFill>
                          <a:srgbClr val="000000"/>
                        </a:solidFill>
                        <a:effectLst/>
                        <a:latin typeface="Arial" charset="0"/>
                        <a:ea typeface="Arial"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chemeClr val="tx1"/>
                          </a:solidFill>
                          <a:effectLst/>
                          <a:latin typeface="Arial" charset="0"/>
                          <a:ea typeface="Calibri" charset="0"/>
                          <a:cs typeface="Arial" charset="0"/>
                        </a:rPr>
                        <a:t>1 : 1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Lokasi</a:t>
                      </a: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Digunakan</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secara</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gunasama</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berdasarkan</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keperluan</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operasi</a:t>
                      </a:r>
                      <a:r>
                        <a:rPr kumimoji="0" lang="en-US" altLang="en-US" sz="1200" b="0" i="0" u="none" strike="noStrike" cap="none" normalizeH="0" baseline="0" dirty="0">
                          <a:ln>
                            <a:noFill/>
                          </a:ln>
                          <a:solidFill>
                            <a:schemeClr val="tx1"/>
                          </a:solidFill>
                          <a:effectLst/>
                          <a:latin typeface="Arial" charset="0"/>
                          <a:ea typeface="Calibri" charset="0"/>
                          <a:cs typeface="Arial" charset="0"/>
                        </a:rPr>
                        <a:t> di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Pejabat</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Parol</a:t>
                      </a:r>
                      <a:r>
                        <a:rPr kumimoji="0" lang="en-US" altLang="en-US" sz="1200" b="0" i="0" u="none" strike="noStrike" cap="none" normalizeH="0" baseline="0" dirty="0">
                          <a:ln>
                            <a:noFill/>
                          </a:ln>
                          <a:solidFill>
                            <a:schemeClr val="tx1"/>
                          </a:solidFill>
                          <a:effectLst/>
                          <a:latin typeface="Arial" charset="0"/>
                          <a:ea typeface="Calibri" charset="0"/>
                          <a:cs typeface="Arial" charset="0"/>
                        </a:rPr>
                        <a:t> Daerah,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Kem</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Pemulihan</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Pemasyarakatan</a:t>
                      </a: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733527"/>
                  </a:ext>
                </a:extLst>
              </a:tr>
              <a:tr h="48046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dirty="0">
                          <a:ln>
                            <a:noFill/>
                          </a:ln>
                          <a:solidFill>
                            <a:srgbClr val="000000"/>
                          </a:solidFill>
                          <a:effectLst/>
                          <a:latin typeface="Arial" charset="0"/>
                          <a:ea typeface="Arial" charset="0"/>
                          <a:cs typeface="Arial" charset="0"/>
                        </a:rPr>
                        <a:t>3</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MY" altLang="en-US" sz="1200" b="0" i="0" u="none" strike="noStrike" cap="none" normalizeH="0" baseline="0" dirty="0">
                          <a:ln>
                            <a:noFill/>
                          </a:ln>
                          <a:solidFill>
                            <a:srgbClr val="000000"/>
                          </a:solidFill>
                          <a:effectLst/>
                          <a:latin typeface="Arial" charset="0"/>
                          <a:ea typeface="Arial" charset="0"/>
                          <a:cs typeface="Arial" charset="0"/>
                        </a:rPr>
                        <a:t> </a:t>
                      </a:r>
                      <a:r>
                        <a:rPr kumimoji="0" lang="en-MY" altLang="en-US" sz="1200" b="0" i="0" u="none" strike="noStrike" cap="none" normalizeH="0" baseline="0" dirty="0" err="1">
                          <a:ln>
                            <a:noFill/>
                          </a:ln>
                          <a:solidFill>
                            <a:srgbClr val="000000"/>
                          </a:solidFill>
                          <a:effectLst/>
                          <a:latin typeface="Arial" charset="0"/>
                          <a:ea typeface="Arial" charset="0"/>
                          <a:cs typeface="Arial" charset="0"/>
                        </a:rPr>
                        <a:t>Komputer</a:t>
                      </a:r>
                      <a:r>
                        <a:rPr kumimoji="0" lang="en-MY" altLang="en-US" sz="1200" b="0" i="0" u="none" strike="noStrike" cap="none" normalizeH="0" baseline="0" dirty="0">
                          <a:ln>
                            <a:noFill/>
                          </a:ln>
                          <a:solidFill>
                            <a:srgbClr val="000000"/>
                          </a:solidFill>
                          <a:effectLst/>
                          <a:latin typeface="Arial" charset="0"/>
                          <a:ea typeface="Arial" charset="0"/>
                          <a:cs typeface="Arial" charset="0"/>
                        </a:rPr>
                        <a:t> </a:t>
                      </a:r>
                      <a:r>
                        <a:rPr kumimoji="0" lang="en-MY" altLang="en-US" sz="1200" b="0" i="0" u="none" strike="noStrike" cap="none" normalizeH="0" baseline="0" dirty="0" err="1">
                          <a:ln>
                            <a:noFill/>
                          </a:ln>
                          <a:solidFill>
                            <a:srgbClr val="000000"/>
                          </a:solidFill>
                          <a:effectLst/>
                          <a:latin typeface="Arial" charset="0"/>
                          <a:ea typeface="Arial" charset="0"/>
                          <a:cs typeface="Arial" charset="0"/>
                        </a:rPr>
                        <a:t>peribadi</a:t>
                      </a:r>
                      <a:r>
                        <a:rPr kumimoji="0" lang="en-MY" altLang="en-US" sz="1200" b="0" i="0" u="none" strike="noStrike" cap="none" normalizeH="0" baseline="0" dirty="0">
                          <a:ln>
                            <a:noFill/>
                          </a:ln>
                          <a:solidFill>
                            <a:srgbClr val="000000"/>
                          </a:solidFill>
                          <a:effectLst/>
                          <a:latin typeface="Arial" charset="0"/>
                          <a:ea typeface="Arial" charset="0"/>
                          <a:cs typeface="Arial" charset="0"/>
                        </a:rPr>
                        <a:t> </a:t>
                      </a:r>
                    </a:p>
                  </a:txBody>
                  <a:tcPr marL="7144" marR="7144"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1 : 3 </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7000"/>
                        </a:lnSpc>
                        <a:spcBef>
                          <a:spcPct val="0"/>
                        </a:spcBef>
                        <a:spcAft>
                          <a:spcPct val="0"/>
                        </a:spcAft>
                        <a:buClrTx/>
                        <a:buSzTx/>
                        <a:buFont typeface="Symbol" charset="2"/>
                        <a:buNone/>
                        <a:tabLst/>
                        <a:defRPr/>
                      </a:pPr>
                      <a:r>
                        <a:rPr kumimoji="0" lang="en-US" altLang="en-US" sz="1200" b="0" i="0" u="none" strike="noStrike" cap="none" normalizeH="0" baseline="0" dirty="0">
                          <a:ln>
                            <a:noFill/>
                          </a:ln>
                          <a:solidFill>
                            <a:schemeClr val="tx1"/>
                          </a:solidFill>
                          <a:effectLst/>
                          <a:latin typeface="Arial" charset="0"/>
                          <a:ea typeface="Calibri" charset="0"/>
                          <a:cs typeface="Arial" charset="0"/>
                        </a:rPr>
                        <a:t>-</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Semua</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Pegawai</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Pelaksana</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gred</a:t>
                      </a:r>
                      <a:r>
                        <a:rPr kumimoji="0" lang="en-US" altLang="en-US" sz="1200" b="0" i="0" u="none" strike="noStrike" cap="none" normalizeH="0" baseline="0" dirty="0">
                          <a:ln>
                            <a:noFill/>
                          </a:ln>
                          <a:solidFill>
                            <a:schemeClr val="tx1"/>
                          </a:solidFill>
                          <a:effectLst/>
                          <a:latin typeface="Arial" charset="0"/>
                          <a:ea typeface="Calibri" charset="0"/>
                          <a:cs typeface="Arial" charset="0"/>
                        </a:rPr>
                        <a:t> 40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bawah</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Institusi</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Penjara</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sahaja</a:t>
                      </a:r>
                      <a:r>
                        <a:rPr kumimoji="0" lang="en-US" altLang="en-US" sz="1200" b="0" i="0" u="none" strike="noStrike" cap="none" normalizeH="0" baseline="0" dirty="0">
                          <a:ln>
                            <a:noFill/>
                          </a:ln>
                          <a:solidFill>
                            <a:schemeClr val="tx1"/>
                          </a:solidFill>
                          <a:effectLst/>
                          <a:latin typeface="Arial" charset="0"/>
                          <a:ea typeface="Calibri" charset="0"/>
                          <a:cs typeface="Arial" charset="0"/>
                        </a:rPr>
                        <a:t>)</a:t>
                      </a:r>
                    </a:p>
                    <a:p>
                      <a:pPr marL="0" marR="0" lvl="0" indent="0" algn="l" defTabSz="914400" rtl="0" eaLnBrk="1" fontAlgn="base" latinLnBrk="0" hangingPunct="1">
                        <a:lnSpc>
                          <a:spcPct val="107000"/>
                        </a:lnSpc>
                        <a:spcBef>
                          <a:spcPct val="0"/>
                        </a:spcBef>
                        <a:spcAft>
                          <a:spcPct val="0"/>
                        </a:spcAft>
                        <a:buClrTx/>
                        <a:buSzTx/>
                        <a:buFont typeface="Symbol" charset="2"/>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0002"/>
                  </a:ext>
                </a:extLst>
              </a:tr>
              <a:tr h="643001">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dirty="0">
                          <a:ln>
                            <a:noFill/>
                          </a:ln>
                          <a:solidFill>
                            <a:srgbClr val="000000"/>
                          </a:solidFill>
                          <a:effectLst/>
                          <a:latin typeface="Arial" charset="0"/>
                          <a:ea typeface="Arial" charset="0"/>
                          <a:cs typeface="Arial" charset="0"/>
                        </a:rPr>
                        <a:t>4</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dirty="0">
                          <a:ln>
                            <a:noFill/>
                          </a:ln>
                          <a:solidFill>
                            <a:srgbClr val="000000"/>
                          </a:solidFill>
                          <a:effectLst/>
                          <a:latin typeface="Arial" charset="0"/>
                          <a:ea typeface="Arial" charset="0"/>
                          <a:cs typeface="Arial" charset="0"/>
                        </a:rPr>
                        <a:t> </a:t>
                      </a:r>
                      <a:r>
                        <a:rPr kumimoji="0" lang="en-MY" altLang="en-US" sz="1200" b="0" i="0" u="none" strike="noStrike" cap="none" normalizeH="0" baseline="0" dirty="0" err="1">
                          <a:ln>
                            <a:noFill/>
                          </a:ln>
                          <a:solidFill>
                            <a:srgbClr val="000000"/>
                          </a:solidFill>
                          <a:effectLst/>
                          <a:latin typeface="Arial" charset="0"/>
                          <a:ea typeface="Arial" charset="0"/>
                          <a:cs typeface="Arial" charset="0"/>
                        </a:rPr>
                        <a:t>Pencetak</a:t>
                      </a:r>
                      <a:r>
                        <a:rPr kumimoji="0" lang="en-MY" altLang="en-US" sz="1200" b="0" i="0" u="none" strike="noStrike" cap="none" normalizeH="0" baseline="0" dirty="0">
                          <a:ln>
                            <a:noFill/>
                          </a:ln>
                          <a:solidFill>
                            <a:srgbClr val="000000"/>
                          </a:solidFill>
                          <a:effectLst/>
                          <a:latin typeface="Arial" charset="0"/>
                          <a:ea typeface="Arial" charset="0"/>
                          <a:cs typeface="Arial" charset="0"/>
                        </a:rPr>
                        <a:t> Laser Monochrome</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 typeface="Symbol" charset="2"/>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1 : 1</a:t>
                      </a:r>
                    </a:p>
                    <a:p>
                      <a:pPr marL="0" marR="0" lvl="0" indent="0" algn="ctr" defTabSz="914400" rtl="0" eaLnBrk="1" fontAlgn="base" latinLnBrk="0" hangingPunct="1">
                        <a:lnSpc>
                          <a:spcPct val="107000"/>
                        </a:lnSpc>
                        <a:spcBef>
                          <a:spcPct val="0"/>
                        </a:spcBef>
                        <a:spcAft>
                          <a:spcPct val="0"/>
                        </a:spcAft>
                        <a:buClrTx/>
                        <a:buSzTx/>
                        <a:buFont typeface="Symbol" charset="2"/>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ctr" defTabSz="914400" rtl="0" eaLnBrk="1" fontAlgn="base" latinLnBrk="0" hangingPunct="1">
                        <a:lnSpc>
                          <a:spcPct val="107000"/>
                        </a:lnSpc>
                        <a:spcBef>
                          <a:spcPct val="0"/>
                        </a:spcBef>
                        <a:spcAft>
                          <a:spcPct val="0"/>
                        </a:spcAft>
                        <a:buClrTx/>
                        <a:buSzTx/>
                        <a:buFont typeface="Symbol" charset="2"/>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1 : 4</a:t>
                      </a:r>
                    </a:p>
                    <a:p>
                      <a:pPr marL="0" marR="0" lvl="0" indent="0" algn="ctr" defTabSz="914400" rtl="0" eaLnBrk="1" fontAlgn="base" latinLnBrk="0" hangingPunct="1">
                        <a:lnSpc>
                          <a:spcPct val="107000"/>
                        </a:lnSpc>
                        <a:spcBef>
                          <a:spcPct val="0"/>
                        </a:spcBef>
                        <a:spcAft>
                          <a:spcPct val="0"/>
                        </a:spcAft>
                        <a:buClrTx/>
                        <a:buSzTx/>
                        <a:buFont typeface="Symbol" charset="2"/>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charset="0"/>
                          <a:ea typeface="Calibri" charset="0"/>
                          <a:cs typeface="Arial" charset="0"/>
                        </a:rPr>
                        <a:t>Pegawai</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Gred</a:t>
                      </a:r>
                      <a:r>
                        <a:rPr kumimoji="0" lang="en-US" altLang="en-US" sz="1200" b="0" i="0" u="none" strike="noStrike" cap="none" normalizeH="0" baseline="0" dirty="0">
                          <a:ln>
                            <a:noFill/>
                          </a:ln>
                          <a:solidFill>
                            <a:schemeClr val="tx1"/>
                          </a:solidFill>
                          <a:effectLst/>
                          <a:latin typeface="Arial" charset="0"/>
                          <a:ea typeface="Calibri" charset="0"/>
                          <a:cs typeface="Arial" charset="0"/>
                        </a:rPr>
                        <a:t> 48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atas</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Timbalan</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Pengarah</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Bahagian</a:t>
                      </a:r>
                      <a:r>
                        <a:rPr kumimoji="0" lang="en-US" altLang="en-US" sz="1200" b="0" i="0" u="none" strike="noStrike" cap="none" normalizeH="0" baseline="0">
                          <a:ln>
                            <a:noFill/>
                          </a:ln>
                          <a:solidFill>
                            <a:schemeClr val="tx1"/>
                          </a:solidFill>
                          <a:effectLst/>
                          <a:latin typeface="Arial" charset="0"/>
                          <a:ea typeface="Calibri" charset="0"/>
                          <a:cs typeface="Arial" charset="0"/>
                        </a:rPr>
                        <a:t>)</a:t>
                      </a: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charset="0"/>
                          <a:ea typeface="Calibri" charset="0"/>
                          <a:cs typeface="Arial" charset="0"/>
                        </a:rPr>
                        <a:t>Pegawai</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Gred</a:t>
                      </a:r>
                      <a:r>
                        <a:rPr kumimoji="0" lang="en-US" altLang="en-US" sz="1200" b="0" i="0" u="none" strike="noStrike" cap="none" normalizeH="0" baseline="0" dirty="0">
                          <a:ln>
                            <a:noFill/>
                          </a:ln>
                          <a:solidFill>
                            <a:schemeClr val="tx1"/>
                          </a:solidFill>
                          <a:effectLst/>
                          <a:latin typeface="Arial" charset="0"/>
                          <a:ea typeface="Calibri" charset="0"/>
                          <a:cs typeface="Arial" charset="0"/>
                        </a:rPr>
                        <a:t> 44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dan</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bawah</a:t>
                      </a: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30610">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dirty="0">
                          <a:ln>
                            <a:noFill/>
                          </a:ln>
                          <a:solidFill>
                            <a:srgbClr val="000000"/>
                          </a:solidFill>
                          <a:effectLst/>
                          <a:latin typeface="Arial" charset="0"/>
                          <a:ea typeface="Arial" charset="0"/>
                          <a:cs typeface="Arial" charset="0"/>
                        </a:rPr>
                        <a:t>5</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dirty="0">
                          <a:ln>
                            <a:noFill/>
                          </a:ln>
                          <a:solidFill>
                            <a:schemeClr val="tx1"/>
                          </a:solidFill>
                          <a:effectLst/>
                          <a:latin typeface="Arial" charset="0"/>
                          <a:ea typeface="Arial" charset="0"/>
                          <a:cs typeface="Arial" charset="0"/>
                        </a:rPr>
                        <a:t> </a:t>
                      </a:r>
                      <a:r>
                        <a:rPr kumimoji="0" lang="en-MY" altLang="en-US" sz="1200" b="0" i="0" u="none" strike="noStrike" cap="none" normalizeH="0" baseline="0" dirty="0" err="1">
                          <a:ln>
                            <a:noFill/>
                          </a:ln>
                          <a:solidFill>
                            <a:schemeClr val="tx1"/>
                          </a:solidFill>
                          <a:effectLst/>
                          <a:latin typeface="Arial" charset="0"/>
                          <a:ea typeface="Arial" charset="0"/>
                          <a:cs typeface="Arial" charset="0"/>
                        </a:rPr>
                        <a:t>Pencetak</a:t>
                      </a:r>
                      <a:r>
                        <a:rPr kumimoji="0" lang="en-MY" altLang="en-US" sz="1200" b="0" i="0" u="none" strike="noStrike" cap="none" normalizeH="0" baseline="0" dirty="0">
                          <a:ln>
                            <a:noFill/>
                          </a:ln>
                          <a:solidFill>
                            <a:schemeClr val="tx1"/>
                          </a:solidFill>
                          <a:effectLst/>
                          <a:latin typeface="Arial" charset="0"/>
                          <a:ea typeface="Arial" charset="0"/>
                          <a:cs typeface="Arial" charset="0"/>
                        </a:rPr>
                        <a:t> Laser </a:t>
                      </a:r>
                      <a:r>
                        <a:rPr kumimoji="0" lang="en-MY" altLang="en-US" sz="1200" b="0" i="0" u="none" strike="noStrike" cap="none" normalizeH="0" baseline="0" dirty="0" err="1">
                          <a:ln>
                            <a:noFill/>
                          </a:ln>
                          <a:solidFill>
                            <a:schemeClr val="tx1"/>
                          </a:solidFill>
                          <a:effectLst/>
                          <a:latin typeface="Arial" charset="0"/>
                          <a:ea typeface="Arial" charset="0"/>
                          <a:cs typeface="Arial" charset="0"/>
                        </a:rPr>
                        <a:t>Warna</a:t>
                      </a:r>
                      <a:endParaRPr kumimoji="0" lang="en-MY" altLang="en-US" sz="1200" b="0" i="0" u="none" strike="noStrike" cap="none" normalizeH="0" baseline="0" dirty="0">
                        <a:ln>
                          <a:noFill/>
                        </a:ln>
                        <a:solidFill>
                          <a:schemeClr val="tx1"/>
                        </a:solidFill>
                        <a:effectLst/>
                        <a:latin typeface="Arial" charset="0"/>
                        <a:ea typeface="Arial"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base" latinLnBrk="0" hangingPunct="1">
                        <a:lnSpc>
                          <a:spcPct val="107000"/>
                        </a:lnSpc>
                        <a:spcBef>
                          <a:spcPct val="0"/>
                        </a:spcBef>
                        <a:spcAft>
                          <a:spcPct val="0"/>
                        </a:spcAft>
                        <a:buClrTx/>
                        <a:buSzTx/>
                        <a:buFont typeface="Symbol" charset="2"/>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1 : 1</a:t>
                      </a:r>
                    </a:p>
                    <a:p>
                      <a:pPr marL="0" marR="0" lvl="0" indent="0" algn="ctr" defTabSz="914400" rtl="0" eaLnBrk="1" fontAlgn="base" latinLnBrk="0" hangingPunct="1">
                        <a:lnSpc>
                          <a:spcPct val="107000"/>
                        </a:lnSpc>
                        <a:spcBef>
                          <a:spcPct val="0"/>
                        </a:spcBef>
                        <a:spcAft>
                          <a:spcPct val="0"/>
                        </a:spcAft>
                        <a:buClrTx/>
                        <a:buSzTx/>
                        <a:buFont typeface="Symbol" charset="2"/>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ctr" defTabSz="914400" rtl="0" eaLnBrk="1" fontAlgn="base" latinLnBrk="0" hangingPunct="1">
                        <a:lnSpc>
                          <a:spcPct val="107000"/>
                        </a:lnSpc>
                        <a:spcBef>
                          <a:spcPct val="0"/>
                        </a:spcBef>
                        <a:spcAft>
                          <a:spcPct val="0"/>
                        </a:spcAft>
                        <a:buClrTx/>
                        <a:buSzTx/>
                        <a:buFont typeface="Symbol" charset="2"/>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ctr" defTabSz="914400" rtl="0" eaLnBrk="1" fontAlgn="base" latinLnBrk="0" hangingPunct="1">
                        <a:lnSpc>
                          <a:spcPct val="107000"/>
                        </a:lnSpc>
                        <a:spcBef>
                          <a:spcPct val="0"/>
                        </a:spcBef>
                        <a:spcAft>
                          <a:spcPct val="0"/>
                        </a:spcAft>
                        <a:buClrTx/>
                        <a:buSzTx/>
                        <a:buFont typeface="Symbol" charset="2"/>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1 : 4</a:t>
                      </a:r>
                    </a:p>
                    <a:p>
                      <a:pPr marL="0" marR="0" lvl="0" indent="0" algn="ctr" defTabSz="914400" rtl="0" eaLnBrk="1" fontAlgn="base" latinLnBrk="0" hangingPunct="1">
                        <a:lnSpc>
                          <a:spcPct val="107000"/>
                        </a:lnSpc>
                        <a:spcBef>
                          <a:spcPct val="0"/>
                        </a:spcBef>
                        <a:spcAft>
                          <a:spcPct val="0"/>
                        </a:spcAft>
                        <a:buClrTx/>
                        <a:buSzTx/>
                        <a:buFont typeface="Symbol" charset="2"/>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ctr" defTabSz="914400" rtl="0" eaLnBrk="1" fontAlgn="base" latinLnBrk="0" hangingPunct="1">
                        <a:lnSpc>
                          <a:spcPct val="107000"/>
                        </a:lnSpc>
                        <a:spcBef>
                          <a:spcPct val="0"/>
                        </a:spcBef>
                        <a:spcAft>
                          <a:spcPct val="0"/>
                        </a:spcAft>
                        <a:buClrTx/>
                        <a:buSzTx/>
                        <a:buFont typeface="Symbol" charset="2"/>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ctr" defTabSz="914400" rtl="0" eaLnBrk="1" fontAlgn="base" latinLnBrk="0" hangingPunct="1">
                        <a:lnSpc>
                          <a:spcPct val="107000"/>
                        </a:lnSpc>
                        <a:spcBef>
                          <a:spcPct val="0"/>
                        </a:spcBef>
                        <a:spcAft>
                          <a:spcPct val="0"/>
                        </a:spcAft>
                        <a:buClrTx/>
                        <a:buSzTx/>
                        <a:buFont typeface="Symbol" charset="2"/>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1:10</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7000"/>
                        </a:lnSpc>
                        <a:spcBef>
                          <a:spcPct val="0"/>
                        </a:spcBef>
                        <a:spcAft>
                          <a:spcPct val="0"/>
                        </a:spcAft>
                        <a:buClrTx/>
                        <a:buSzTx/>
                        <a:buFont typeface="Symbol" charset="2"/>
                        <a:buNone/>
                        <a:tabLst/>
                      </a:pPr>
                      <a:r>
                        <a:rPr kumimoji="0" lang="en-US" altLang="en-US" sz="1200" b="0" i="0" u="none" strike="noStrike" cap="none" normalizeH="0" baseline="0" dirty="0" err="1">
                          <a:ln>
                            <a:noFill/>
                          </a:ln>
                          <a:solidFill>
                            <a:schemeClr val="tx1"/>
                          </a:solidFill>
                          <a:effectLst/>
                          <a:latin typeface="Arial" charset="0"/>
                          <a:ea typeface="Calibri" charset="0"/>
                          <a:cs typeface="Arial" charset="0"/>
                        </a:rPr>
                        <a:t>Pengurusan</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Tertinggi</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gred</a:t>
                      </a:r>
                      <a:r>
                        <a:rPr kumimoji="0" lang="en-US" altLang="en-US" sz="1200" b="0" i="0" u="none" strike="noStrike" cap="none" normalizeH="0" baseline="0" dirty="0">
                          <a:ln>
                            <a:noFill/>
                          </a:ln>
                          <a:solidFill>
                            <a:schemeClr val="tx1"/>
                          </a:solidFill>
                          <a:effectLst/>
                          <a:latin typeface="Arial" charset="0"/>
                          <a:ea typeface="Calibri" charset="0"/>
                          <a:cs typeface="Arial" charset="0"/>
                        </a:rPr>
                        <a:t> 54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keatas</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Pengarah</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Bahagian</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Gred</a:t>
                      </a:r>
                      <a:r>
                        <a:rPr kumimoji="0" lang="en-US" altLang="en-US" sz="1200" b="0" i="0" u="none" strike="noStrike" cap="none" normalizeH="0" baseline="0" dirty="0">
                          <a:ln>
                            <a:noFill/>
                          </a:ln>
                          <a:solidFill>
                            <a:schemeClr val="tx1"/>
                          </a:solidFill>
                          <a:effectLst/>
                          <a:latin typeface="Arial" charset="0"/>
                          <a:ea typeface="Calibri" charset="0"/>
                          <a:cs typeface="Arial" charset="0"/>
                        </a:rPr>
                        <a:t> 52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atas</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dan</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Pengarah</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Negeri</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Gred</a:t>
                      </a:r>
                      <a:r>
                        <a:rPr kumimoji="0" lang="en-US" altLang="en-US" sz="1200" b="0" i="0" u="none" strike="noStrike" cap="none" normalizeH="0" baseline="0" dirty="0">
                          <a:ln>
                            <a:noFill/>
                          </a:ln>
                          <a:solidFill>
                            <a:schemeClr val="tx1"/>
                          </a:solidFill>
                          <a:effectLst/>
                          <a:latin typeface="Arial" charset="0"/>
                          <a:ea typeface="Calibri" charset="0"/>
                          <a:cs typeface="Arial" charset="0"/>
                        </a:rPr>
                        <a:t> 52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atas</a:t>
                      </a: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l" defTabSz="914400" rtl="0" eaLnBrk="1" fontAlgn="base" latinLnBrk="0" hangingPunct="1">
                        <a:lnSpc>
                          <a:spcPct val="107000"/>
                        </a:lnSpc>
                        <a:spcBef>
                          <a:spcPct val="0"/>
                        </a:spcBef>
                        <a:spcAft>
                          <a:spcPct val="0"/>
                        </a:spcAft>
                        <a:buClrTx/>
                        <a:buSzTx/>
                        <a:buFont typeface="Symbol" charset="2"/>
                        <a:buNone/>
                        <a:tabLst/>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l" defTabSz="914400" rtl="0" eaLnBrk="1" fontAlgn="base" latinLnBrk="0" hangingPunct="1">
                        <a:lnSpc>
                          <a:spcPct val="107000"/>
                        </a:lnSpc>
                        <a:spcBef>
                          <a:spcPct val="0"/>
                        </a:spcBef>
                        <a:spcAft>
                          <a:spcPct val="0"/>
                        </a:spcAft>
                        <a:buClrTx/>
                        <a:buSzTx/>
                        <a:buFont typeface="Symbol" charset="2"/>
                        <a:buNone/>
                        <a:tabLst/>
                        <a:defRPr/>
                      </a:pPr>
                      <a:r>
                        <a:rPr kumimoji="0" lang="en-US" altLang="en-US" sz="1200" b="0" i="0" u="none" strike="noStrike" cap="none" normalizeH="0" baseline="0" dirty="0">
                          <a:ln>
                            <a:noFill/>
                          </a:ln>
                          <a:solidFill>
                            <a:schemeClr val="tx1"/>
                          </a:solidFill>
                          <a:effectLst/>
                          <a:latin typeface="Arial" charset="0"/>
                          <a:ea typeface="Calibri" charset="0"/>
                          <a:cs typeface="Arial" charset="0"/>
                        </a:rPr>
                        <a:t>Kumpulan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Pelaksana</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Bahagian</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Kewangan</a:t>
                      </a:r>
                      <a:r>
                        <a:rPr kumimoji="0" lang="en-US" altLang="en-US" sz="1200" b="0" i="0" u="none" strike="noStrike" cap="none" normalizeH="0" baseline="0" dirty="0">
                          <a:ln>
                            <a:noFill/>
                          </a:ln>
                          <a:solidFill>
                            <a:schemeClr val="tx1"/>
                          </a:solidFill>
                          <a:effectLst/>
                          <a:latin typeface="Arial" charset="0"/>
                          <a:ea typeface="Calibri" charset="0"/>
                          <a:cs typeface="Arial" charset="0"/>
                        </a:rPr>
                        <a:t> &amp;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Pejabat</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Rekod</a:t>
                      </a:r>
                      <a:r>
                        <a:rPr kumimoji="0" lang="en-US" altLang="en-US" sz="1200" b="0" i="0" u="none" strike="noStrike" cap="none" normalizeH="0" baseline="0" dirty="0">
                          <a:ln>
                            <a:noFill/>
                          </a:ln>
                          <a:solidFill>
                            <a:schemeClr val="tx1"/>
                          </a:solidFill>
                          <a:effectLst/>
                          <a:latin typeface="Arial" charset="0"/>
                          <a:ea typeface="Calibri" charset="0"/>
                          <a:cs typeface="Arial" charset="0"/>
                        </a:rPr>
                        <a:t>)</a:t>
                      </a:r>
                    </a:p>
                    <a:p>
                      <a:pPr marL="0" marR="0" lvl="0" indent="0" algn="l" defTabSz="914400" rtl="0" eaLnBrk="1" fontAlgn="base" latinLnBrk="0" hangingPunct="1">
                        <a:lnSpc>
                          <a:spcPct val="107000"/>
                        </a:lnSpc>
                        <a:spcBef>
                          <a:spcPct val="0"/>
                        </a:spcBef>
                        <a:spcAft>
                          <a:spcPct val="0"/>
                        </a:spcAft>
                        <a:buClrTx/>
                        <a:buSzTx/>
                        <a:buFont typeface="Symbol" charset="2"/>
                        <a:buNone/>
                        <a:tabLst/>
                        <a:defRPr/>
                      </a:pP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p>
                      <a:pPr marL="0" marR="0" lvl="0" indent="0" algn="l" defTabSz="914400" rtl="0" eaLnBrk="1" fontAlgn="base" latinLnBrk="0" hangingPunct="1">
                        <a:lnSpc>
                          <a:spcPct val="107000"/>
                        </a:lnSpc>
                        <a:spcBef>
                          <a:spcPct val="0"/>
                        </a:spcBef>
                        <a:spcAft>
                          <a:spcPct val="0"/>
                        </a:spcAft>
                        <a:buClrTx/>
                        <a:buSzTx/>
                        <a:buFont typeface="Symbol" charset="2"/>
                        <a:buNone/>
                        <a:tabLst/>
                      </a:pPr>
                      <a:r>
                        <a:rPr kumimoji="0" lang="en-US" altLang="en-US" sz="1200" b="0" i="0" u="none" strike="noStrike" cap="none" normalizeH="0" baseline="0" dirty="0" err="1">
                          <a:ln>
                            <a:noFill/>
                          </a:ln>
                          <a:solidFill>
                            <a:schemeClr val="tx1"/>
                          </a:solidFill>
                          <a:effectLst/>
                          <a:latin typeface="Arial" charset="0"/>
                          <a:ea typeface="Calibri" charset="0"/>
                          <a:cs typeface="Arial" charset="0"/>
                        </a:rPr>
                        <a:t>Bagi</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kegunaan</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umum</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semua</a:t>
                      </a:r>
                      <a:r>
                        <a:rPr kumimoji="0" lang="en-US" altLang="en-US" sz="1200" b="0" i="0" u="none" strike="noStrike" cap="none" normalizeH="0" baseline="0" dirty="0">
                          <a:ln>
                            <a:noFill/>
                          </a:ln>
                          <a:solidFill>
                            <a:schemeClr val="tx1"/>
                          </a:solidFill>
                          <a:effectLst/>
                          <a:latin typeface="Arial" charset="0"/>
                          <a:ea typeface="Calibri" charset="0"/>
                          <a:cs typeface="Arial" charset="0"/>
                        </a:rPr>
                        <a:t> </a:t>
                      </a:r>
                      <a:r>
                        <a:rPr kumimoji="0" lang="en-US" altLang="en-US" sz="1200" b="0" i="0" u="none" strike="noStrike" cap="none" normalizeH="0" baseline="0" dirty="0" err="1">
                          <a:ln>
                            <a:noFill/>
                          </a:ln>
                          <a:solidFill>
                            <a:schemeClr val="tx1"/>
                          </a:solidFill>
                          <a:effectLst/>
                          <a:latin typeface="Arial" charset="0"/>
                          <a:ea typeface="Calibri" charset="0"/>
                          <a:cs typeface="Arial" charset="0"/>
                        </a:rPr>
                        <a:t>gred</a:t>
                      </a:r>
                      <a:r>
                        <a:rPr kumimoji="0" lang="en-US" altLang="en-US" sz="1200" b="0" i="0" u="none" strike="noStrike" cap="none" normalizeH="0" baseline="0" dirty="0">
                          <a:ln>
                            <a:noFill/>
                          </a:ln>
                          <a:solidFill>
                            <a:schemeClr val="tx1"/>
                          </a:solidFill>
                          <a:effectLst/>
                          <a:latin typeface="Arial" charset="0"/>
                          <a:ea typeface="Calibri" charset="0"/>
                          <a:cs typeface="Arial" charset="0"/>
                        </a:rPr>
                        <a:t>))</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0004"/>
                  </a:ext>
                </a:extLst>
              </a:tr>
            </a:tbl>
          </a:graphicData>
        </a:graphic>
      </p:graphicFrame>
      <p:sp>
        <p:nvSpPr>
          <p:cNvPr id="6" name="Rectangle 5"/>
          <p:cNvSpPr/>
          <p:nvPr/>
        </p:nvSpPr>
        <p:spPr>
          <a:xfrm rot="1448987">
            <a:off x="1346155" y="2299494"/>
            <a:ext cx="9173880" cy="923330"/>
          </a:xfrm>
          <a:prstGeom prst="rect">
            <a:avLst/>
          </a:prstGeom>
          <a:noFill/>
        </p:spPr>
        <p:txBody>
          <a:bodyPr wrap="square" lIns="91440" tIns="45720" rIns="91440" bIns="45720">
            <a:spAutoFit/>
          </a:bodyPr>
          <a:lstStyle/>
          <a:p>
            <a:pPr algn="ctr"/>
            <a:r>
              <a:rPr lang="en-US" sz="5400" b="1" dirty="0" err="1">
                <a:ln w="12700">
                  <a:solidFill>
                    <a:schemeClr val="accent1"/>
                  </a:solidFill>
                  <a:prstDash val="solid"/>
                </a:ln>
                <a:solidFill>
                  <a:srgbClr val="FF0000"/>
                </a:solidFill>
                <a:effectLst>
                  <a:outerShdw dist="38100" dir="2640000" algn="bl" rotWithShape="0">
                    <a:schemeClr val="accent1"/>
                  </a:outerShdw>
                </a:effectLst>
              </a:rPr>
              <a:t>Contoh</a:t>
            </a:r>
            <a:r>
              <a:rPr lang="en-US" sz="5400" b="1" dirty="0">
                <a:ln w="12700">
                  <a:solidFill>
                    <a:schemeClr val="accent1"/>
                  </a:solidFill>
                  <a:prstDash val="solid"/>
                </a:ln>
                <a:solidFill>
                  <a:srgbClr val="FF0000"/>
                </a:solidFill>
                <a:effectLst>
                  <a:outerShdw dist="38100" dir="2640000" algn="bl" rotWithShape="0">
                    <a:schemeClr val="accent1"/>
                  </a:outerShdw>
                </a:effectLst>
              </a:rPr>
              <a:t> Norma </a:t>
            </a:r>
            <a:r>
              <a:rPr lang="en-US" sz="5400" b="1" dirty="0" err="1">
                <a:ln w="12700">
                  <a:solidFill>
                    <a:schemeClr val="accent1"/>
                  </a:solidFill>
                  <a:prstDash val="solid"/>
                </a:ln>
                <a:solidFill>
                  <a:srgbClr val="FF0000"/>
                </a:solidFill>
                <a:effectLst>
                  <a:outerShdw dist="38100" dir="2640000" algn="bl" rotWithShape="0">
                    <a:schemeClr val="accent1"/>
                  </a:outerShdw>
                </a:effectLst>
              </a:rPr>
              <a:t>Agihan</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2" name="Slide Number Placeholder 1"/>
          <p:cNvSpPr>
            <a:spLocks noGrp="1"/>
          </p:cNvSpPr>
          <p:nvPr>
            <p:ph type="sldNum" sz="quarter" idx="12"/>
          </p:nvPr>
        </p:nvSpPr>
        <p:spPr/>
        <p:txBody>
          <a:bodyPr/>
          <a:lstStyle/>
          <a:p>
            <a:pPr>
              <a:defRPr/>
            </a:pPr>
            <a:fld id="{1B09AB17-F647-4A22-A4B0-5AFB6B343795}" type="slidenum">
              <a:rPr lang="ms-MY" smtClean="0"/>
              <a:pPr>
                <a:defRPr/>
              </a:pPr>
              <a:t>54</a:t>
            </a:fld>
            <a:endParaRPr lang="ms-MY"/>
          </a:p>
        </p:txBody>
      </p:sp>
    </p:spTree>
    <p:extLst>
      <p:ext uri="{BB962C8B-B14F-4D97-AF65-F5344CB8AC3E}">
        <p14:creationId xmlns:p14="http://schemas.microsoft.com/office/powerpoint/2010/main" val="1337682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10"/>
          <p:cNvSpPr txBox="1">
            <a:spLocks noChangeArrowheads="1"/>
          </p:cNvSpPr>
          <p:nvPr/>
        </p:nvSpPr>
        <p:spPr bwMode="auto">
          <a:xfrm>
            <a:off x="2063553" y="581103"/>
            <a:ext cx="6933529"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marL="342900" lvl="1" indent="-342900">
              <a:lnSpc>
                <a:spcPct val="100000"/>
              </a:lnSpc>
              <a:spcBef>
                <a:spcPct val="20000"/>
              </a:spcBef>
              <a:buNone/>
            </a:pPr>
            <a:r>
              <a:rPr lang="ms-BN" sz="3200" b="1">
                <a:solidFill>
                  <a:prstClr val="black"/>
                </a:solidFill>
                <a:latin typeface="Arial" panose="020B0604020202020204" pitchFamily="34" charset="0"/>
                <a:cs typeface="Arial" panose="020B0604020202020204" pitchFamily="34" charset="0"/>
              </a:rPr>
              <a:t>RINGKASAN PEROLEHAN</a:t>
            </a:r>
            <a:endParaRPr lang="ms-MY" altLang="en-US" sz="3200" b="1" dirty="0">
              <a:solidFill>
                <a:srgbClr val="000000"/>
              </a:solidFill>
              <a:latin typeface="Arial" charset="0"/>
              <a:ea typeface="MS PGothic" charset="-128"/>
              <a:cs typeface="Arial" charset="0"/>
            </a:endParaRPr>
          </a:p>
        </p:txBody>
      </p:sp>
      <p:sp>
        <p:nvSpPr>
          <p:cNvPr id="4099" name="Subtitle 2"/>
          <p:cNvSpPr txBox="1">
            <a:spLocks noChangeArrowheads="1"/>
          </p:cNvSpPr>
          <p:nvPr/>
        </p:nvSpPr>
        <p:spPr bwMode="auto">
          <a:xfrm>
            <a:off x="3125391" y="2091929"/>
            <a:ext cx="5562600" cy="275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charset="0"/>
              <a:buChar char="•"/>
              <a:defRPr sz="2800">
                <a:solidFill>
                  <a:schemeClr val="tx1"/>
                </a:solidFill>
                <a:latin typeface="Calibri" charset="0"/>
              </a:defRPr>
            </a:lvl1pPr>
            <a:lvl2pPr marL="685800" indent="-22860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a:lnSpc>
                <a:spcPct val="100000"/>
              </a:lnSpc>
              <a:spcBef>
                <a:spcPct val="20000"/>
              </a:spcBef>
              <a:buClr>
                <a:srgbClr val="4F81BD"/>
              </a:buClr>
              <a:buSzPct val="73000"/>
              <a:buFont typeface="Wingdings" charset="2"/>
              <a:buChar char="Ø"/>
            </a:pPr>
            <a:endParaRPr lang="en-US" altLang="en-US" sz="1500">
              <a:solidFill>
                <a:srgbClr val="000000"/>
              </a:solidFill>
              <a:latin typeface="Arial" charset="0"/>
              <a:ea typeface="Arial" charset="0"/>
              <a:cs typeface="Arial" charset="0"/>
            </a:endParaRPr>
          </a:p>
          <a:p>
            <a:pPr algn="just">
              <a:lnSpc>
                <a:spcPct val="100000"/>
              </a:lnSpc>
              <a:spcBef>
                <a:spcPct val="20000"/>
              </a:spcBef>
              <a:buClr>
                <a:srgbClr val="4F81BD"/>
              </a:buClr>
              <a:buSzPct val="73000"/>
              <a:buFont typeface="Wingdings" charset="2"/>
              <a:buChar char="Ø"/>
            </a:pPr>
            <a:endParaRPr lang="en-US" altLang="en-US" sz="1500">
              <a:solidFill>
                <a:srgbClr val="000000"/>
              </a:solidFill>
              <a:latin typeface="Arial" charset="0"/>
              <a:ea typeface="Arial" charset="0"/>
              <a:cs typeface="Arial" charset="0"/>
            </a:endParaRPr>
          </a:p>
        </p:txBody>
      </p:sp>
      <p:graphicFrame>
        <p:nvGraphicFramePr>
          <p:cNvPr id="7" name="Table 6"/>
          <p:cNvGraphicFramePr>
            <a:graphicFrameLocks noGrp="1"/>
          </p:cNvGraphicFramePr>
          <p:nvPr>
            <p:extLst/>
          </p:nvPr>
        </p:nvGraphicFramePr>
        <p:xfrm>
          <a:off x="1828801" y="1338341"/>
          <a:ext cx="7733765" cy="4468940"/>
        </p:xfrm>
        <a:graphic>
          <a:graphicData uri="http://schemas.openxmlformats.org/drawingml/2006/table">
            <a:tbl>
              <a:tblPr/>
              <a:tblGrid>
                <a:gridCol w="721894">
                  <a:extLst>
                    <a:ext uri="{9D8B030D-6E8A-4147-A177-3AD203B41FA5}">
                      <a16:colId xmlns:a16="http://schemas.microsoft.com/office/drawing/2014/main" val="20000"/>
                    </a:ext>
                  </a:extLst>
                </a:gridCol>
                <a:gridCol w="2065747">
                  <a:extLst>
                    <a:ext uri="{9D8B030D-6E8A-4147-A177-3AD203B41FA5}">
                      <a16:colId xmlns:a16="http://schemas.microsoft.com/office/drawing/2014/main" val="20001"/>
                    </a:ext>
                  </a:extLst>
                </a:gridCol>
                <a:gridCol w="1001024">
                  <a:extLst>
                    <a:ext uri="{9D8B030D-6E8A-4147-A177-3AD203B41FA5}">
                      <a16:colId xmlns:a16="http://schemas.microsoft.com/office/drawing/2014/main" val="20002"/>
                    </a:ext>
                  </a:extLst>
                </a:gridCol>
                <a:gridCol w="1998524">
                  <a:extLst>
                    <a:ext uri="{9D8B030D-6E8A-4147-A177-3AD203B41FA5}">
                      <a16:colId xmlns:a16="http://schemas.microsoft.com/office/drawing/2014/main" val="20003"/>
                    </a:ext>
                  </a:extLst>
                </a:gridCol>
                <a:gridCol w="1946576">
                  <a:extLst>
                    <a:ext uri="{9D8B030D-6E8A-4147-A177-3AD203B41FA5}">
                      <a16:colId xmlns:a16="http://schemas.microsoft.com/office/drawing/2014/main" val="2258520486"/>
                    </a:ext>
                  </a:extLst>
                </a:gridCol>
              </a:tblGrid>
              <a:tr h="72866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1" i="0" u="none" strike="noStrike" cap="none" normalizeH="0" baseline="0" dirty="0" err="1">
                          <a:ln>
                            <a:noFill/>
                          </a:ln>
                          <a:solidFill>
                            <a:srgbClr val="000000"/>
                          </a:solidFill>
                          <a:effectLst/>
                          <a:latin typeface="Arial" charset="0"/>
                        </a:rPr>
                        <a:t>Bil</a:t>
                      </a:r>
                      <a:r>
                        <a:rPr kumimoji="0" lang="en-MY" altLang="en-US" sz="1200" b="0" i="0" u="none" strike="noStrike" cap="none" normalizeH="0" baseline="0" dirty="0">
                          <a:ln>
                            <a:noFill/>
                          </a:ln>
                          <a:solidFill>
                            <a:srgbClr val="000000"/>
                          </a:solidFill>
                          <a:effectLst/>
                          <a:latin typeface="Arial" charset="0"/>
                        </a:rPr>
                        <a:t> </a:t>
                      </a:r>
                      <a:endParaRPr kumimoji="0" lang="en-MY" altLang="en-US" sz="1200" b="1" i="0" u="none" strike="noStrike" cap="none" normalizeH="0" baseline="0" dirty="0">
                        <a:ln>
                          <a:noFill/>
                        </a:ln>
                        <a:solidFill>
                          <a:srgbClr val="000000"/>
                        </a:solidFill>
                        <a:effectLst/>
                        <a:latin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1" i="0" u="none" strike="noStrike" cap="none" normalizeH="0" baseline="0" dirty="0" err="1">
                          <a:ln>
                            <a:noFill/>
                          </a:ln>
                          <a:solidFill>
                            <a:srgbClr val="000000"/>
                          </a:solidFill>
                          <a:effectLst/>
                          <a:latin typeface="Arial" charset="0"/>
                        </a:rPr>
                        <a:t>Perkara</a:t>
                      </a:r>
                      <a:endParaRPr kumimoji="0" lang="en-MY" altLang="en-US" sz="1200" b="1" i="0" u="none" strike="noStrike" cap="none" normalizeH="0" baseline="0" dirty="0">
                        <a:ln>
                          <a:noFill/>
                        </a:ln>
                        <a:solidFill>
                          <a:srgbClr val="000000"/>
                        </a:solidFill>
                        <a:effectLst/>
                        <a:latin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1" i="0" u="none" strike="noStrike" cap="none" normalizeH="0" baseline="0">
                          <a:ln>
                            <a:noFill/>
                          </a:ln>
                          <a:solidFill>
                            <a:srgbClr val="000000"/>
                          </a:solidFill>
                          <a:effectLst/>
                          <a:latin typeface="Arial" charset="0"/>
                        </a:rPr>
                        <a:t>Gantian</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1" i="0" u="none" strike="noStrike" cap="none" normalizeH="0" baseline="0" dirty="0">
                          <a:ln>
                            <a:noFill/>
                          </a:ln>
                          <a:solidFill>
                            <a:srgbClr val="000000"/>
                          </a:solidFill>
                          <a:effectLst/>
                          <a:latin typeface="Arial" charset="0"/>
                        </a:rPr>
                        <a:t>Baharu</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1" i="0" u="none" strike="noStrike" cap="none" normalizeH="0" baseline="0">
                          <a:ln>
                            <a:noFill/>
                          </a:ln>
                          <a:solidFill>
                            <a:srgbClr val="000000"/>
                          </a:solidFill>
                          <a:effectLst/>
                          <a:latin typeface="Arial" charset="0"/>
                        </a:rPr>
                        <a:t>Jumlah</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492278">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a:ln>
                            <a:noFill/>
                          </a:ln>
                          <a:solidFill>
                            <a:srgbClr val="000000"/>
                          </a:solidFill>
                          <a:effectLst/>
                          <a:latin typeface="Arial" charset="0"/>
                          <a:ea typeface="Arial" charset="0"/>
                          <a:cs typeface="Arial" charset="0"/>
                        </a:rPr>
                        <a:t>1</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MY" altLang="en-US" sz="1400" b="0" i="0" u="none" strike="noStrike" cap="none" normalizeH="0" baseline="0" dirty="0" err="1">
                          <a:ln>
                            <a:noFill/>
                          </a:ln>
                          <a:solidFill>
                            <a:srgbClr val="000000"/>
                          </a:solidFill>
                          <a:effectLst/>
                          <a:latin typeface="Arial" charset="0"/>
                          <a:ea typeface="Arial" charset="0"/>
                          <a:cs typeface="Arial" charset="0"/>
                        </a:rPr>
                        <a:t>Komputer</a:t>
                      </a:r>
                      <a:r>
                        <a:rPr kumimoji="0" lang="en-MY" altLang="en-US" sz="1400" b="0" i="0" u="none" strike="noStrike" cap="none" normalizeH="0" baseline="0" dirty="0">
                          <a:ln>
                            <a:noFill/>
                          </a:ln>
                          <a:solidFill>
                            <a:srgbClr val="000000"/>
                          </a:solidFill>
                          <a:effectLst/>
                          <a:latin typeface="Arial" charset="0"/>
                          <a:ea typeface="Arial" charset="0"/>
                          <a:cs typeface="Arial" charset="0"/>
                        </a:rPr>
                        <a:t> </a:t>
                      </a:r>
                      <a:r>
                        <a:rPr kumimoji="0" lang="en-MY" altLang="en-US" sz="1400" b="0" i="0" u="none" strike="noStrike" cap="none" normalizeH="0" baseline="0" dirty="0" err="1">
                          <a:ln>
                            <a:noFill/>
                          </a:ln>
                          <a:solidFill>
                            <a:srgbClr val="000000"/>
                          </a:solidFill>
                          <a:effectLst/>
                          <a:latin typeface="Arial" charset="0"/>
                          <a:ea typeface="Arial" charset="0"/>
                          <a:cs typeface="Arial" charset="0"/>
                        </a:rPr>
                        <a:t>Peribadi</a:t>
                      </a:r>
                      <a:endParaRPr kumimoji="0" lang="en-MY" altLang="en-US" sz="1400" b="0" i="0" u="none" strike="noStrike" cap="none" normalizeH="0" baseline="0" dirty="0">
                        <a:ln>
                          <a:noFill/>
                        </a:ln>
                        <a:solidFill>
                          <a:srgbClr val="000000"/>
                        </a:solidFill>
                        <a:effectLst/>
                        <a:latin typeface="Arial" charset="0"/>
                        <a:ea typeface="Arial"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Calibri" charset="0"/>
                          <a:cs typeface="Arial" charset="0"/>
                        </a:rPr>
                        <a:t>436</a:t>
                      </a: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kern="1200" cap="none" normalizeH="0" baseline="0">
                          <a:ln>
                            <a:noFill/>
                          </a:ln>
                          <a:solidFill>
                            <a:schemeClr val="tx1"/>
                          </a:solidFill>
                          <a:effectLst/>
                          <a:latin typeface="Arial" charset="0"/>
                          <a:ea typeface="Calibri" charset="0"/>
                          <a:cs typeface="Arial" charset="0"/>
                        </a:rPr>
                        <a:t>569</a:t>
                      </a:r>
                      <a:endParaRPr kumimoji="0" lang="en-US" altLang="en-US" sz="1200" b="0" i="0" u="none" strike="noStrike" kern="1200"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Calibri" charset="0"/>
                          <a:cs typeface="Arial" charset="0"/>
                        </a:rPr>
                        <a:t>1,005</a:t>
                      </a:r>
                      <a:endParaRPr kumimoji="0" lang="en-US" altLang="en-US" sz="1400" b="1"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3206">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dirty="0">
                          <a:ln>
                            <a:noFill/>
                          </a:ln>
                          <a:solidFill>
                            <a:srgbClr val="000000"/>
                          </a:solidFill>
                          <a:effectLst/>
                          <a:latin typeface="Arial" charset="0"/>
                          <a:ea typeface="Arial" charset="0"/>
                          <a:cs typeface="Arial" charset="0"/>
                        </a:rPr>
                        <a:t>2</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MY" altLang="en-US" sz="1400" b="0" i="0" u="none" strike="noStrike" cap="none" normalizeH="0" baseline="0" dirty="0" err="1">
                          <a:ln>
                            <a:noFill/>
                          </a:ln>
                          <a:solidFill>
                            <a:srgbClr val="000000"/>
                          </a:solidFill>
                          <a:effectLst/>
                          <a:latin typeface="Arial" charset="0"/>
                          <a:ea typeface="Arial" charset="0"/>
                          <a:cs typeface="Arial" charset="0"/>
                        </a:rPr>
                        <a:t>Komputer</a:t>
                      </a:r>
                      <a:r>
                        <a:rPr kumimoji="0" lang="en-MY" altLang="en-US" sz="1400" b="0" i="0" u="none" strike="noStrike" cap="none" normalizeH="0" baseline="0" dirty="0">
                          <a:ln>
                            <a:noFill/>
                          </a:ln>
                          <a:solidFill>
                            <a:srgbClr val="000000"/>
                          </a:solidFill>
                          <a:effectLst/>
                          <a:latin typeface="Arial" charset="0"/>
                          <a:ea typeface="Arial" charset="0"/>
                          <a:cs typeface="Arial" charset="0"/>
                        </a:rPr>
                        <a:t> </a:t>
                      </a:r>
                      <a:r>
                        <a:rPr kumimoji="0" lang="en-MY" altLang="en-US" sz="1400" b="0" i="0" u="none" strike="noStrike" cap="none" normalizeH="0" baseline="0" dirty="0" err="1">
                          <a:ln>
                            <a:noFill/>
                          </a:ln>
                          <a:solidFill>
                            <a:srgbClr val="000000"/>
                          </a:solidFill>
                          <a:effectLst/>
                          <a:latin typeface="Arial" charset="0"/>
                          <a:ea typeface="Arial" charset="0"/>
                          <a:cs typeface="Arial" charset="0"/>
                        </a:rPr>
                        <a:t>riba</a:t>
                      </a:r>
                      <a:endParaRPr kumimoji="0" lang="en-MY" altLang="en-US" sz="1400" b="0" i="0" u="none" strike="noStrike" cap="none" normalizeH="0" baseline="0" dirty="0">
                        <a:ln>
                          <a:noFill/>
                        </a:ln>
                        <a:solidFill>
                          <a:srgbClr val="000000"/>
                        </a:solidFill>
                        <a:effectLst/>
                        <a:latin typeface="Arial" charset="0"/>
                        <a:ea typeface="Arial" charset="0"/>
                        <a:cs typeface="Arial" charset="0"/>
                      </a:endParaRPr>
                    </a:p>
                  </a:txBody>
                  <a:tcPr marL="7144" marR="7144"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34</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1"/>
                          </a:solidFill>
                          <a:effectLst/>
                          <a:latin typeface="Arial" charset="0"/>
                          <a:ea typeface="Calibri" charset="0"/>
                          <a:cs typeface="Arial" charset="0"/>
                        </a:rPr>
                        <a:t>26</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Calibri" charset="0"/>
                          <a:cs typeface="Arial" charset="0"/>
                        </a:rPr>
                        <a:t>60</a:t>
                      </a:r>
                      <a:endParaRPr kumimoji="0" lang="en-US" altLang="en-US" sz="1400" b="1"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0002"/>
                  </a:ext>
                </a:extLst>
              </a:tr>
              <a:tr h="464603">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a:ln>
                            <a:noFill/>
                          </a:ln>
                          <a:solidFill>
                            <a:srgbClr val="000000"/>
                          </a:solidFill>
                          <a:effectLst/>
                          <a:latin typeface="Arial" charset="0"/>
                          <a:ea typeface="Arial" charset="0"/>
                          <a:cs typeface="Arial" charset="0"/>
                        </a:rPr>
                        <a:t>3</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MY" altLang="en-US" sz="1400" b="0" i="0" u="none" strike="noStrike" cap="none" normalizeH="0" baseline="0" dirty="0" err="1">
                          <a:ln>
                            <a:noFill/>
                          </a:ln>
                          <a:solidFill>
                            <a:srgbClr val="000000"/>
                          </a:solidFill>
                          <a:effectLst/>
                          <a:latin typeface="Arial" charset="0"/>
                          <a:ea typeface="Arial" charset="0"/>
                          <a:cs typeface="Arial" charset="0"/>
                        </a:rPr>
                        <a:t>Pencetak</a:t>
                      </a:r>
                      <a:r>
                        <a:rPr kumimoji="0" lang="en-MY" altLang="en-US" sz="1400" b="0" i="0" u="none" strike="noStrike" cap="none" normalizeH="0" baseline="0" dirty="0">
                          <a:ln>
                            <a:noFill/>
                          </a:ln>
                          <a:solidFill>
                            <a:srgbClr val="000000"/>
                          </a:solidFill>
                          <a:effectLst/>
                          <a:latin typeface="Arial" charset="0"/>
                          <a:ea typeface="Arial" charset="0"/>
                          <a:cs typeface="Arial" charset="0"/>
                        </a:rPr>
                        <a:t> Monochrome</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330</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1"/>
                          </a:solidFill>
                          <a:effectLst/>
                          <a:latin typeface="Arial" charset="0"/>
                          <a:ea typeface="Calibri" charset="0"/>
                          <a:cs typeface="Arial" charset="0"/>
                        </a:rPr>
                        <a:t>0</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Calibri" charset="0"/>
                          <a:cs typeface="Arial" charset="0"/>
                        </a:rPr>
                        <a:t>330</a:t>
                      </a:r>
                      <a:endParaRPr kumimoji="0" lang="en-US" altLang="en-US" sz="1400" b="1"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2687">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dirty="0">
                          <a:ln>
                            <a:noFill/>
                          </a:ln>
                          <a:solidFill>
                            <a:srgbClr val="000000"/>
                          </a:solidFill>
                          <a:effectLst/>
                          <a:latin typeface="Arial" charset="0"/>
                          <a:ea typeface="Arial" charset="0"/>
                          <a:cs typeface="Arial" charset="0"/>
                        </a:rPr>
                        <a:t>4</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MY" altLang="en-US" sz="1400" b="0" i="0" u="none" strike="noStrike" cap="none" normalizeH="0" baseline="0" err="1">
                          <a:ln>
                            <a:noFill/>
                          </a:ln>
                          <a:solidFill>
                            <a:schemeClr val="tx1"/>
                          </a:solidFill>
                          <a:effectLst/>
                          <a:latin typeface="Arial" charset="0"/>
                          <a:ea typeface="Arial" charset="0"/>
                          <a:cs typeface="Arial" charset="0"/>
                        </a:rPr>
                        <a:t>Pencetak</a:t>
                      </a:r>
                      <a:r>
                        <a:rPr kumimoji="0" lang="en-MY" altLang="en-US" sz="1400" b="0" i="0" u="none" strike="noStrike" cap="none" normalizeH="0" baseline="0">
                          <a:ln>
                            <a:noFill/>
                          </a:ln>
                          <a:solidFill>
                            <a:schemeClr val="tx1"/>
                          </a:solidFill>
                          <a:effectLst/>
                          <a:latin typeface="Arial" charset="0"/>
                          <a:ea typeface="Arial" charset="0"/>
                          <a:cs typeface="Arial" charset="0"/>
                        </a:rPr>
                        <a:t> Laser Warna</a:t>
                      </a:r>
                      <a:endParaRPr kumimoji="0" lang="en-MY" altLang="en-US" sz="1400" b="0" i="0" u="none" strike="noStrike" cap="none" normalizeH="0" baseline="0" dirty="0">
                        <a:ln>
                          <a:noFill/>
                        </a:ln>
                        <a:solidFill>
                          <a:schemeClr val="tx1"/>
                        </a:solidFill>
                        <a:effectLst/>
                        <a:latin typeface="Arial" charset="0"/>
                        <a:ea typeface="Arial"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114</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1"/>
                          </a:solidFill>
                          <a:effectLst/>
                          <a:latin typeface="Arial" charset="0"/>
                          <a:ea typeface="Calibri" charset="0"/>
                          <a:cs typeface="Arial" charset="0"/>
                        </a:rPr>
                        <a:t>6</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Calibri" charset="0"/>
                          <a:cs typeface="Arial" charset="0"/>
                        </a:rPr>
                        <a:t>120</a:t>
                      </a:r>
                      <a:endParaRPr kumimoji="0" lang="en-US" altLang="en-US" sz="1400" b="1"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0004"/>
                  </a:ext>
                </a:extLst>
              </a:tr>
              <a:tr h="54286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a:ln>
                            <a:noFill/>
                          </a:ln>
                          <a:solidFill>
                            <a:srgbClr val="000000"/>
                          </a:solidFill>
                          <a:effectLst/>
                          <a:latin typeface="Arial" charset="0"/>
                          <a:ea typeface="Arial" charset="0"/>
                          <a:cs typeface="Arial" charset="0"/>
                        </a:rPr>
                        <a:t>5</a:t>
                      </a:r>
                      <a:endParaRPr kumimoji="0" lang="en-MY" altLang="en-US" sz="1200" b="0" i="0" u="none" strike="noStrike" cap="none" normalizeH="0" baseline="0" dirty="0">
                        <a:ln>
                          <a:noFill/>
                        </a:ln>
                        <a:solidFill>
                          <a:srgbClr val="000000"/>
                        </a:solidFill>
                        <a:effectLst/>
                        <a:latin typeface="Arial" charset="0"/>
                        <a:ea typeface="Arial"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MY" altLang="en-US" sz="1400" b="0" i="0" u="none" strike="noStrike" cap="none" normalizeH="0" baseline="0">
                          <a:ln>
                            <a:noFill/>
                          </a:ln>
                          <a:solidFill>
                            <a:schemeClr val="tx1"/>
                          </a:solidFill>
                          <a:effectLst/>
                          <a:latin typeface="Arial" charset="0"/>
                          <a:ea typeface="Arial" charset="0"/>
                          <a:cs typeface="Arial" charset="0"/>
                        </a:rPr>
                        <a:t>LCD Projector</a:t>
                      </a:r>
                      <a:endParaRPr kumimoji="0" lang="en-MY" altLang="en-US" sz="1400" b="0" i="0" u="none" strike="noStrike" cap="none" normalizeH="0" baseline="0" dirty="0">
                        <a:ln>
                          <a:noFill/>
                        </a:ln>
                        <a:solidFill>
                          <a:schemeClr val="tx1"/>
                        </a:solidFill>
                        <a:effectLst/>
                        <a:latin typeface="Arial" charset="0"/>
                        <a:ea typeface="Arial"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24</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1"/>
                          </a:solidFill>
                          <a:effectLst/>
                          <a:latin typeface="Arial" charset="0"/>
                          <a:ea typeface="Calibri" charset="0"/>
                          <a:cs typeface="Arial" charset="0"/>
                        </a:rPr>
                        <a:t>6</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Calibri" charset="0"/>
                          <a:cs typeface="Arial" charset="0"/>
                        </a:rPr>
                        <a:t>30</a:t>
                      </a:r>
                      <a:endParaRPr kumimoji="0" lang="en-US" altLang="en-US" sz="1400" b="1"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943487144"/>
                  </a:ext>
                </a:extLst>
              </a:tr>
              <a:tr h="52110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a:ln>
                            <a:noFill/>
                          </a:ln>
                          <a:solidFill>
                            <a:srgbClr val="000000"/>
                          </a:solidFill>
                          <a:effectLst/>
                          <a:latin typeface="Arial" charset="0"/>
                          <a:ea typeface="Arial" charset="0"/>
                          <a:cs typeface="Arial" charset="0"/>
                        </a:rPr>
                        <a:t>6</a:t>
                      </a:r>
                      <a:endParaRPr kumimoji="0" lang="en-MY" altLang="en-US" sz="1200" b="0" i="0" u="none" strike="noStrike" cap="none" normalizeH="0" baseline="0" dirty="0">
                        <a:ln>
                          <a:noFill/>
                        </a:ln>
                        <a:solidFill>
                          <a:srgbClr val="000000"/>
                        </a:solidFill>
                        <a:effectLst/>
                        <a:latin typeface="Arial" charset="0"/>
                        <a:ea typeface="Arial"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MY" altLang="en-US" sz="1400" b="0" i="0" u="none" strike="noStrike" cap="none" normalizeH="0" baseline="0">
                          <a:ln>
                            <a:noFill/>
                          </a:ln>
                          <a:solidFill>
                            <a:schemeClr val="tx1"/>
                          </a:solidFill>
                          <a:effectLst/>
                          <a:latin typeface="Arial" charset="0"/>
                          <a:ea typeface="Arial" charset="0"/>
                          <a:cs typeface="Arial" charset="0"/>
                        </a:rPr>
                        <a:t>Mobile Projector</a:t>
                      </a:r>
                      <a:endParaRPr kumimoji="0" lang="en-MY" altLang="en-US" sz="1400" b="0" i="0" u="none" strike="noStrike" cap="none" normalizeH="0" baseline="0" dirty="0">
                        <a:ln>
                          <a:noFill/>
                        </a:ln>
                        <a:solidFill>
                          <a:schemeClr val="tx1"/>
                        </a:solidFill>
                        <a:effectLst/>
                        <a:latin typeface="Arial" charset="0"/>
                        <a:ea typeface="Arial"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Calibri" charset="0"/>
                          <a:cs typeface="Arial" charset="0"/>
                        </a:rPr>
                        <a:t>0</a:t>
                      </a:r>
                      <a:endParaRPr kumimoji="0" lang="en-US" altLang="en-US" sz="1200" b="0"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kern="1200" cap="none" normalizeH="0" baseline="0">
                          <a:ln>
                            <a:noFill/>
                          </a:ln>
                          <a:solidFill>
                            <a:schemeClr val="tx1"/>
                          </a:solidFill>
                          <a:effectLst/>
                          <a:latin typeface="Arial" charset="0"/>
                          <a:ea typeface="Calibri" charset="0"/>
                          <a:cs typeface="Arial" charset="0"/>
                        </a:rPr>
                        <a:t>4</a:t>
                      </a:r>
                      <a:endParaRPr kumimoji="0" lang="en-US" altLang="en-US" sz="1200" b="0" i="0" u="none" strike="noStrike" kern="1200"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Calibri" charset="0"/>
                          <a:cs typeface="Arial" charset="0"/>
                        </a:rPr>
                        <a:t>4</a:t>
                      </a:r>
                      <a:endParaRPr kumimoji="0" lang="en-US" altLang="en-US" sz="1400" b="1"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3611582587"/>
                  </a:ext>
                </a:extLst>
              </a:tr>
              <a:tr h="72352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200" b="0" i="0" u="none" strike="noStrike" cap="none" normalizeH="0" baseline="0">
                          <a:ln>
                            <a:noFill/>
                          </a:ln>
                          <a:solidFill>
                            <a:srgbClr val="000000"/>
                          </a:solidFill>
                          <a:effectLst/>
                          <a:latin typeface="Arial" charset="0"/>
                          <a:ea typeface="Arial" charset="0"/>
                          <a:cs typeface="Arial" charset="0"/>
                        </a:rPr>
                        <a:t>7</a:t>
                      </a:r>
                      <a:endParaRPr kumimoji="0" lang="en-MY" altLang="en-US" sz="1200" b="0" i="0" u="none" strike="noStrike" cap="none" normalizeH="0" baseline="0" dirty="0">
                        <a:ln>
                          <a:noFill/>
                        </a:ln>
                        <a:solidFill>
                          <a:srgbClr val="000000"/>
                        </a:solidFill>
                        <a:effectLst/>
                        <a:latin typeface="Arial" charset="0"/>
                        <a:ea typeface="Arial"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MY" altLang="en-US" sz="1400" b="0" i="0" u="none" strike="noStrike" cap="none" normalizeH="0" baseline="0">
                          <a:ln>
                            <a:noFill/>
                          </a:ln>
                          <a:solidFill>
                            <a:schemeClr val="tx1"/>
                          </a:solidFill>
                          <a:effectLst/>
                          <a:latin typeface="Arial" charset="0"/>
                          <a:ea typeface="Arial" charset="0"/>
                          <a:cs typeface="Arial" charset="0"/>
                        </a:rPr>
                        <a:t>Barcode Printer</a:t>
                      </a:r>
                      <a:endParaRPr kumimoji="0" lang="en-MY" altLang="en-US" sz="1400" b="0" i="0" u="none" strike="noStrike" cap="none" normalizeH="0" baseline="0" dirty="0">
                        <a:ln>
                          <a:noFill/>
                        </a:ln>
                        <a:solidFill>
                          <a:schemeClr val="tx1"/>
                        </a:solidFill>
                        <a:effectLst/>
                        <a:latin typeface="Arial" charset="0"/>
                        <a:ea typeface="Arial"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Calibri" charset="0"/>
                          <a:cs typeface="Arial" charset="0"/>
                        </a:rPr>
                        <a:t>2</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1"/>
                          </a:solidFill>
                          <a:effectLst/>
                          <a:latin typeface="Arial" charset="0"/>
                          <a:ea typeface="Calibri" charset="0"/>
                          <a:cs typeface="Arial" charset="0"/>
                        </a:rPr>
                        <a:t>0</a:t>
                      </a: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Calibri" charset="0"/>
                          <a:cs typeface="Arial" charset="0"/>
                        </a:rPr>
                        <a:t>2</a:t>
                      </a:r>
                      <a:endParaRPr kumimoji="0" lang="en-US" altLang="en-US" sz="1400" b="1"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762247701"/>
                  </a:ext>
                </a:extLst>
              </a:tr>
            </a:tbl>
          </a:graphicData>
        </a:graphic>
      </p:graphicFrame>
      <p:sp>
        <p:nvSpPr>
          <p:cNvPr id="6" name="Rectangle 5"/>
          <p:cNvSpPr/>
          <p:nvPr/>
        </p:nvSpPr>
        <p:spPr>
          <a:xfrm rot="1448987">
            <a:off x="4101051" y="2417323"/>
            <a:ext cx="9173880" cy="923330"/>
          </a:xfrm>
          <a:prstGeom prst="rect">
            <a:avLst/>
          </a:prstGeom>
          <a:noFill/>
        </p:spPr>
        <p:txBody>
          <a:bodyPr wrap="square" lIns="91440" tIns="45720" rIns="91440" bIns="45720">
            <a:spAutoFit/>
          </a:bodyPr>
          <a:lstStyle/>
          <a:p>
            <a:pPr algn="ctr"/>
            <a:r>
              <a:rPr lang="en-US" sz="5400" b="1" err="1">
                <a:ln w="12700">
                  <a:solidFill>
                    <a:schemeClr val="accent1"/>
                  </a:solidFill>
                  <a:prstDash val="solid"/>
                </a:ln>
                <a:solidFill>
                  <a:srgbClr val="FF0000"/>
                </a:solidFill>
                <a:effectLst>
                  <a:outerShdw dist="38100" dir="2640000" algn="bl" rotWithShape="0">
                    <a:schemeClr val="accent1"/>
                  </a:outerShdw>
                </a:effectLst>
              </a:rPr>
              <a:t>Contoh</a:t>
            </a:r>
            <a:r>
              <a:rPr lang="en-US" sz="5400" b="1">
                <a:ln w="12700">
                  <a:solidFill>
                    <a:schemeClr val="accent1"/>
                  </a:solidFill>
                  <a:prstDash val="solid"/>
                </a:ln>
                <a:solidFill>
                  <a:srgbClr val="FF0000"/>
                </a:solidFill>
                <a:effectLst>
                  <a:outerShdw dist="38100" dir="2640000" algn="bl" rotWithShape="0">
                    <a:schemeClr val="accent1"/>
                  </a:outerShdw>
                </a:effectLst>
              </a:rPr>
              <a:t> Ringkasan Perolehan</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2" name="Slide Number Placeholder 1"/>
          <p:cNvSpPr>
            <a:spLocks noGrp="1"/>
          </p:cNvSpPr>
          <p:nvPr>
            <p:ph type="sldNum" sz="quarter" idx="12"/>
          </p:nvPr>
        </p:nvSpPr>
        <p:spPr/>
        <p:txBody>
          <a:bodyPr/>
          <a:lstStyle/>
          <a:p>
            <a:pPr>
              <a:defRPr/>
            </a:pPr>
            <a:fld id="{1B09AB17-F647-4A22-A4B0-5AFB6B343795}" type="slidenum">
              <a:rPr lang="ms-MY" smtClean="0"/>
              <a:pPr>
                <a:defRPr/>
              </a:pPr>
              <a:t>55</a:t>
            </a:fld>
            <a:endParaRPr lang="ms-MY"/>
          </a:p>
        </p:txBody>
      </p:sp>
    </p:spTree>
    <p:extLst>
      <p:ext uri="{BB962C8B-B14F-4D97-AF65-F5344CB8AC3E}">
        <p14:creationId xmlns:p14="http://schemas.microsoft.com/office/powerpoint/2010/main" val="3311535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4386" y="128132"/>
            <a:ext cx="9960561" cy="5987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Clr>
                <a:srgbClr val="4F81BD"/>
              </a:buClr>
              <a:buSzPct val="73000"/>
              <a:buFont typeface="Wingdings" panose="05000000000000000000" pitchFamily="2" charset="2"/>
              <a:buChar char="Ø"/>
            </a:pPr>
            <a:r>
              <a:rPr lang="en-US" sz="2000" dirty="0" err="1">
                <a:solidFill>
                  <a:schemeClr val="tx1"/>
                </a:solidFill>
                <a:latin typeface="Arial" panose="020B0604020202020204" pitchFamily="34" charset="0"/>
                <a:cs typeface="Arial" panose="020B0604020202020204" pitchFamily="34" charset="0"/>
              </a:rPr>
              <a:t>Cadangan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perolehan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agihan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peralatan</a:t>
            </a:r>
            <a:r>
              <a:rPr lang="en-US" sz="2000" dirty="0">
                <a:solidFill>
                  <a:schemeClr val="tx1"/>
                </a:solidFill>
                <a:latin typeface="Arial" panose="020B0604020202020204" pitchFamily="34" charset="0"/>
                <a:cs typeface="Arial" panose="020B0604020202020204" pitchFamily="34" charset="0"/>
              </a:rPr>
              <a:t> ICT </a:t>
            </a:r>
            <a:r>
              <a:rPr lang="en-US" sz="2000" b="1" dirty="0" err="1">
                <a:solidFill>
                  <a:schemeClr val="tx1"/>
                </a:solidFill>
                <a:latin typeface="Arial" panose="020B0604020202020204" pitchFamily="34" charset="0"/>
                <a:cs typeface="Arial" panose="020B0604020202020204" pitchFamily="34" charset="0"/>
              </a:rPr>
              <a:t>mengikut</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Institusi</a:t>
            </a:r>
            <a:r>
              <a:rPr lang="en-US" sz="2000" b="1" dirty="0">
                <a:solidFill>
                  <a:schemeClr val="tx1"/>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a:t>
            </a:r>
          </a:p>
        </p:txBody>
      </p:sp>
      <p:graphicFrame>
        <p:nvGraphicFramePr>
          <p:cNvPr id="3" name="Table 2"/>
          <p:cNvGraphicFramePr>
            <a:graphicFrameLocks noGrp="1"/>
          </p:cNvGraphicFramePr>
          <p:nvPr>
            <p:extLst/>
          </p:nvPr>
        </p:nvGraphicFramePr>
        <p:xfrm>
          <a:off x="-6" y="600074"/>
          <a:ext cx="12192006" cy="6166994"/>
        </p:xfrm>
        <a:graphic>
          <a:graphicData uri="http://schemas.openxmlformats.org/drawingml/2006/table">
            <a:tbl>
              <a:tblPr>
                <a:tableStyleId>{5C22544A-7EE6-4342-B048-85BDC9FD1C3A}</a:tableStyleId>
              </a:tblPr>
              <a:tblGrid>
                <a:gridCol w="342900">
                  <a:extLst>
                    <a:ext uri="{9D8B030D-6E8A-4147-A177-3AD203B41FA5}">
                      <a16:colId xmlns:a16="http://schemas.microsoft.com/office/drawing/2014/main" val="305147922"/>
                    </a:ext>
                  </a:extLst>
                </a:gridCol>
                <a:gridCol w="1048804">
                  <a:extLst>
                    <a:ext uri="{9D8B030D-6E8A-4147-A177-3AD203B41FA5}">
                      <a16:colId xmlns:a16="http://schemas.microsoft.com/office/drawing/2014/main" val="3297508433"/>
                    </a:ext>
                  </a:extLst>
                </a:gridCol>
                <a:gridCol w="390199">
                  <a:extLst>
                    <a:ext uri="{9D8B030D-6E8A-4147-A177-3AD203B41FA5}">
                      <a16:colId xmlns:a16="http://schemas.microsoft.com/office/drawing/2014/main" val="868022588"/>
                    </a:ext>
                  </a:extLst>
                </a:gridCol>
                <a:gridCol w="461235">
                  <a:extLst>
                    <a:ext uri="{9D8B030D-6E8A-4147-A177-3AD203B41FA5}">
                      <a16:colId xmlns:a16="http://schemas.microsoft.com/office/drawing/2014/main" val="1980032955"/>
                    </a:ext>
                  </a:extLst>
                </a:gridCol>
                <a:gridCol w="397199">
                  <a:extLst>
                    <a:ext uri="{9D8B030D-6E8A-4147-A177-3AD203B41FA5}">
                      <a16:colId xmlns:a16="http://schemas.microsoft.com/office/drawing/2014/main" val="1666284313"/>
                    </a:ext>
                  </a:extLst>
                </a:gridCol>
                <a:gridCol w="566374">
                  <a:extLst>
                    <a:ext uri="{9D8B030D-6E8A-4147-A177-3AD203B41FA5}">
                      <a16:colId xmlns:a16="http://schemas.microsoft.com/office/drawing/2014/main" val="715004977"/>
                    </a:ext>
                  </a:extLst>
                </a:gridCol>
                <a:gridCol w="475997">
                  <a:extLst>
                    <a:ext uri="{9D8B030D-6E8A-4147-A177-3AD203B41FA5}">
                      <a16:colId xmlns:a16="http://schemas.microsoft.com/office/drawing/2014/main" val="20006"/>
                    </a:ext>
                  </a:extLst>
                </a:gridCol>
                <a:gridCol w="475997">
                  <a:extLst>
                    <a:ext uri="{9D8B030D-6E8A-4147-A177-3AD203B41FA5}">
                      <a16:colId xmlns:a16="http://schemas.microsoft.com/office/drawing/2014/main" val="20007"/>
                    </a:ext>
                  </a:extLst>
                </a:gridCol>
                <a:gridCol w="431908">
                  <a:extLst>
                    <a:ext uri="{9D8B030D-6E8A-4147-A177-3AD203B41FA5}">
                      <a16:colId xmlns:a16="http://schemas.microsoft.com/office/drawing/2014/main" val="20008"/>
                    </a:ext>
                  </a:extLst>
                </a:gridCol>
                <a:gridCol w="493319">
                  <a:extLst>
                    <a:ext uri="{9D8B030D-6E8A-4147-A177-3AD203B41FA5}">
                      <a16:colId xmlns:a16="http://schemas.microsoft.com/office/drawing/2014/main" val="4101544369"/>
                    </a:ext>
                  </a:extLst>
                </a:gridCol>
                <a:gridCol w="703179">
                  <a:extLst>
                    <a:ext uri="{9D8B030D-6E8A-4147-A177-3AD203B41FA5}">
                      <a16:colId xmlns:a16="http://schemas.microsoft.com/office/drawing/2014/main" val="3892777121"/>
                    </a:ext>
                  </a:extLst>
                </a:gridCol>
                <a:gridCol w="626311">
                  <a:extLst>
                    <a:ext uri="{9D8B030D-6E8A-4147-A177-3AD203B41FA5}">
                      <a16:colId xmlns:a16="http://schemas.microsoft.com/office/drawing/2014/main" val="1992151952"/>
                    </a:ext>
                  </a:extLst>
                </a:gridCol>
                <a:gridCol w="801677">
                  <a:extLst>
                    <a:ext uri="{9D8B030D-6E8A-4147-A177-3AD203B41FA5}">
                      <a16:colId xmlns:a16="http://schemas.microsoft.com/office/drawing/2014/main" val="1239606893"/>
                    </a:ext>
                  </a:extLst>
                </a:gridCol>
                <a:gridCol w="546498">
                  <a:extLst>
                    <a:ext uri="{9D8B030D-6E8A-4147-A177-3AD203B41FA5}">
                      <a16:colId xmlns:a16="http://schemas.microsoft.com/office/drawing/2014/main" val="20013"/>
                    </a:ext>
                  </a:extLst>
                </a:gridCol>
                <a:gridCol w="655317">
                  <a:extLst>
                    <a:ext uri="{9D8B030D-6E8A-4147-A177-3AD203B41FA5}">
                      <a16:colId xmlns:a16="http://schemas.microsoft.com/office/drawing/2014/main" val="20014"/>
                    </a:ext>
                  </a:extLst>
                </a:gridCol>
                <a:gridCol w="498503">
                  <a:extLst>
                    <a:ext uri="{9D8B030D-6E8A-4147-A177-3AD203B41FA5}">
                      <a16:colId xmlns:a16="http://schemas.microsoft.com/office/drawing/2014/main" val="20015"/>
                    </a:ext>
                  </a:extLst>
                </a:gridCol>
                <a:gridCol w="498503">
                  <a:extLst>
                    <a:ext uri="{9D8B030D-6E8A-4147-A177-3AD203B41FA5}">
                      <a16:colId xmlns:a16="http://schemas.microsoft.com/office/drawing/2014/main" val="20016"/>
                    </a:ext>
                  </a:extLst>
                </a:gridCol>
                <a:gridCol w="604693">
                  <a:extLst>
                    <a:ext uri="{9D8B030D-6E8A-4147-A177-3AD203B41FA5}">
                      <a16:colId xmlns:a16="http://schemas.microsoft.com/office/drawing/2014/main" val="20017"/>
                    </a:ext>
                  </a:extLst>
                </a:gridCol>
                <a:gridCol w="578402">
                  <a:extLst>
                    <a:ext uri="{9D8B030D-6E8A-4147-A177-3AD203B41FA5}">
                      <a16:colId xmlns:a16="http://schemas.microsoft.com/office/drawing/2014/main" val="20018"/>
                    </a:ext>
                  </a:extLst>
                </a:gridCol>
                <a:gridCol w="538966">
                  <a:extLst>
                    <a:ext uri="{9D8B030D-6E8A-4147-A177-3AD203B41FA5}">
                      <a16:colId xmlns:a16="http://schemas.microsoft.com/office/drawing/2014/main" val="20019"/>
                    </a:ext>
                  </a:extLst>
                </a:gridCol>
                <a:gridCol w="1056025">
                  <a:extLst>
                    <a:ext uri="{9D8B030D-6E8A-4147-A177-3AD203B41FA5}">
                      <a16:colId xmlns:a16="http://schemas.microsoft.com/office/drawing/2014/main" val="20020"/>
                    </a:ext>
                  </a:extLst>
                </a:gridCol>
              </a:tblGrid>
              <a:tr h="371476">
                <a:tc rowSpan="3">
                  <a:txBody>
                    <a:bodyPr/>
                    <a:lstStyle/>
                    <a:p>
                      <a:pPr algn="ctr" rtl="0" fontAlgn="ctr"/>
                      <a:r>
                        <a:rPr lang="en-MY" sz="1100" b="1" u="none" strike="noStrike" dirty="0" err="1">
                          <a:solidFill>
                            <a:schemeClr val="tx1"/>
                          </a:solidFill>
                          <a:effectLst/>
                        </a:rPr>
                        <a:t>Bil</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rowSpan="3">
                  <a:txBody>
                    <a:bodyPr/>
                    <a:lstStyle/>
                    <a:p>
                      <a:pPr algn="ctr" rtl="0" fontAlgn="ctr"/>
                      <a:r>
                        <a:rPr lang="en-MY" sz="1100" b="1" u="none" strike="noStrike" dirty="0" err="1">
                          <a:solidFill>
                            <a:schemeClr val="tx1"/>
                          </a:solidFill>
                          <a:effectLst/>
                        </a:rPr>
                        <a:t>Institusi</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rowSpan="2" gridSpan="3">
                  <a:txBody>
                    <a:bodyPr/>
                    <a:lstStyle/>
                    <a:p>
                      <a:pPr algn="ctr" rtl="0" fontAlgn="ctr"/>
                      <a:r>
                        <a:rPr lang="en-MY" sz="1100" b="1" u="none" strike="noStrike" dirty="0">
                          <a:solidFill>
                            <a:schemeClr val="tx1"/>
                          </a:solidFill>
                          <a:effectLst/>
                        </a:rPr>
                        <a:t>PERJAWATAN</a:t>
                      </a:r>
                      <a:endParaRPr lang="en-MY" sz="1100" b="1" i="0" u="none" strike="noStrike" dirty="0">
                        <a:solidFill>
                          <a:schemeClr val="tx1"/>
                        </a:solidFill>
                        <a:effectLst/>
                        <a:latin typeface="Arial Narrow" panose="020B0606020202030204" pitchFamily="34" charset="0"/>
                      </a:endParaRPr>
                    </a:p>
                    <a:p>
                      <a:pPr algn="ctr" rtl="0" fontAlgn="ctr"/>
                      <a:r>
                        <a:rPr lang="en-MY" sz="1100" b="1" u="none" strike="noStrike" dirty="0">
                          <a:solidFill>
                            <a:schemeClr val="tx1"/>
                          </a:solidFill>
                          <a:effectLst/>
                        </a:rPr>
                        <a:t> </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rowSpan="2" hMerge="1">
                  <a:txBody>
                    <a:bodyPr/>
                    <a:lstStyle/>
                    <a:p>
                      <a:endParaRPr lang="en-MY"/>
                    </a:p>
                  </a:txBody>
                  <a:tcPr/>
                </a:tc>
                <a:tc rowSpan="2" hMerge="1">
                  <a:txBody>
                    <a:bodyPr/>
                    <a:lstStyle/>
                    <a:p>
                      <a:endParaRPr lang="en-MY"/>
                    </a:p>
                  </a:txBody>
                  <a:tcPr/>
                </a:tc>
                <a:tc gridSpan="8">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1100" b="1" u="none" strike="noStrike" dirty="0" err="1">
                          <a:solidFill>
                            <a:schemeClr val="tx1"/>
                          </a:solidFill>
                          <a:effectLst/>
                        </a:rPr>
                        <a:t>Komputer</a:t>
                      </a:r>
                      <a:r>
                        <a:rPr lang="en-MY" sz="1100" b="1" u="none" strike="noStrike" dirty="0">
                          <a:solidFill>
                            <a:schemeClr val="tx1"/>
                          </a:solidFill>
                          <a:effectLst/>
                        </a:rPr>
                        <a:t> </a:t>
                      </a:r>
                      <a:r>
                        <a:rPr lang="en-MY" sz="1100" b="1" u="none" strike="noStrike" dirty="0" err="1">
                          <a:solidFill>
                            <a:schemeClr val="tx1"/>
                          </a:solidFill>
                          <a:effectLst/>
                        </a:rPr>
                        <a:t>Peribadi</a:t>
                      </a:r>
                      <a:r>
                        <a:rPr lang="en-MY" sz="1100" b="1" u="none" strike="noStrike" dirty="0">
                          <a:solidFill>
                            <a:schemeClr val="tx1"/>
                          </a:solidFill>
                          <a:effectLst/>
                        </a:rPr>
                        <a:t> (PC) </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pPr algn="ctr" rtl="0" fontAlgn="ctr"/>
                      <a:endParaRPr lang="en-MY" sz="1100" b="1" u="none" strike="noStrike" kern="1200">
                        <a:solidFill>
                          <a:schemeClr val="dk1"/>
                        </a:solidFill>
                        <a:effectLst/>
                        <a:latin typeface="+mn-lt"/>
                        <a:ea typeface="+mn-ea"/>
                        <a:cs typeface="+mn-cs"/>
                      </a:endParaRPr>
                    </a:p>
                  </a:txBody>
                  <a:tcPr marL="9501" marR="9501" marT="9501" marB="0" anchor="ctr">
                    <a:solidFill>
                      <a:schemeClr val="accent1"/>
                    </a:solidFill>
                  </a:tcPr>
                </a:tc>
                <a:tc hMerge="1">
                  <a:txBody>
                    <a:bodyPr/>
                    <a:lstStyle/>
                    <a:p>
                      <a:endParaRPr lang="en-MY"/>
                    </a:p>
                  </a:txBody>
                  <a:tcPr/>
                </a:tc>
                <a:tc hMerge="1">
                  <a:txBody>
                    <a:bodyPr/>
                    <a:lstStyle/>
                    <a:p>
                      <a:pPr algn="ctr" rtl="0" fontAlgn="ctr"/>
                      <a:endParaRPr lang="en-MY" sz="1100" b="1" i="0" u="none" strike="noStrike">
                        <a:solidFill>
                          <a:srgbClr val="FFFFFF"/>
                        </a:solidFill>
                        <a:effectLst/>
                        <a:latin typeface="Arial Narrow" panose="020B0606020202030204" pitchFamily="34" charset="0"/>
                      </a:endParaRPr>
                    </a:p>
                  </a:txBody>
                  <a:tcPr marL="9501" marR="9501" marT="9501" marB="0" anchor="ctr">
                    <a:solidFill>
                      <a:schemeClr val="accent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MY" sz="1200" b="1" i="0" u="none" strike="noStrike">
                        <a:solidFill>
                          <a:schemeClr val="tx1"/>
                        </a:solidFill>
                        <a:effectLst/>
                        <a:latin typeface="Arial Narrow" panose="020B0606020202030204" pitchFamily="34" charset="0"/>
                      </a:endParaRPr>
                    </a:p>
                  </a:txBody>
                  <a:tcPr marL="9501" marR="9501" marT="9501" marB="0" anchor="ctr">
                    <a:solidFill>
                      <a:schemeClr val="accent1"/>
                    </a:solidFill>
                  </a:tcPr>
                </a:tc>
                <a:tc gridSpan="8">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1200" b="1" i="0" u="none" strike="noStrike" dirty="0" err="1">
                          <a:solidFill>
                            <a:schemeClr val="tx1"/>
                          </a:solidFill>
                          <a:effectLst/>
                          <a:latin typeface="Arial Narrow" panose="020B0606020202030204" pitchFamily="34" charset="0"/>
                        </a:rPr>
                        <a:t>Komputer</a:t>
                      </a:r>
                      <a:r>
                        <a:rPr lang="en-MY" sz="1200" b="1" i="0" u="none" strike="noStrike" dirty="0">
                          <a:solidFill>
                            <a:schemeClr val="tx1"/>
                          </a:solidFill>
                          <a:effectLst/>
                          <a:latin typeface="Arial Narrow" panose="020B0606020202030204" pitchFamily="34" charset="0"/>
                        </a:rPr>
                        <a:t> </a:t>
                      </a:r>
                      <a:r>
                        <a:rPr lang="en-MY" sz="1200" b="1" i="0" u="none" strike="noStrike" dirty="0" err="1">
                          <a:solidFill>
                            <a:schemeClr val="tx1"/>
                          </a:solidFill>
                          <a:effectLst/>
                          <a:latin typeface="Arial Narrow" panose="020B0606020202030204" pitchFamily="34" charset="0"/>
                        </a:rPr>
                        <a:t>Riba</a:t>
                      </a:r>
                      <a:r>
                        <a:rPr lang="en-MY" sz="1200" b="1" i="0" u="none" strike="noStrike" dirty="0">
                          <a:solidFill>
                            <a:schemeClr val="tx1"/>
                          </a:solidFill>
                          <a:effectLst/>
                          <a:latin typeface="Arial Narrow" panose="020B0606020202030204" pitchFamily="34" charset="0"/>
                        </a:rPr>
                        <a:t> </a:t>
                      </a:r>
                    </a:p>
                  </a:txBody>
                  <a:tcPr marL="9501" marR="9501" marT="9501" marB="0" anchor="ctr">
                    <a:solidFill>
                      <a:schemeClr val="accent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MY" sz="12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hMerge="1">
                  <a:txBody>
                    <a:bodyPr/>
                    <a:lstStyle/>
                    <a:p>
                      <a:endParaRPr lang="ms-MY"/>
                    </a:p>
                  </a:txBody>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MY" sz="12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MY" sz="12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MY" sz="12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MY" sz="12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MY" sz="12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extLst>
                  <a:ext uri="{0D108BD9-81ED-4DB2-BD59-A6C34878D82A}">
                    <a16:rowId xmlns:a16="http://schemas.microsoft.com/office/drawing/2014/main" val="1791429430"/>
                  </a:ext>
                </a:extLst>
              </a:tr>
              <a:tr h="514350">
                <a:tc vMerge="1">
                  <a:txBody>
                    <a:bodyPr/>
                    <a:lstStyle/>
                    <a:p>
                      <a:endParaRPr lang="ms-MY"/>
                    </a:p>
                  </a:txBody>
                  <a:tcPr/>
                </a:tc>
                <a:tc vMerge="1">
                  <a:txBody>
                    <a:bodyPr/>
                    <a:lstStyle/>
                    <a:p>
                      <a:endParaRPr lang="ms-MY"/>
                    </a:p>
                  </a:txBody>
                  <a:tcPr/>
                </a:tc>
                <a:tc gridSpan="3" vMerge="1">
                  <a:txBody>
                    <a:bodyPr/>
                    <a:lstStyle/>
                    <a:p>
                      <a:endParaRPr lang="ms-MY"/>
                    </a:p>
                  </a:txBody>
                  <a:tcPr/>
                </a:tc>
                <a:tc hMerge="1" vMerge="1">
                  <a:txBody>
                    <a:bodyPr/>
                    <a:lstStyle/>
                    <a:p>
                      <a:endParaRPr lang="ms-MY"/>
                    </a:p>
                  </a:txBody>
                  <a:tcPr/>
                </a:tc>
                <a:tc hMerge="1" vMerge="1">
                  <a:txBody>
                    <a:bodyPr/>
                    <a:lstStyle/>
                    <a:p>
                      <a:endParaRPr lang="ms-MY"/>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1100" b="1" u="none" strike="noStrike" kern="1200" dirty="0">
                          <a:solidFill>
                            <a:schemeClr val="tx1"/>
                          </a:solidFill>
                          <a:effectLst/>
                          <a:latin typeface="+mn-lt"/>
                          <a:ea typeface="+mn-ea"/>
                          <a:cs typeface="+mn-cs"/>
                        </a:rPr>
                        <a:t>AGIHAN SEDIA</a:t>
                      </a:r>
                      <a:r>
                        <a:rPr lang="en-MY" sz="1100" b="1" u="none" strike="noStrike" kern="1200" baseline="0" dirty="0">
                          <a:solidFill>
                            <a:schemeClr val="tx1"/>
                          </a:solidFill>
                          <a:effectLst/>
                          <a:latin typeface="+mn-lt"/>
                          <a:ea typeface="+mn-ea"/>
                          <a:cs typeface="+mn-cs"/>
                        </a:rPr>
                        <a:t> ADA</a:t>
                      </a:r>
                      <a:endParaRPr lang="en-MY" sz="1100" b="1" u="none" strike="noStrike" kern="1200" dirty="0">
                        <a:solidFill>
                          <a:schemeClr val="tx1"/>
                        </a:solidFill>
                        <a:effectLst/>
                        <a:latin typeface="+mn-lt"/>
                        <a:ea typeface="+mn-ea"/>
                        <a:cs typeface="+mn-cs"/>
                      </a:endParaRPr>
                    </a:p>
                    <a:p>
                      <a:pPr algn="ctr" rtl="0" fontAlgn="ct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hMerge="1">
                  <a:txBody>
                    <a:bodyPr/>
                    <a:lstStyle/>
                    <a:p>
                      <a:endParaRPr lang="ms-MY"/>
                    </a:p>
                  </a:txBody>
                  <a:tcPr/>
                </a:tc>
                <a:tc hMerge="1">
                  <a:txBody>
                    <a:bodyPr/>
                    <a:lstStyle/>
                    <a:p>
                      <a:pPr algn="ctr" rtl="0" fontAlgn="ct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1100" b="1" u="none" strike="noStrike" kern="1200" dirty="0">
                          <a:solidFill>
                            <a:schemeClr val="tx1"/>
                          </a:solidFill>
                          <a:effectLst/>
                          <a:latin typeface="+mn-lt"/>
                          <a:ea typeface="+mn-ea"/>
                          <a:cs typeface="+mn-cs"/>
                        </a:rPr>
                        <a:t>CADANGAN</a:t>
                      </a:r>
                      <a:r>
                        <a:rPr lang="en-MY" sz="1100" b="1" u="none" strike="noStrike" kern="1200" baseline="0" dirty="0">
                          <a:solidFill>
                            <a:schemeClr val="tx1"/>
                          </a:solidFill>
                          <a:effectLst/>
                          <a:latin typeface="+mn-lt"/>
                          <a:ea typeface="+mn-ea"/>
                          <a:cs typeface="+mn-cs"/>
                        </a:rPr>
                        <a:t> </a:t>
                      </a:r>
                      <a:r>
                        <a:rPr lang="en-MY" sz="1100" b="1" u="none" strike="noStrike" kern="1200" dirty="0">
                          <a:solidFill>
                            <a:schemeClr val="tx1"/>
                          </a:solidFill>
                          <a:effectLst/>
                          <a:latin typeface="+mn-lt"/>
                          <a:ea typeface="+mn-ea"/>
                          <a:cs typeface="+mn-cs"/>
                        </a:rPr>
                        <a:t>AGIHAN 2019</a:t>
                      </a:r>
                    </a:p>
                    <a:p>
                      <a:pPr algn="ctr" rtl="0" fontAlgn="ct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hMerge="1">
                  <a:txBody>
                    <a:bodyPr/>
                    <a:lstStyle/>
                    <a:p>
                      <a:endParaRPr lang="ms-MY"/>
                    </a:p>
                  </a:txBody>
                  <a:tcPr/>
                </a:tc>
                <a:tc hMerge="1">
                  <a:txBody>
                    <a:bodyPr/>
                    <a:lstStyle/>
                    <a:p>
                      <a:endParaRPr lang="ms-MY"/>
                    </a:p>
                  </a:txBody>
                  <a:tcPr/>
                </a:tc>
                <a:tc hMerge="1">
                  <a:txBody>
                    <a:bodyPr/>
                    <a:lstStyle/>
                    <a:p>
                      <a:endParaRPr lang="ms-MY"/>
                    </a:p>
                  </a:txBody>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1100" b="1" i="0" u="none" strike="noStrike" dirty="0">
                          <a:solidFill>
                            <a:schemeClr val="tx1"/>
                          </a:solidFill>
                          <a:effectLst/>
                          <a:latin typeface="Arial Narrow" panose="020B0606020202030204" pitchFamily="34" charset="0"/>
                        </a:rPr>
                        <a:t>JUMLAH KESELURUHAN</a:t>
                      </a:r>
                    </a:p>
                    <a:p>
                      <a:pPr algn="ctr" rtl="0" fontAlgn="ctr"/>
                      <a:r>
                        <a:rPr lang="en-MY" sz="1100" b="1" i="0" u="none" strike="noStrike" dirty="0">
                          <a:solidFill>
                            <a:schemeClr val="tx1"/>
                          </a:solidFill>
                          <a:effectLst/>
                          <a:latin typeface="Arial Narrow" panose="020B0606020202030204" pitchFamily="34" charset="0"/>
                        </a:rPr>
                        <a:t>(A+B-C+D+E)</a:t>
                      </a:r>
                    </a:p>
                  </a:txBody>
                  <a:tcPr marL="9501" marR="9501" marT="9501" marB="0" anchor="ctr">
                    <a:solidFill>
                      <a:schemeClr val="accent1"/>
                    </a:solidFill>
                  </a:tcPr>
                </a:tc>
                <a:tc gridSpan="3">
                  <a:txBody>
                    <a:bodyPr/>
                    <a:lstStyle/>
                    <a:p>
                      <a:pPr algn="ctr" rtl="0" fontAlgn="ctr"/>
                      <a:r>
                        <a:rPr lang="en-MY" sz="1100" b="1" i="0" u="none" strike="noStrike" dirty="0">
                          <a:solidFill>
                            <a:schemeClr val="tx1"/>
                          </a:solidFill>
                          <a:effectLst/>
                          <a:latin typeface="+mn-lt"/>
                        </a:rPr>
                        <a:t>AGIHAN</a:t>
                      </a:r>
                      <a:r>
                        <a:rPr lang="en-MY" sz="1100" b="1" i="0" u="none" strike="noStrike" baseline="0" dirty="0">
                          <a:solidFill>
                            <a:schemeClr val="tx1"/>
                          </a:solidFill>
                          <a:effectLst/>
                          <a:latin typeface="+mn-lt"/>
                        </a:rPr>
                        <a:t> SEDIA ADA</a:t>
                      </a:r>
                      <a:endParaRPr lang="en-MY" sz="1100" b="1" i="0" u="none" strike="noStrike" dirty="0">
                        <a:solidFill>
                          <a:schemeClr val="tx1"/>
                        </a:solidFill>
                        <a:effectLst/>
                        <a:latin typeface="+mn-lt"/>
                      </a:endParaRPr>
                    </a:p>
                  </a:txBody>
                  <a:tcPr marL="9501" marR="9501" marT="9501" marB="0" anchor="ctr">
                    <a:solidFill>
                      <a:schemeClr val="accent1"/>
                    </a:solidFill>
                  </a:tcPr>
                </a:tc>
                <a:tc hMerge="1">
                  <a:txBody>
                    <a:bodyPr/>
                    <a:lstStyle/>
                    <a:p>
                      <a:pPr algn="ctr" rtl="0" fontAlgn="ctr"/>
                      <a:endParaRPr lang="en-MY" sz="12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hMerge="1">
                  <a:txBody>
                    <a:bodyPr/>
                    <a:lstStyle/>
                    <a:p>
                      <a:pPr algn="ctr" rtl="0" fontAlgn="ctr"/>
                      <a:endParaRPr lang="en-MY" sz="1100" b="1" i="0" u="none" strike="noStrike" dirty="0">
                        <a:solidFill>
                          <a:schemeClr val="tx1"/>
                        </a:solidFill>
                        <a:effectLst/>
                        <a:latin typeface="+mn-lt"/>
                      </a:endParaRPr>
                    </a:p>
                  </a:txBody>
                  <a:tcPr marL="9501" marR="9501" marT="9501" marB="0" anchor="ctr">
                    <a:solidFill>
                      <a:schemeClr val="accent1"/>
                    </a:solidFill>
                  </a:tcPr>
                </a:tc>
                <a:tc gridSpan="4">
                  <a:txBody>
                    <a:bodyPr/>
                    <a:lstStyle/>
                    <a:p>
                      <a:pPr algn="ctr" rtl="0" fontAlgn="ctr"/>
                      <a:r>
                        <a:rPr lang="en-MY" sz="1100" b="1" i="0" u="none" strike="noStrike" dirty="0">
                          <a:solidFill>
                            <a:schemeClr val="tx1"/>
                          </a:solidFill>
                          <a:effectLst/>
                          <a:latin typeface="+mn-lt"/>
                        </a:rPr>
                        <a:t>CADANGAN AGIHAN 2019</a:t>
                      </a:r>
                    </a:p>
                  </a:txBody>
                  <a:tcPr marL="9501" marR="9501" marT="9501" marB="0" anchor="ctr">
                    <a:solidFill>
                      <a:schemeClr val="accent1"/>
                    </a:solidFill>
                  </a:tcPr>
                </a:tc>
                <a:tc hMerge="1">
                  <a:txBody>
                    <a:bodyPr/>
                    <a:lstStyle/>
                    <a:p>
                      <a:pPr algn="ctr" rtl="0" fontAlgn="ctr"/>
                      <a:endParaRPr lang="en-MY" sz="12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hMerge="1">
                  <a:txBody>
                    <a:bodyPr/>
                    <a:lstStyle/>
                    <a:p>
                      <a:pPr algn="ctr" rtl="0" fontAlgn="ctr"/>
                      <a:endParaRPr lang="en-MY" sz="12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hMerge="1">
                  <a:txBody>
                    <a:bodyPr/>
                    <a:lstStyle/>
                    <a:p>
                      <a:pPr algn="ctr" rtl="0" fontAlgn="ctr"/>
                      <a:endParaRPr lang="en-MY" sz="12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rowSpan="2">
                  <a:txBody>
                    <a:bodyPr/>
                    <a:lstStyle/>
                    <a:p>
                      <a:pPr algn="ctr" rtl="0" fontAlgn="ctr"/>
                      <a:r>
                        <a:rPr lang="en-MY" sz="1100" b="1" i="0" u="none" strike="noStrike" dirty="0">
                          <a:solidFill>
                            <a:schemeClr val="tx1"/>
                          </a:solidFill>
                          <a:effectLst/>
                          <a:latin typeface="Arial Narrow" panose="020B0606020202030204" pitchFamily="34" charset="0"/>
                        </a:rPr>
                        <a:t>JUMLAH KESELURUHAN (F+G-H+I+J)</a:t>
                      </a:r>
                    </a:p>
                  </a:txBody>
                  <a:tcPr marL="9501" marR="9501" marT="9501" marB="0" anchor="ctr">
                    <a:solidFill>
                      <a:schemeClr val="accent1"/>
                    </a:solidFill>
                  </a:tcPr>
                </a:tc>
                <a:extLst>
                  <a:ext uri="{0D108BD9-81ED-4DB2-BD59-A6C34878D82A}">
                    <a16:rowId xmlns:a16="http://schemas.microsoft.com/office/drawing/2014/main" val="10001"/>
                  </a:ext>
                </a:extLst>
              </a:tr>
              <a:tr h="857250">
                <a:tc vMerge="1">
                  <a:txBody>
                    <a:bodyPr/>
                    <a:lstStyle/>
                    <a:p>
                      <a:endParaRPr lang="ms-MY"/>
                    </a:p>
                  </a:txBody>
                  <a:tcPr/>
                </a:tc>
                <a:tc vMerge="1">
                  <a:txBody>
                    <a:bodyPr/>
                    <a:lstStyle/>
                    <a:p>
                      <a:endParaRPr lang="ms-MY"/>
                    </a:p>
                  </a:txBody>
                  <a:tcPr/>
                </a:tc>
                <a:tc>
                  <a:txBody>
                    <a:bodyPr/>
                    <a:lstStyle/>
                    <a:p>
                      <a:pPr algn="ctr" rtl="0" fontAlgn="ctr"/>
                      <a:r>
                        <a:rPr lang="en-MY" sz="1100" b="1" u="none" strike="noStrike" dirty="0">
                          <a:solidFill>
                            <a:schemeClr val="tx1"/>
                          </a:solidFill>
                          <a:effectLst/>
                        </a:rPr>
                        <a:t>PnP</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a:txBody>
                    <a:bodyPr/>
                    <a:lstStyle/>
                    <a:p>
                      <a:pPr algn="ctr" rtl="0" fontAlgn="ctr"/>
                      <a:r>
                        <a:rPr lang="en-MY" sz="1100" b="1" u="none" strike="noStrike" dirty="0">
                          <a:solidFill>
                            <a:schemeClr val="tx1"/>
                          </a:solidFill>
                          <a:effectLst/>
                        </a:rPr>
                        <a:t>PL</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a:txBody>
                    <a:bodyPr/>
                    <a:lstStyle/>
                    <a:p>
                      <a:pPr algn="ctr" rtl="0" fontAlgn="ctr"/>
                      <a:r>
                        <a:rPr lang="en-MY" sz="1100" b="1" u="none" strike="noStrike" kern="1200">
                          <a:solidFill>
                            <a:schemeClr val="tx1"/>
                          </a:solidFill>
                          <a:effectLst/>
                          <a:latin typeface="+mn-lt"/>
                          <a:ea typeface="+mn-ea"/>
                          <a:cs typeface="+mn-cs"/>
                        </a:rPr>
                        <a:t>Jumlah</a:t>
                      </a:r>
                    </a:p>
                  </a:txBody>
                  <a:tcPr marL="9501" marR="9501" marT="9501" marB="0" anchor="ctr">
                    <a:solidFill>
                      <a:schemeClr val="accent1"/>
                    </a:solidFill>
                  </a:tcPr>
                </a:tc>
                <a:tc>
                  <a:txBody>
                    <a:bodyPr/>
                    <a:lstStyle/>
                    <a:p>
                      <a:pPr algn="ctr" rtl="0" fontAlgn="ctr"/>
                      <a:r>
                        <a:rPr lang="en-MY" sz="1100" b="1" u="none" strike="noStrike" dirty="0" err="1">
                          <a:solidFill>
                            <a:schemeClr val="tx1"/>
                          </a:solidFill>
                          <a:effectLst/>
                        </a:rPr>
                        <a:t>Personel</a:t>
                      </a:r>
                      <a:r>
                        <a:rPr lang="en-MY" sz="1100" b="1" u="none" strike="noStrike" dirty="0">
                          <a:solidFill>
                            <a:schemeClr val="tx1"/>
                          </a:solidFill>
                          <a:effectLst/>
                        </a:rPr>
                        <a:t> (A) </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a:txBody>
                    <a:bodyPr/>
                    <a:lstStyle/>
                    <a:p>
                      <a:pPr algn="ctr" rtl="0" fontAlgn="ctr"/>
                      <a:r>
                        <a:rPr lang="en-MY" sz="1100" b="1" i="0" u="none" strike="noStrike" dirty="0" err="1">
                          <a:solidFill>
                            <a:schemeClr val="tx1"/>
                          </a:solidFill>
                          <a:effectLst/>
                          <a:latin typeface="Arial Narrow" panose="020B0606020202030204" pitchFamily="34" charset="0"/>
                        </a:rPr>
                        <a:t>Guna</a:t>
                      </a:r>
                      <a:r>
                        <a:rPr lang="en-MY" sz="1100" b="1" i="0" u="none" strike="noStrike" dirty="0">
                          <a:solidFill>
                            <a:schemeClr val="tx1"/>
                          </a:solidFill>
                          <a:effectLst/>
                          <a:latin typeface="Arial Narrow" panose="020B0606020202030204" pitchFamily="34" charset="0"/>
                        </a:rPr>
                        <a:t> </a:t>
                      </a:r>
                      <a:r>
                        <a:rPr lang="en-MY" sz="1100" b="1" i="0" u="none" strike="noStrike" dirty="0" err="1">
                          <a:solidFill>
                            <a:schemeClr val="tx1"/>
                          </a:solidFill>
                          <a:effectLst/>
                          <a:latin typeface="Arial Narrow" panose="020B0606020202030204" pitchFamily="34" charset="0"/>
                        </a:rPr>
                        <a:t>sama</a:t>
                      </a:r>
                      <a:r>
                        <a:rPr lang="en-MY" sz="1100" b="1" i="0" u="none" strike="noStrike" dirty="0">
                          <a:solidFill>
                            <a:schemeClr val="tx1"/>
                          </a:solidFill>
                          <a:effectLst/>
                          <a:latin typeface="Arial Narrow" panose="020B0606020202030204" pitchFamily="34" charset="0"/>
                        </a:rPr>
                        <a:t> </a:t>
                      </a:r>
                    </a:p>
                    <a:p>
                      <a:pPr algn="ctr" rtl="0" fontAlgn="ctr"/>
                      <a:r>
                        <a:rPr lang="en-MY" sz="1100" b="1" i="0" u="none" strike="noStrike" dirty="0">
                          <a:solidFill>
                            <a:schemeClr val="tx1"/>
                          </a:solidFill>
                          <a:effectLst/>
                          <a:latin typeface="Arial Narrow" panose="020B0606020202030204" pitchFamily="34" charset="0"/>
                        </a:rPr>
                        <a:t>(B)</a:t>
                      </a:r>
                    </a:p>
                  </a:txBody>
                  <a:tcPr marL="9501" marR="9501" marT="9501" marB="0" anchor="ctr">
                    <a:solidFill>
                      <a:schemeClr val="accent1"/>
                    </a:solidFill>
                  </a:tcPr>
                </a:tc>
                <a:tc>
                  <a:txBody>
                    <a:bodyPr/>
                    <a:lstStyle/>
                    <a:p>
                      <a:pPr algn="ctr" rtl="0" fontAlgn="ctr"/>
                      <a:r>
                        <a:rPr lang="en-MY" sz="1100" b="1" i="0" u="none" strike="noStrike" dirty="0" err="1">
                          <a:solidFill>
                            <a:schemeClr val="tx1"/>
                          </a:solidFill>
                          <a:effectLst/>
                          <a:latin typeface="Arial Narrow" panose="020B0606020202030204" pitchFamily="34" charset="0"/>
                        </a:rPr>
                        <a:t>Jumlah</a:t>
                      </a:r>
                      <a:r>
                        <a:rPr lang="en-MY" sz="1100" b="1" i="0" u="none" strike="noStrike" dirty="0">
                          <a:solidFill>
                            <a:schemeClr val="tx1"/>
                          </a:solidFill>
                          <a:effectLst/>
                          <a:latin typeface="Arial Narrow" panose="020B0606020202030204" pitchFamily="34" charset="0"/>
                        </a:rPr>
                        <a:t> (A+B)</a:t>
                      </a:r>
                    </a:p>
                  </a:txBody>
                  <a:tcPr marL="9501" marR="9501" marT="9501" marB="0" anchor="ctr">
                    <a:solidFill>
                      <a:schemeClr val="accent1"/>
                    </a:solidFill>
                  </a:tcPr>
                </a:tc>
                <a:tc>
                  <a:txBody>
                    <a:bodyPr/>
                    <a:lstStyle/>
                    <a:p>
                      <a:pPr algn="ctr" rtl="0" fontAlgn="ctr"/>
                      <a:r>
                        <a:rPr lang="en-MY" sz="1100" b="1" u="none" strike="noStrike" kern="1200" dirty="0">
                          <a:solidFill>
                            <a:schemeClr val="tx1"/>
                          </a:solidFill>
                          <a:effectLst/>
                          <a:latin typeface="+mn-lt"/>
                          <a:ea typeface="+mn-ea"/>
                          <a:cs typeface="+mn-cs"/>
                        </a:rPr>
                        <a:t>Lupus (C)</a:t>
                      </a:r>
                    </a:p>
                  </a:txBody>
                  <a:tcPr marL="9501" marR="9501" marT="9501" marB="0" anchor="ctr">
                    <a:solidFill>
                      <a:schemeClr val="accent1"/>
                    </a:solidFill>
                  </a:tcPr>
                </a:tc>
                <a:tc>
                  <a:txBody>
                    <a:bodyPr/>
                    <a:lstStyle/>
                    <a:p>
                      <a:pPr algn="ctr" rtl="0" fontAlgn="ctr"/>
                      <a:r>
                        <a:rPr lang="en-MY" sz="1100" b="1" u="none" strike="noStrike" dirty="0" err="1">
                          <a:solidFill>
                            <a:schemeClr val="tx1"/>
                          </a:solidFill>
                          <a:effectLst/>
                        </a:rPr>
                        <a:t>Gantian</a:t>
                      </a:r>
                      <a:endParaRPr lang="en-MY" sz="1100" b="1" u="none" strike="noStrike" dirty="0">
                        <a:solidFill>
                          <a:schemeClr val="tx1"/>
                        </a:solidFill>
                        <a:effectLst/>
                      </a:endParaRPr>
                    </a:p>
                    <a:p>
                      <a:pPr algn="ctr" rtl="0" fontAlgn="ctr"/>
                      <a:r>
                        <a:rPr lang="en-MY" sz="1100" b="1" u="none" strike="noStrike" dirty="0">
                          <a:solidFill>
                            <a:schemeClr val="tx1"/>
                          </a:solidFill>
                          <a:effectLst/>
                        </a:rPr>
                        <a:t>(D)</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a:txBody>
                    <a:bodyPr/>
                    <a:lstStyle/>
                    <a:p>
                      <a:pPr algn="ctr" rtl="0" fontAlgn="ctr"/>
                      <a:r>
                        <a:rPr lang="en-MY" sz="1100" b="1" u="none" strike="noStrike" dirty="0" err="1">
                          <a:solidFill>
                            <a:schemeClr val="tx1"/>
                          </a:solidFill>
                          <a:effectLst/>
                        </a:rPr>
                        <a:t>Tambahan</a:t>
                      </a:r>
                      <a:r>
                        <a:rPr lang="en-MY" sz="1100" b="1" u="none" strike="noStrike" dirty="0">
                          <a:solidFill>
                            <a:schemeClr val="tx1"/>
                          </a:solidFill>
                          <a:effectLst/>
                        </a:rPr>
                        <a:t> (E)</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a:txBody>
                    <a:bodyPr/>
                    <a:lstStyle/>
                    <a:p>
                      <a:pPr algn="ctr" rtl="0" fontAlgn="ctr"/>
                      <a:r>
                        <a:rPr lang="en-MY" sz="1100" b="1" u="none" strike="noStrike" dirty="0">
                          <a:solidFill>
                            <a:schemeClr val="tx1"/>
                          </a:solidFill>
                          <a:effectLst/>
                        </a:rPr>
                        <a:t>JUMLAH </a:t>
                      </a:r>
                      <a:endParaRPr lang="en-MY" sz="1100" b="1" i="0" u="none" strike="noStrike" dirty="0">
                        <a:solidFill>
                          <a:schemeClr val="tx1"/>
                        </a:solidFill>
                        <a:effectLst/>
                        <a:latin typeface="Arial Narrow" panose="020B0606020202030204" pitchFamily="34" charset="0"/>
                      </a:endParaRPr>
                    </a:p>
                    <a:p>
                      <a:pPr algn="ctr" rtl="0" fontAlgn="ctr"/>
                      <a:r>
                        <a:rPr lang="en-MY" sz="1100" b="1" u="none" strike="noStrike" dirty="0">
                          <a:solidFill>
                            <a:schemeClr val="tx1"/>
                          </a:solidFill>
                          <a:effectLst/>
                        </a:rPr>
                        <a:t> (D+E)</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vMerge="1">
                  <a:txBody>
                    <a:bodyPr/>
                    <a:lstStyle/>
                    <a:p>
                      <a:endParaRPr lang="ms-MY"/>
                    </a:p>
                  </a:txBody>
                  <a:tcPr/>
                </a:tc>
                <a:tc>
                  <a:txBody>
                    <a:bodyPr/>
                    <a:lstStyle/>
                    <a:p>
                      <a:pPr algn="ctr" rtl="0" fontAlgn="ctr"/>
                      <a:r>
                        <a:rPr lang="en-MY" sz="1100" b="1" i="0" u="none" strike="noStrike" dirty="0" err="1">
                          <a:solidFill>
                            <a:schemeClr val="tx1"/>
                          </a:solidFill>
                          <a:effectLst/>
                          <a:latin typeface="Arial Narrow" panose="020B0606020202030204" pitchFamily="34" charset="0"/>
                        </a:rPr>
                        <a:t>Personel</a:t>
                      </a:r>
                      <a:endParaRPr lang="en-MY" sz="1100" b="1" i="0" u="none" strike="noStrike" dirty="0">
                        <a:solidFill>
                          <a:schemeClr val="tx1"/>
                        </a:solidFill>
                        <a:effectLst/>
                        <a:latin typeface="Arial Narrow" panose="020B0606020202030204" pitchFamily="34" charset="0"/>
                      </a:endParaRPr>
                    </a:p>
                    <a:p>
                      <a:pPr algn="ctr" rtl="0" fontAlgn="ctr"/>
                      <a:r>
                        <a:rPr lang="en-MY" sz="1100" b="1" i="0" u="none" strike="noStrike" dirty="0">
                          <a:solidFill>
                            <a:schemeClr val="tx1"/>
                          </a:solidFill>
                          <a:effectLst/>
                          <a:latin typeface="Arial Narrow" panose="020B0606020202030204" pitchFamily="34" charset="0"/>
                        </a:rPr>
                        <a:t>(F)</a:t>
                      </a:r>
                    </a:p>
                  </a:txBody>
                  <a:tcPr marL="9501" marR="9501" marT="9501" marB="0" anchor="ctr">
                    <a:solidFill>
                      <a:schemeClr val="accent1"/>
                    </a:solidFill>
                  </a:tcPr>
                </a:tc>
                <a:tc>
                  <a:txBody>
                    <a:bodyPr/>
                    <a:lstStyle/>
                    <a:p>
                      <a:pPr algn="ctr" rtl="0" fontAlgn="ctr"/>
                      <a:r>
                        <a:rPr lang="en-MY" sz="1100" b="1" i="0" u="none" strike="noStrike" dirty="0" err="1">
                          <a:solidFill>
                            <a:schemeClr val="tx1"/>
                          </a:solidFill>
                          <a:effectLst/>
                          <a:latin typeface="Arial Narrow" panose="020B0606020202030204" pitchFamily="34" charset="0"/>
                        </a:rPr>
                        <a:t>Guna</a:t>
                      </a:r>
                      <a:r>
                        <a:rPr lang="en-MY" sz="1100" b="1" i="0" u="none" strike="noStrike" dirty="0">
                          <a:solidFill>
                            <a:schemeClr val="tx1"/>
                          </a:solidFill>
                          <a:effectLst/>
                          <a:latin typeface="Arial Narrow" panose="020B0606020202030204" pitchFamily="34" charset="0"/>
                        </a:rPr>
                        <a:t> </a:t>
                      </a:r>
                      <a:r>
                        <a:rPr lang="en-MY" sz="1100" b="1" i="0" u="none" strike="noStrike" dirty="0" err="1">
                          <a:solidFill>
                            <a:schemeClr val="tx1"/>
                          </a:solidFill>
                          <a:effectLst/>
                          <a:latin typeface="Arial Narrow" panose="020B0606020202030204" pitchFamily="34" charset="0"/>
                        </a:rPr>
                        <a:t>sama</a:t>
                      </a:r>
                      <a:r>
                        <a:rPr lang="en-MY" sz="1100" b="1" i="0" u="none" strike="noStrike" dirty="0">
                          <a:solidFill>
                            <a:schemeClr val="tx1"/>
                          </a:solidFill>
                          <a:effectLst/>
                          <a:latin typeface="Arial Narrow" panose="020B0606020202030204" pitchFamily="34" charset="0"/>
                        </a:rPr>
                        <a:t> (G)</a:t>
                      </a:r>
                    </a:p>
                  </a:txBody>
                  <a:tcPr marL="9501" marR="9501" marT="9501" marB="0" anchor="ctr">
                    <a:solidFill>
                      <a:schemeClr val="accent1"/>
                    </a:solidFill>
                  </a:tcPr>
                </a:tc>
                <a:tc>
                  <a:txBody>
                    <a:bodyPr/>
                    <a:lstStyle/>
                    <a:p>
                      <a:pPr algn="ctr" rtl="0" fontAlgn="ctr"/>
                      <a:r>
                        <a:rPr lang="en-MY" sz="1100" b="1" i="0" u="none" strike="noStrike" dirty="0">
                          <a:solidFill>
                            <a:schemeClr val="tx1"/>
                          </a:solidFill>
                          <a:effectLst/>
                          <a:latin typeface="Arial Narrow" panose="020B0606020202030204" pitchFamily="34" charset="0"/>
                        </a:rPr>
                        <a:t>JUMLAH</a:t>
                      </a:r>
                      <a:r>
                        <a:rPr lang="en-MY" sz="1100" b="1" i="0" u="none" strike="noStrike" baseline="0" dirty="0">
                          <a:solidFill>
                            <a:schemeClr val="tx1"/>
                          </a:solidFill>
                          <a:effectLst/>
                          <a:latin typeface="Arial Narrow" panose="020B0606020202030204" pitchFamily="34" charset="0"/>
                        </a:rPr>
                        <a:t> (</a:t>
                      </a:r>
                      <a:r>
                        <a:rPr lang="en-MY" sz="1100" b="1" i="0" u="none" strike="noStrike" baseline="0" dirty="0" err="1">
                          <a:solidFill>
                            <a:schemeClr val="tx1"/>
                          </a:solidFill>
                          <a:effectLst/>
                          <a:latin typeface="Arial Narrow" panose="020B0606020202030204" pitchFamily="34" charset="0"/>
                        </a:rPr>
                        <a:t>f+G</a:t>
                      </a:r>
                      <a:r>
                        <a:rPr lang="en-MY" sz="1100" b="1" i="0" u="none" strike="noStrike" baseline="0" dirty="0">
                          <a:solidFill>
                            <a:schemeClr val="tx1"/>
                          </a:solidFill>
                          <a:effectLst/>
                          <a:latin typeface="Arial Narrow" panose="020B0606020202030204" pitchFamily="34" charset="0"/>
                        </a:rPr>
                        <a:t>)</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1"/>
                    </a:solidFill>
                  </a:tcPr>
                </a:tc>
                <a:tc>
                  <a:txBody>
                    <a:bodyPr/>
                    <a:lstStyle/>
                    <a:p>
                      <a:pPr algn="ctr" rtl="0" fontAlgn="ctr"/>
                      <a:r>
                        <a:rPr lang="en-MY" sz="1100" b="1" i="0" u="none" strike="noStrike" dirty="0">
                          <a:solidFill>
                            <a:schemeClr val="tx1"/>
                          </a:solidFill>
                          <a:effectLst/>
                          <a:latin typeface="Arial Narrow" panose="020B0606020202030204" pitchFamily="34" charset="0"/>
                        </a:rPr>
                        <a:t>Lupus (H) </a:t>
                      </a:r>
                    </a:p>
                  </a:txBody>
                  <a:tcPr marL="9501" marR="9501" marT="9501" marB="0" anchor="ctr">
                    <a:solidFill>
                      <a:schemeClr val="accent1"/>
                    </a:solidFill>
                  </a:tcPr>
                </a:tc>
                <a:tc>
                  <a:txBody>
                    <a:bodyPr/>
                    <a:lstStyle/>
                    <a:p>
                      <a:pPr algn="ctr" rtl="0" fontAlgn="ctr"/>
                      <a:r>
                        <a:rPr lang="en-MY" sz="1100" b="1" i="0" u="none" strike="noStrike" dirty="0" err="1">
                          <a:solidFill>
                            <a:schemeClr val="tx1"/>
                          </a:solidFill>
                          <a:effectLst/>
                          <a:latin typeface="Arial Narrow" panose="020B0606020202030204" pitchFamily="34" charset="0"/>
                        </a:rPr>
                        <a:t>Gantian</a:t>
                      </a:r>
                      <a:r>
                        <a:rPr lang="en-MY" sz="1100" b="1" i="0" u="none" strike="noStrike" dirty="0">
                          <a:solidFill>
                            <a:schemeClr val="tx1"/>
                          </a:solidFill>
                          <a:effectLst/>
                          <a:latin typeface="Arial Narrow" panose="020B0606020202030204" pitchFamily="34" charset="0"/>
                        </a:rPr>
                        <a:t> (I)</a:t>
                      </a:r>
                    </a:p>
                  </a:txBody>
                  <a:tcPr marL="9501" marR="9501" marT="9501" marB="0" anchor="ctr">
                    <a:solidFill>
                      <a:schemeClr val="accent1"/>
                    </a:solidFill>
                  </a:tcPr>
                </a:tc>
                <a:tc>
                  <a:txBody>
                    <a:bodyPr/>
                    <a:lstStyle/>
                    <a:p>
                      <a:pPr algn="ctr" rtl="0" fontAlgn="ctr"/>
                      <a:r>
                        <a:rPr lang="en-MY" sz="1100" b="1" i="0" u="none" strike="noStrike" dirty="0" err="1">
                          <a:solidFill>
                            <a:schemeClr val="tx1"/>
                          </a:solidFill>
                          <a:effectLst/>
                          <a:latin typeface="Arial Narrow" panose="020B0606020202030204" pitchFamily="34" charset="0"/>
                        </a:rPr>
                        <a:t>Tambahan</a:t>
                      </a:r>
                      <a:r>
                        <a:rPr lang="en-MY" sz="1100" b="1" i="0" u="none" strike="noStrike" dirty="0">
                          <a:solidFill>
                            <a:schemeClr val="tx1"/>
                          </a:solidFill>
                          <a:effectLst/>
                          <a:latin typeface="Arial Narrow" panose="020B0606020202030204" pitchFamily="34" charset="0"/>
                        </a:rPr>
                        <a:t> (J)</a:t>
                      </a:r>
                    </a:p>
                  </a:txBody>
                  <a:tcPr marL="9501" marR="9501" marT="9501" marB="0" anchor="ctr">
                    <a:solidFill>
                      <a:schemeClr val="accent1"/>
                    </a:solidFill>
                  </a:tcPr>
                </a:tc>
                <a:tc>
                  <a:txBody>
                    <a:bodyPr/>
                    <a:lstStyle/>
                    <a:p>
                      <a:pPr algn="ctr" rtl="0" fontAlgn="ctr"/>
                      <a:r>
                        <a:rPr lang="en-MY" sz="1100" b="1" i="0" u="none" strike="noStrike" dirty="0" err="1">
                          <a:solidFill>
                            <a:schemeClr val="tx1"/>
                          </a:solidFill>
                          <a:effectLst/>
                          <a:latin typeface="Arial Narrow" panose="020B0606020202030204" pitchFamily="34" charset="0"/>
                        </a:rPr>
                        <a:t>Jumlah</a:t>
                      </a:r>
                      <a:r>
                        <a:rPr lang="en-MY" sz="1100" b="1" i="0" u="none" strike="noStrike" dirty="0">
                          <a:solidFill>
                            <a:schemeClr val="tx1"/>
                          </a:solidFill>
                          <a:effectLst/>
                          <a:latin typeface="Arial Narrow" panose="020B0606020202030204" pitchFamily="34" charset="0"/>
                        </a:rPr>
                        <a:t> (I+J)</a:t>
                      </a:r>
                    </a:p>
                  </a:txBody>
                  <a:tcPr marL="9501" marR="9501" marT="9501" marB="0" anchor="ctr">
                    <a:solidFill>
                      <a:schemeClr val="accent1"/>
                    </a:solidFill>
                  </a:tcPr>
                </a:tc>
                <a:tc vMerge="1">
                  <a:txBody>
                    <a:bodyPr/>
                    <a:lstStyle/>
                    <a:p>
                      <a:endParaRPr lang="ms-MY"/>
                    </a:p>
                  </a:txBody>
                  <a:tcPr/>
                </a:tc>
                <a:extLst>
                  <a:ext uri="{0D108BD9-81ED-4DB2-BD59-A6C34878D82A}">
                    <a16:rowId xmlns:a16="http://schemas.microsoft.com/office/drawing/2014/main" val="10002"/>
                  </a:ext>
                </a:extLst>
              </a:tr>
              <a:tr h="734484">
                <a:tc>
                  <a:txBody>
                    <a:bodyPr/>
                    <a:lstStyle/>
                    <a:p>
                      <a:pPr algn="ctr" rtl="0" fontAlgn="ctr"/>
                      <a:r>
                        <a:rPr lang="en-MY" sz="1200" b="1" u="none" strike="noStrike" dirty="0">
                          <a:solidFill>
                            <a:schemeClr val="tx1"/>
                          </a:solidFill>
                          <a:effectLst/>
                        </a:rPr>
                        <a:t>1</a:t>
                      </a:r>
                      <a:endParaRPr lang="en-MY" sz="1200" b="1" i="0" u="none" strike="noStrike" dirty="0">
                        <a:solidFill>
                          <a:schemeClr val="tx1"/>
                        </a:solidFill>
                        <a:effectLst/>
                        <a:latin typeface="Arial Narrow" panose="020B0606020202030204" pitchFamily="34" charset="0"/>
                      </a:endParaRPr>
                    </a:p>
                  </a:txBody>
                  <a:tcPr marL="9501" marR="9501" marT="9501" marB="0" anchor="ctr"/>
                </a:tc>
                <a:tc>
                  <a:txBody>
                    <a:bodyPr/>
                    <a:lstStyle/>
                    <a:p>
                      <a:pPr algn="l" rtl="0" fontAlgn="ctr"/>
                      <a:r>
                        <a:rPr lang="en-MY" sz="1200" b="1" i="0" u="none" strike="noStrike" dirty="0" err="1">
                          <a:solidFill>
                            <a:schemeClr val="tx1"/>
                          </a:solidFill>
                          <a:effectLst/>
                          <a:latin typeface="Arial Narrow" panose="020B0606020202030204" pitchFamily="34" charset="0"/>
                        </a:rPr>
                        <a:t>Pejabat</a:t>
                      </a:r>
                      <a:r>
                        <a:rPr lang="en-MY" sz="1200" b="1" i="0" u="none" strike="noStrike" dirty="0">
                          <a:solidFill>
                            <a:schemeClr val="tx1"/>
                          </a:solidFill>
                          <a:effectLst/>
                          <a:latin typeface="Arial Narrow" panose="020B0606020202030204" pitchFamily="34" charset="0"/>
                        </a:rPr>
                        <a:t> Pengarah </a:t>
                      </a:r>
                      <a:r>
                        <a:rPr lang="en-MY" sz="1200" b="1" i="0" u="none" strike="noStrike" dirty="0" err="1">
                          <a:solidFill>
                            <a:schemeClr val="tx1"/>
                          </a:solidFill>
                          <a:effectLst/>
                          <a:latin typeface="Arial Narrow" panose="020B0606020202030204" pitchFamily="34" charset="0"/>
                        </a:rPr>
                        <a:t>Negeri</a:t>
                      </a:r>
                      <a:r>
                        <a:rPr lang="en-MY" sz="1200" b="1" i="0" u="none" strike="noStrike" dirty="0">
                          <a:solidFill>
                            <a:schemeClr val="tx1"/>
                          </a:solidFill>
                          <a:effectLst/>
                          <a:latin typeface="Arial Narrow" panose="020B0606020202030204" pitchFamily="34" charset="0"/>
                        </a:rPr>
                        <a:t> </a:t>
                      </a:r>
                      <a:r>
                        <a:rPr lang="en-MY" sz="1200" b="1" i="0" u="none" strike="noStrike" baseline="0" dirty="0">
                          <a:solidFill>
                            <a:schemeClr val="tx1"/>
                          </a:solidFill>
                          <a:effectLst/>
                          <a:latin typeface="Arial Narrow" panose="020B0606020202030204" pitchFamily="34" charset="0"/>
                        </a:rPr>
                        <a:t> (13 </a:t>
                      </a:r>
                      <a:r>
                        <a:rPr lang="en-MY" sz="1200" b="1" i="0" u="none" strike="noStrike" baseline="0" dirty="0" err="1">
                          <a:solidFill>
                            <a:schemeClr val="tx1"/>
                          </a:solidFill>
                          <a:effectLst/>
                          <a:latin typeface="Arial Narrow" panose="020B0606020202030204" pitchFamily="34" charset="0"/>
                        </a:rPr>
                        <a:t>lokasi</a:t>
                      </a:r>
                      <a:r>
                        <a:rPr lang="en-MY" sz="1200" b="1" i="0" u="none" strike="noStrike" baseline="0" dirty="0">
                          <a:solidFill>
                            <a:schemeClr val="tx1"/>
                          </a:solidFill>
                          <a:effectLst/>
                          <a:latin typeface="Arial Narrow" panose="020B0606020202030204" pitchFamily="34" charset="0"/>
                        </a:rPr>
                        <a:t>)</a:t>
                      </a:r>
                      <a:endParaRPr lang="en-MY" sz="1200" b="1" i="0" u="none" strike="noStrike" dirty="0">
                        <a:solidFill>
                          <a:schemeClr val="tx1"/>
                        </a:solidFill>
                        <a:effectLst/>
                        <a:latin typeface="Arial Narrow" panose="020B0606020202030204" pitchFamily="34" charset="0"/>
                      </a:endParaRPr>
                    </a:p>
                  </a:txBody>
                  <a:tcPr marL="9501" marR="9501" marT="9501" marB="0" anchor="ctr"/>
                </a:tc>
                <a:tc>
                  <a:txBody>
                    <a:bodyPr/>
                    <a:lstStyle/>
                    <a:p>
                      <a:pPr algn="ctr" rtl="0" fontAlgn="ctr"/>
                      <a:r>
                        <a:rPr lang="en-MY" sz="1100" b="1" i="0" u="none" strike="noStrike" dirty="0">
                          <a:solidFill>
                            <a:schemeClr val="tx1"/>
                          </a:solidFill>
                          <a:effectLst/>
                          <a:latin typeface="Arial Narrow" panose="020B0606020202030204" pitchFamily="34" charset="0"/>
                        </a:rPr>
                        <a:t>42</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146</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188</a:t>
                      </a:r>
                    </a:p>
                  </a:txBody>
                  <a:tcPr marL="9501" marR="9501" marT="9501" marB="0" anchor="ctr">
                    <a:solidFill>
                      <a:srgbClr val="99D19D"/>
                    </a:solidFill>
                  </a:tcPr>
                </a:tc>
                <a:tc>
                  <a:txBody>
                    <a:bodyPr/>
                    <a:lstStyle/>
                    <a:p>
                      <a:pPr algn="ctr" rtl="0" fontAlgn="ctr"/>
                      <a:r>
                        <a:rPr lang="en-US" sz="1100" b="1" i="0" u="none" strike="noStrike" dirty="0">
                          <a:solidFill>
                            <a:schemeClr val="tx1"/>
                          </a:solidFill>
                          <a:effectLst/>
                          <a:latin typeface="Arial Narrow" panose="020B0606020202030204" pitchFamily="34" charset="0"/>
                        </a:rPr>
                        <a:t>170</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170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21</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13</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13</a:t>
                      </a:r>
                    </a:p>
                  </a:txBody>
                  <a:tcPr marL="9501" marR="9501" marT="9501" marB="0" anchor="ctr">
                    <a:solidFill>
                      <a:schemeClr val="accent4">
                        <a:lumMod val="60000"/>
                        <a:lumOff val="40000"/>
                      </a:schemeClr>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162</a:t>
                      </a:r>
                    </a:p>
                  </a:txBody>
                  <a:tcPr marL="9501" marR="9501" marT="9501" marB="0" anchor="ctr">
                    <a:solidFill>
                      <a:schemeClr val="accent3">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31</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31</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5</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26</a:t>
                      </a:r>
                    </a:p>
                  </a:txBody>
                  <a:tcPr marL="9501" marR="9501" marT="9501" marB="0" anchor="ctr">
                    <a:solidFill>
                      <a:schemeClr val="accent2">
                        <a:lumMod val="40000"/>
                        <a:lumOff val="60000"/>
                      </a:schemeClr>
                    </a:solidFill>
                  </a:tcPr>
                </a:tc>
                <a:extLst>
                  <a:ext uri="{0D108BD9-81ED-4DB2-BD59-A6C34878D82A}">
                    <a16:rowId xmlns:a16="http://schemas.microsoft.com/office/drawing/2014/main" val="1715162150"/>
                  </a:ext>
                </a:extLst>
              </a:tr>
              <a:tr h="708554">
                <a:tc>
                  <a:txBody>
                    <a:bodyPr/>
                    <a:lstStyle/>
                    <a:p>
                      <a:pPr algn="ctr" rtl="0" fontAlgn="ctr"/>
                      <a:r>
                        <a:rPr lang="en-MY" sz="1200" b="1" u="none" strike="noStrike">
                          <a:solidFill>
                            <a:schemeClr val="tx1"/>
                          </a:solidFill>
                          <a:effectLst/>
                        </a:rPr>
                        <a:t>2</a:t>
                      </a:r>
                      <a:endParaRPr lang="en-MY" sz="1200" b="1" i="0" u="none" strike="noStrike">
                        <a:solidFill>
                          <a:schemeClr val="tx1"/>
                        </a:solidFill>
                        <a:effectLst/>
                        <a:latin typeface="Arial Narrow" panose="020B0606020202030204" pitchFamily="34" charset="0"/>
                      </a:endParaRPr>
                    </a:p>
                  </a:txBody>
                  <a:tcPr marL="9501" marR="9501" marT="9501"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MY" sz="1200" b="1" i="0" u="none" strike="noStrike">
                          <a:solidFill>
                            <a:schemeClr val="tx1"/>
                          </a:solidFill>
                          <a:effectLst/>
                          <a:latin typeface="Arial Narrow" panose="020B0606020202030204" pitchFamily="34" charset="0"/>
                        </a:rPr>
                        <a:t>Pejabat Parol Daerah (52 lokasi)</a:t>
                      </a:r>
                    </a:p>
                    <a:p>
                      <a:pPr algn="l" rtl="0" fontAlgn="ctr"/>
                      <a:endParaRPr lang="en-MY" sz="1200" b="1" i="0" u="none" strike="noStrike" dirty="0">
                        <a:solidFill>
                          <a:schemeClr val="tx1"/>
                        </a:solidFill>
                        <a:effectLst/>
                        <a:latin typeface="Arial Narrow" panose="020B0606020202030204" pitchFamily="34" charset="0"/>
                      </a:endParaRPr>
                    </a:p>
                  </a:txBody>
                  <a:tcPr marL="9501" marR="9501" marT="9501" marB="0" anchor="ctr"/>
                </a:tc>
                <a:tc>
                  <a:txBody>
                    <a:bodyPr/>
                    <a:lstStyle/>
                    <a:p>
                      <a:pPr algn="ctr" rtl="0" fontAlgn="ctr"/>
                      <a:r>
                        <a:rPr lang="en-MY" sz="1100" b="1" i="0" u="none" strike="noStrike" dirty="0">
                          <a:solidFill>
                            <a:schemeClr val="tx1"/>
                          </a:solidFill>
                          <a:effectLst/>
                          <a:latin typeface="Arial Narrow" panose="020B0606020202030204" pitchFamily="34" charset="0"/>
                        </a:rPr>
                        <a:t>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465</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465</a:t>
                      </a:r>
                    </a:p>
                  </a:txBody>
                  <a:tcPr marL="9501" marR="9501" marT="9501" marB="0" anchor="ctr">
                    <a:solidFill>
                      <a:srgbClr val="99D19D"/>
                    </a:solidFill>
                  </a:tcPr>
                </a:tc>
                <a:tc>
                  <a:txBody>
                    <a:bodyPr/>
                    <a:lstStyle/>
                    <a:p>
                      <a:pPr algn="ctr" rtl="0" fontAlgn="ctr"/>
                      <a:r>
                        <a:rPr lang="en-MY" sz="1100" b="1" i="0" u="none" strike="noStrike" dirty="0">
                          <a:solidFill>
                            <a:schemeClr val="tx1"/>
                          </a:solidFill>
                          <a:effectLst/>
                          <a:latin typeface="Arial Narrow" panose="020B0606020202030204" pitchFamily="34" charset="0"/>
                        </a:rPr>
                        <a:t>358</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358</a:t>
                      </a:r>
                    </a:p>
                  </a:txBody>
                  <a:tcPr marL="9501" marR="9501" marT="9501" marB="0" anchor="ctr">
                    <a:solidFill>
                      <a:schemeClr val="bg2"/>
                    </a:solidFill>
                  </a:tcPr>
                </a:tc>
                <a:tc>
                  <a:txBody>
                    <a:bodyPr/>
                    <a:lstStyle/>
                    <a:p>
                      <a:pPr algn="ctr" rtl="0" fontAlgn="ctr"/>
                      <a:r>
                        <a:rPr lang="en-US" sz="1100" b="1" i="0" u="none" strike="noStrike" dirty="0">
                          <a:solidFill>
                            <a:schemeClr val="tx1"/>
                          </a:solidFill>
                          <a:effectLst/>
                          <a:latin typeface="Arial Narrow" panose="020B0606020202030204" pitchFamily="34" charset="0"/>
                        </a:rPr>
                        <a:t>83</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83</a:t>
                      </a:r>
                    </a:p>
                  </a:txBody>
                  <a:tcPr marL="9501" marR="9501" marT="9501" marB="0" anchor="ctr">
                    <a:solidFill>
                      <a:schemeClr val="bg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1100" b="1" i="0" u="none" strike="noStrike" dirty="0">
                          <a:solidFill>
                            <a:schemeClr val="tx1"/>
                          </a:solidFill>
                          <a:effectLst/>
                          <a:latin typeface="Arial Narrow" panose="020B0606020202030204" pitchFamily="34" charset="0"/>
                        </a:rPr>
                        <a:t>81</a:t>
                      </a:r>
                    </a:p>
                  </a:txBody>
                  <a:tcPr marL="9501" marR="9501" marT="9501" marB="0" anchor="ctr">
                    <a:solidFill>
                      <a:schemeClr val="bg2"/>
                    </a:solidFill>
                  </a:tcPr>
                </a:tc>
                <a:tc>
                  <a:txBody>
                    <a:bodyPr/>
                    <a:lstStyle/>
                    <a:p>
                      <a:pPr algn="ctr" rtl="0" fontAlgn="ctr"/>
                      <a:r>
                        <a:rPr lang="en-US" sz="1100" b="1" i="0" u="none" strike="noStrike" dirty="0">
                          <a:solidFill>
                            <a:schemeClr val="tx1"/>
                          </a:solidFill>
                          <a:effectLst/>
                          <a:latin typeface="Arial Narrow" panose="020B0606020202030204" pitchFamily="34" charset="0"/>
                        </a:rPr>
                        <a:t>164</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accent4">
                        <a:lumMod val="60000"/>
                        <a:lumOff val="40000"/>
                      </a:schemeClr>
                    </a:solidFill>
                  </a:tcPr>
                </a:tc>
                <a:tc>
                  <a:txBody>
                    <a:bodyPr/>
                    <a:lstStyle/>
                    <a:p>
                      <a:pPr algn="ctr" rtl="0" fontAlgn="ctr"/>
                      <a:r>
                        <a:rPr lang="en-MY" sz="1100" b="1" i="0" u="none" strike="noStrike" dirty="0">
                          <a:solidFill>
                            <a:schemeClr val="tx1"/>
                          </a:solidFill>
                          <a:effectLst/>
                          <a:latin typeface="Arial Narrow" panose="020B0606020202030204" pitchFamily="34" charset="0"/>
                        </a:rPr>
                        <a:t>439  </a:t>
                      </a:r>
                    </a:p>
                  </a:txBody>
                  <a:tcPr marL="9501" marR="9501" marT="9501" marB="0" anchor="ctr">
                    <a:solidFill>
                      <a:schemeClr val="accent3">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Narrow" panose="020B0606020202030204" pitchFamily="34" charset="0"/>
                        </a:rPr>
                        <a:t>0</a:t>
                      </a:r>
                    </a:p>
                  </a:txBody>
                  <a:tcPr marL="9501" marR="9501" marT="9501" marB="0" anchor="ctr">
                    <a:solidFill>
                      <a:schemeClr val="accent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Narrow" panose="020B0606020202030204" pitchFamily="34" charset="0"/>
                        </a:rPr>
                        <a:t>55</a:t>
                      </a:r>
                    </a:p>
                  </a:txBody>
                  <a:tcPr marL="9501" marR="9501" marT="9501" marB="0" anchor="ctr">
                    <a:solidFill>
                      <a:schemeClr val="accent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Narrow" panose="020B0606020202030204" pitchFamily="34" charset="0"/>
                        </a:rPr>
                        <a:t>55</a:t>
                      </a:r>
                    </a:p>
                  </a:txBody>
                  <a:tcPr marL="9501" marR="9501" marT="9501" marB="0" anchor="ctr">
                    <a:solidFill>
                      <a:schemeClr val="accent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Narrow" panose="020B0606020202030204" pitchFamily="34" charset="0"/>
                        </a:rPr>
                        <a:t>3</a:t>
                      </a:r>
                    </a:p>
                  </a:txBody>
                  <a:tcPr marL="9501" marR="9501" marT="9501" marB="0" anchor="ctr">
                    <a:solidFill>
                      <a:schemeClr val="accent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Narrow" panose="020B0606020202030204" pitchFamily="34" charset="0"/>
                        </a:rPr>
                        <a:t>0</a:t>
                      </a:r>
                    </a:p>
                  </a:txBody>
                  <a:tcPr marL="9501" marR="9501" marT="9501" marB="0" anchor="ctr">
                    <a:solidFill>
                      <a:schemeClr val="accent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Narrow" panose="020B0606020202030204" pitchFamily="34" charset="0"/>
                        </a:rPr>
                        <a:t>0</a:t>
                      </a:r>
                    </a:p>
                  </a:txBody>
                  <a:tcPr marL="9501" marR="9501" marT="9501" marB="0" anchor="ctr">
                    <a:solidFill>
                      <a:schemeClr val="accent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Narrow" panose="020B0606020202030204" pitchFamily="34" charset="0"/>
                        </a:rPr>
                        <a:t>0</a:t>
                      </a:r>
                    </a:p>
                  </a:txBody>
                  <a:tcPr marL="9501" marR="9501" marT="9501" marB="0" anchor="ctr">
                    <a:solidFill>
                      <a:schemeClr val="accent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Narrow" panose="020B0606020202030204" pitchFamily="34" charset="0"/>
                        </a:rPr>
                        <a:t>52</a:t>
                      </a:r>
                    </a:p>
                  </a:txBody>
                  <a:tcPr marL="9501" marR="9501" marT="9501" marB="0" anchor="ctr">
                    <a:solidFill>
                      <a:schemeClr val="accent2">
                        <a:lumMod val="40000"/>
                        <a:lumOff val="60000"/>
                      </a:schemeClr>
                    </a:solidFill>
                  </a:tcPr>
                </a:tc>
                <a:extLst>
                  <a:ext uri="{0D108BD9-81ED-4DB2-BD59-A6C34878D82A}">
                    <a16:rowId xmlns:a16="http://schemas.microsoft.com/office/drawing/2014/main" val="3927979369"/>
                  </a:ext>
                </a:extLst>
              </a:tr>
              <a:tr h="589098">
                <a:tc>
                  <a:txBody>
                    <a:bodyPr/>
                    <a:lstStyle/>
                    <a:p>
                      <a:pPr algn="ctr" rtl="0" fontAlgn="ctr"/>
                      <a:r>
                        <a:rPr lang="en-MY" sz="1200" b="1" u="none" strike="noStrike">
                          <a:solidFill>
                            <a:schemeClr val="tx1"/>
                          </a:solidFill>
                          <a:effectLst/>
                        </a:rPr>
                        <a:t>3</a:t>
                      </a:r>
                      <a:endParaRPr lang="en-MY" sz="1200" b="1" i="0" u="none" strike="noStrike">
                        <a:solidFill>
                          <a:schemeClr val="tx1"/>
                        </a:solidFill>
                        <a:effectLst/>
                        <a:latin typeface="Arial Narrow" panose="020B0606020202030204" pitchFamily="34" charset="0"/>
                      </a:endParaRPr>
                    </a:p>
                  </a:txBody>
                  <a:tcPr marL="9501" marR="9501" marT="9501" marB="0" anchor="ctr"/>
                </a:tc>
                <a:tc>
                  <a:txBody>
                    <a:bodyPr/>
                    <a:lstStyle/>
                    <a:p>
                      <a:pPr algn="l" rtl="0" fontAlgn="ctr"/>
                      <a:r>
                        <a:rPr lang="en-MY" sz="1200" b="1" i="0" u="none" strike="noStrike" dirty="0" err="1">
                          <a:solidFill>
                            <a:schemeClr val="tx1"/>
                          </a:solidFill>
                          <a:effectLst/>
                          <a:latin typeface="Arial Narrow" panose="020B0606020202030204" pitchFamily="34" charset="0"/>
                        </a:rPr>
                        <a:t>Institusi</a:t>
                      </a:r>
                      <a:r>
                        <a:rPr lang="en-MY" sz="1200" b="1" i="0" u="none" strike="noStrike" dirty="0">
                          <a:solidFill>
                            <a:schemeClr val="tx1"/>
                          </a:solidFill>
                          <a:effectLst/>
                          <a:latin typeface="Arial Narrow" panose="020B0606020202030204" pitchFamily="34" charset="0"/>
                        </a:rPr>
                        <a:t> </a:t>
                      </a:r>
                      <a:r>
                        <a:rPr lang="en-MY" sz="1200" b="1" i="0" u="none" strike="noStrike" dirty="0" err="1">
                          <a:solidFill>
                            <a:schemeClr val="tx1"/>
                          </a:solidFill>
                          <a:effectLst/>
                          <a:latin typeface="Arial Narrow" panose="020B0606020202030204" pitchFamily="34" charset="0"/>
                        </a:rPr>
                        <a:t>Penjara</a:t>
                      </a:r>
                      <a:r>
                        <a:rPr lang="en-MY" sz="1200" b="1" i="0" u="none" strike="noStrike" dirty="0">
                          <a:solidFill>
                            <a:schemeClr val="tx1"/>
                          </a:solidFill>
                          <a:effectLst/>
                          <a:latin typeface="Arial Narrow" panose="020B0606020202030204" pitchFamily="34" charset="0"/>
                        </a:rPr>
                        <a:t> (43 </a:t>
                      </a:r>
                      <a:r>
                        <a:rPr lang="en-MY" sz="1200" b="1" i="0" u="none" strike="noStrike" dirty="0" err="1">
                          <a:solidFill>
                            <a:schemeClr val="tx1"/>
                          </a:solidFill>
                          <a:effectLst/>
                          <a:latin typeface="Arial Narrow" panose="020B0606020202030204" pitchFamily="34" charset="0"/>
                        </a:rPr>
                        <a:t>lokasi</a:t>
                      </a:r>
                      <a:r>
                        <a:rPr lang="en-MY" sz="1200" b="1" i="0" u="none" strike="noStrike" dirty="0">
                          <a:solidFill>
                            <a:schemeClr val="tx1"/>
                          </a:solidFill>
                          <a:effectLst/>
                          <a:latin typeface="Arial Narrow" panose="020B0606020202030204" pitchFamily="34" charset="0"/>
                        </a:rPr>
                        <a:t>)</a:t>
                      </a:r>
                    </a:p>
                  </a:txBody>
                  <a:tcPr marL="9501" marR="9501" marT="9501" marB="0" anchor="ctr"/>
                </a:tc>
                <a:tc>
                  <a:txBody>
                    <a:bodyPr/>
                    <a:lstStyle/>
                    <a:p>
                      <a:pPr algn="ctr" rtl="0" fontAlgn="ctr"/>
                      <a:r>
                        <a:rPr lang="en-MY" sz="1100" b="1" i="0" u="none" strike="noStrike" dirty="0">
                          <a:solidFill>
                            <a:schemeClr val="tx1"/>
                          </a:solidFill>
                          <a:effectLst/>
                          <a:latin typeface="Arial Narrow" panose="020B0606020202030204" pitchFamily="34" charset="0"/>
                        </a:rPr>
                        <a:t>416</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14,551</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14,967</a:t>
                      </a:r>
                    </a:p>
                  </a:txBody>
                  <a:tcPr marL="9501" marR="9501" marT="9501" marB="0" anchor="ctr">
                    <a:solidFill>
                      <a:srgbClr val="99D19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1100" b="1" i="0" u="none" strike="noStrike" dirty="0">
                          <a:solidFill>
                            <a:schemeClr val="tx1"/>
                          </a:solidFill>
                          <a:effectLst/>
                          <a:latin typeface="Arial Narrow" panose="020B0606020202030204" pitchFamily="34" charset="0"/>
                        </a:rPr>
                        <a:t>416</a:t>
                      </a:r>
                    </a:p>
                  </a:txBody>
                  <a:tcPr marL="9501" marR="9501" marT="9501" marB="0" anchor="ctr">
                    <a:solidFill>
                      <a:schemeClr val="bg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1100" b="1" i="0" u="none" strike="noStrike" dirty="0">
                          <a:solidFill>
                            <a:schemeClr val="tx1"/>
                          </a:solidFill>
                          <a:effectLst/>
                          <a:latin typeface="Arial Narrow" panose="020B0606020202030204" pitchFamily="34" charset="0"/>
                        </a:rPr>
                        <a:t>3,769</a:t>
                      </a:r>
                    </a:p>
                  </a:txBody>
                  <a:tcPr marL="9501" marR="9501" marT="9501" marB="0" anchor="ctr">
                    <a:solidFill>
                      <a:schemeClr val="bg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MY" sz="1100" b="1" i="0" u="none" strike="noStrike" dirty="0">
                          <a:solidFill>
                            <a:schemeClr val="tx1"/>
                          </a:solidFill>
                          <a:effectLst/>
                          <a:latin typeface="Arial Narrow" panose="020B0606020202030204" pitchFamily="34" charset="0"/>
                        </a:rPr>
                        <a:t>4,185</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51</a:t>
                      </a:r>
                    </a:p>
                  </a:txBody>
                  <a:tcPr marL="9501" marR="9501" marT="9501" marB="0" anchor="ctr">
                    <a:solidFill>
                      <a:schemeClr val="bg2"/>
                    </a:solidFill>
                  </a:tcPr>
                </a:tc>
                <a:tc>
                  <a:txBody>
                    <a:bodyPr/>
                    <a:lstStyle/>
                    <a:p>
                      <a:pPr algn="ctr" rtl="0" fontAlgn="ctr"/>
                      <a:r>
                        <a:rPr lang="en-US" sz="1100" b="1" i="0" u="none" strike="noStrike" dirty="0">
                          <a:solidFill>
                            <a:schemeClr val="tx1"/>
                          </a:solidFill>
                          <a:effectLst/>
                          <a:latin typeface="Arial Narrow" panose="020B0606020202030204" pitchFamily="34" charset="0"/>
                        </a:rPr>
                        <a:t>51</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476</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527</a:t>
                      </a:r>
                    </a:p>
                  </a:txBody>
                  <a:tcPr marL="9501" marR="9501" marT="9501" marB="0" anchor="ctr">
                    <a:solidFill>
                      <a:schemeClr val="accent4">
                        <a:lumMod val="60000"/>
                        <a:lumOff val="40000"/>
                      </a:schemeClr>
                    </a:solidFill>
                  </a:tcPr>
                </a:tc>
                <a:tc>
                  <a:txBody>
                    <a:bodyPr/>
                    <a:lstStyle/>
                    <a:p>
                      <a:pPr algn="ctr" rtl="0" fontAlgn="ctr"/>
                      <a:r>
                        <a:rPr lang="en-MY" sz="1100" b="1" i="0" u="none" strike="noStrike" dirty="0">
                          <a:solidFill>
                            <a:schemeClr val="tx1"/>
                          </a:solidFill>
                          <a:effectLst/>
                          <a:latin typeface="Arial Narrow" panose="020B0606020202030204" pitchFamily="34" charset="0"/>
                        </a:rPr>
                        <a:t>4,661</a:t>
                      </a:r>
                    </a:p>
                  </a:txBody>
                  <a:tcPr marL="9501" marR="9501" marT="9501" marB="0" anchor="ctr">
                    <a:solidFill>
                      <a:schemeClr val="accent3">
                        <a:lumMod val="40000"/>
                        <a:lumOff val="60000"/>
                      </a:schemeClr>
                    </a:solidFill>
                  </a:tcPr>
                </a:tc>
                <a:tc>
                  <a:txBody>
                    <a:bodyPr/>
                    <a:lstStyle/>
                    <a:p>
                      <a:pPr marL="0" indent="0" algn="ctr" rtl="0" fontAlgn="ctr">
                        <a:buFontTx/>
                        <a:buNone/>
                      </a:pPr>
                      <a:r>
                        <a:rPr lang="en-US" sz="1100" b="0" i="0" u="none" strike="noStrike" dirty="0">
                          <a:solidFill>
                            <a:schemeClr val="tx1"/>
                          </a:solidFill>
                          <a:effectLst/>
                          <a:latin typeface="Arial Narrow" panose="020B0606020202030204" pitchFamily="34" charset="0"/>
                        </a:rPr>
                        <a:t>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dirty="0">
                          <a:solidFill>
                            <a:schemeClr val="tx1"/>
                          </a:solidFill>
                          <a:effectLst/>
                          <a:latin typeface="Arial Narrow" panose="020B0606020202030204" pitchFamily="34" charset="0"/>
                        </a:rPr>
                        <a:t>257</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dirty="0">
                          <a:solidFill>
                            <a:schemeClr val="tx1"/>
                          </a:solidFill>
                          <a:effectLst/>
                          <a:latin typeface="Arial Narrow" panose="020B0606020202030204" pitchFamily="34" charset="0"/>
                        </a:rPr>
                        <a:t>257</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dirty="0">
                          <a:solidFill>
                            <a:schemeClr val="tx1"/>
                          </a:solidFill>
                          <a:effectLst/>
                          <a:latin typeface="Arial Narrow" panose="020B0606020202030204" pitchFamily="34" charset="0"/>
                        </a:rPr>
                        <a:t>124</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dirty="0">
                          <a:solidFill>
                            <a:schemeClr val="tx1"/>
                          </a:solidFill>
                          <a:effectLst/>
                          <a:latin typeface="Arial Narrow" panose="020B0606020202030204" pitchFamily="34" charset="0"/>
                        </a:rPr>
                        <a:t>4</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dirty="0">
                          <a:solidFill>
                            <a:schemeClr val="tx1"/>
                          </a:solidFill>
                          <a:effectLst/>
                          <a:latin typeface="Arial Narrow" panose="020B0606020202030204" pitchFamily="34" charset="0"/>
                        </a:rPr>
                        <a:t>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dirty="0">
                          <a:solidFill>
                            <a:schemeClr val="tx1"/>
                          </a:solidFill>
                          <a:effectLst/>
                          <a:latin typeface="Arial Narrow" panose="020B0606020202030204" pitchFamily="34" charset="0"/>
                        </a:rPr>
                        <a:t>4</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dirty="0">
                          <a:solidFill>
                            <a:schemeClr val="tx1"/>
                          </a:solidFill>
                          <a:effectLst/>
                          <a:latin typeface="Arial Narrow" panose="020B0606020202030204" pitchFamily="34" charset="0"/>
                        </a:rPr>
                        <a:t>137</a:t>
                      </a:r>
                    </a:p>
                  </a:txBody>
                  <a:tcPr marL="9501" marR="9501" marT="9501" marB="0" anchor="ctr">
                    <a:solidFill>
                      <a:schemeClr val="accent2">
                        <a:lumMod val="40000"/>
                        <a:lumOff val="60000"/>
                      </a:schemeClr>
                    </a:solidFill>
                  </a:tcPr>
                </a:tc>
                <a:extLst>
                  <a:ext uri="{0D108BD9-81ED-4DB2-BD59-A6C34878D82A}">
                    <a16:rowId xmlns:a16="http://schemas.microsoft.com/office/drawing/2014/main" val="420118758"/>
                  </a:ext>
                </a:extLst>
              </a:tr>
              <a:tr h="558983">
                <a:tc>
                  <a:txBody>
                    <a:bodyPr/>
                    <a:lstStyle/>
                    <a:p>
                      <a:pPr algn="ctr" rtl="0" fontAlgn="ctr"/>
                      <a:r>
                        <a:rPr lang="en-MY" sz="1200" b="1" u="none" strike="noStrike">
                          <a:solidFill>
                            <a:schemeClr val="tx1"/>
                          </a:solidFill>
                          <a:effectLst/>
                        </a:rPr>
                        <a:t>4</a:t>
                      </a:r>
                      <a:endParaRPr lang="en-MY" sz="1200" b="1" i="0" u="none" strike="noStrike">
                        <a:solidFill>
                          <a:schemeClr val="tx1"/>
                        </a:solidFill>
                        <a:effectLst/>
                        <a:latin typeface="Arial Narrow" panose="020B0606020202030204" pitchFamily="34" charset="0"/>
                      </a:endParaRPr>
                    </a:p>
                  </a:txBody>
                  <a:tcPr marL="9501" marR="9501" marT="9501" marB="0" anchor="ctr"/>
                </a:tc>
                <a:tc>
                  <a:txBody>
                    <a:bodyPr/>
                    <a:lstStyle/>
                    <a:p>
                      <a:pPr algn="l" rtl="0" fontAlgn="ctr"/>
                      <a:r>
                        <a:rPr lang="en-MY" sz="1200" b="1" i="0" u="none" strike="noStrike">
                          <a:solidFill>
                            <a:schemeClr val="tx1"/>
                          </a:solidFill>
                          <a:effectLst/>
                          <a:latin typeface="Arial Narrow" panose="020B0606020202030204" pitchFamily="34" charset="0"/>
                        </a:rPr>
                        <a:t>Pusat Latihan (4 lokasi)</a:t>
                      </a:r>
                    </a:p>
                  </a:txBody>
                  <a:tcPr marL="9501" marR="9501" marT="9501" marB="0" anchor="ctr"/>
                </a:tc>
                <a:tc>
                  <a:txBody>
                    <a:bodyPr/>
                    <a:lstStyle/>
                    <a:p>
                      <a:pPr algn="ctr" rtl="0" fontAlgn="ctr"/>
                      <a:r>
                        <a:rPr lang="en-MY" sz="1100" b="1" i="0" u="none" strike="noStrike" dirty="0">
                          <a:solidFill>
                            <a:schemeClr val="tx1"/>
                          </a:solidFill>
                          <a:effectLst/>
                          <a:latin typeface="Arial Narrow" panose="020B0606020202030204" pitchFamily="34" charset="0"/>
                        </a:rPr>
                        <a:t>23</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220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243</a:t>
                      </a:r>
                    </a:p>
                  </a:txBody>
                  <a:tcPr marL="9501" marR="9501" marT="9501" marB="0" anchor="ctr">
                    <a:solidFill>
                      <a:srgbClr val="99D19D"/>
                    </a:solidFill>
                  </a:tcPr>
                </a:tc>
                <a:tc>
                  <a:txBody>
                    <a:bodyPr/>
                    <a:lstStyle/>
                    <a:p>
                      <a:pPr algn="ctr" rtl="0" fontAlgn="ctr"/>
                      <a:r>
                        <a:rPr lang="en-MY" sz="1100" b="1" i="0" u="none" strike="noStrike" dirty="0">
                          <a:solidFill>
                            <a:schemeClr val="tx1"/>
                          </a:solidFill>
                          <a:effectLst/>
                          <a:latin typeface="Arial Narrow" panose="020B0606020202030204" pitchFamily="34" charset="0"/>
                        </a:rPr>
                        <a:t>220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131</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351</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145</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138</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138</a:t>
                      </a:r>
                    </a:p>
                  </a:txBody>
                  <a:tcPr marL="9501" marR="9501" marT="9501" marB="0" anchor="ctr">
                    <a:solidFill>
                      <a:schemeClr val="accent4">
                        <a:lumMod val="60000"/>
                        <a:lumOff val="40000"/>
                      </a:schemeClr>
                    </a:solidFill>
                  </a:tcPr>
                </a:tc>
                <a:tc>
                  <a:txBody>
                    <a:bodyPr/>
                    <a:lstStyle/>
                    <a:p>
                      <a:pPr algn="ctr" rtl="0" fontAlgn="ctr"/>
                      <a:r>
                        <a:rPr lang="en-MY" sz="1100" b="1" i="0" u="none" strike="noStrike" dirty="0">
                          <a:solidFill>
                            <a:schemeClr val="tx1"/>
                          </a:solidFill>
                          <a:effectLst/>
                          <a:latin typeface="Arial Narrow" panose="020B0606020202030204" pitchFamily="34" charset="0"/>
                        </a:rPr>
                        <a:t>344</a:t>
                      </a:r>
                    </a:p>
                  </a:txBody>
                  <a:tcPr marL="9501" marR="9501" marT="9501" marB="0" anchor="ctr">
                    <a:solidFill>
                      <a:schemeClr val="accent3">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23</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8</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31</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4</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4</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4</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31</a:t>
                      </a:r>
                    </a:p>
                  </a:txBody>
                  <a:tcPr marL="9501" marR="9501" marT="9501" marB="0" anchor="ctr">
                    <a:solidFill>
                      <a:schemeClr val="accent2">
                        <a:lumMod val="40000"/>
                        <a:lumOff val="60000"/>
                      </a:schemeClr>
                    </a:solidFill>
                  </a:tcPr>
                </a:tc>
                <a:extLst>
                  <a:ext uri="{0D108BD9-81ED-4DB2-BD59-A6C34878D82A}">
                    <a16:rowId xmlns:a16="http://schemas.microsoft.com/office/drawing/2014/main" val="4176167300"/>
                  </a:ext>
                </a:extLst>
              </a:tr>
              <a:tr h="376283">
                <a:tc>
                  <a:txBody>
                    <a:bodyPr/>
                    <a:lstStyle/>
                    <a:p>
                      <a:pPr algn="ctr" rtl="0" fontAlgn="ctr"/>
                      <a:r>
                        <a:rPr lang="en-MY" sz="1200" b="1" i="0" u="none" strike="noStrike" dirty="0">
                          <a:solidFill>
                            <a:schemeClr val="tx1"/>
                          </a:solidFill>
                          <a:effectLst/>
                          <a:latin typeface="+mn-lt"/>
                        </a:rPr>
                        <a:t>5</a:t>
                      </a:r>
                      <a:endParaRPr lang="en-MY" sz="1200" b="1" i="0" u="none" strike="noStrike" dirty="0">
                        <a:solidFill>
                          <a:schemeClr val="tx1"/>
                        </a:solidFill>
                        <a:effectLst/>
                        <a:latin typeface="Arial Narrow" panose="020B0606020202030204" pitchFamily="34" charset="0"/>
                      </a:endParaRPr>
                    </a:p>
                  </a:txBody>
                  <a:tcPr marL="9501" marR="9501" marT="9501" marB="0" anchor="ctr"/>
                </a:tc>
                <a:tc>
                  <a:txBody>
                    <a:bodyPr/>
                    <a:lstStyle/>
                    <a:p>
                      <a:pPr algn="l" rtl="0" fontAlgn="ctr"/>
                      <a:r>
                        <a:rPr lang="en-MY" sz="1200" b="1" i="0" u="none" strike="noStrike" dirty="0">
                          <a:solidFill>
                            <a:schemeClr val="tx1"/>
                          </a:solidFill>
                          <a:effectLst/>
                          <a:latin typeface="Arial Narrow" panose="020B0606020202030204" pitchFamily="34" charset="0"/>
                        </a:rPr>
                        <a:t>IPPM</a:t>
                      </a:r>
                    </a:p>
                  </a:txBody>
                  <a:tcPr marL="9501" marR="9501" marT="9501" marB="0" anchor="ctr"/>
                </a:tc>
                <a:tc>
                  <a:txBody>
                    <a:bodyPr/>
                    <a:lstStyle/>
                    <a:p>
                      <a:pPr algn="ctr" rtl="0" fontAlgn="ctr"/>
                      <a:r>
                        <a:rPr lang="en-MY" sz="1100" b="1" i="0" u="none" strike="noStrike" dirty="0">
                          <a:solidFill>
                            <a:schemeClr val="tx1"/>
                          </a:solidFill>
                          <a:effectLst/>
                          <a:latin typeface="Arial Narrow" panose="020B0606020202030204" pitchFamily="34" charset="0"/>
                        </a:rPr>
                        <a:t>130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547</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677</a:t>
                      </a:r>
                    </a:p>
                  </a:txBody>
                  <a:tcPr marL="9501" marR="9501" marT="9501" marB="0" anchor="ctr">
                    <a:solidFill>
                      <a:srgbClr val="99D19D"/>
                    </a:solidFill>
                  </a:tcPr>
                </a:tc>
                <a:tc>
                  <a:txBody>
                    <a:bodyPr/>
                    <a:lstStyle/>
                    <a:p>
                      <a:pPr algn="ctr" rtl="0" fontAlgn="ctr"/>
                      <a:r>
                        <a:rPr lang="en-MY" sz="1100" b="1" i="0" u="none" strike="noStrike" dirty="0">
                          <a:solidFill>
                            <a:schemeClr val="tx1"/>
                          </a:solidFill>
                          <a:effectLst/>
                          <a:latin typeface="Arial Narrow" panose="020B0606020202030204" pitchFamily="34" charset="0"/>
                        </a:rPr>
                        <a:t>544</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544</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186</a:t>
                      </a:r>
                    </a:p>
                  </a:txBody>
                  <a:tcPr marL="9501" marR="9501" marT="9501" marB="0" anchor="ctr">
                    <a:solidFill>
                      <a:schemeClr val="bg2"/>
                    </a:solidFill>
                  </a:tcPr>
                </a:tc>
                <a:tc>
                  <a:txBody>
                    <a:bodyPr/>
                    <a:lstStyle/>
                    <a:p>
                      <a:pPr algn="ctr" rtl="0" fontAlgn="ctr"/>
                      <a:r>
                        <a:rPr lang="en-US" sz="1100" b="1" i="0" u="none" strike="noStrike" dirty="0">
                          <a:solidFill>
                            <a:schemeClr val="tx1"/>
                          </a:solidFill>
                          <a:effectLst/>
                          <a:latin typeface="Arial Narrow" panose="020B0606020202030204" pitchFamily="34" charset="0"/>
                        </a:rPr>
                        <a:t>151</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151</a:t>
                      </a:r>
                    </a:p>
                  </a:txBody>
                  <a:tcPr marL="9501" marR="9501" marT="9501" marB="0" anchor="ctr">
                    <a:solidFill>
                      <a:schemeClr val="accent4">
                        <a:lumMod val="60000"/>
                        <a:lumOff val="40000"/>
                      </a:schemeClr>
                    </a:solidFill>
                  </a:tcPr>
                </a:tc>
                <a:tc>
                  <a:txBody>
                    <a:bodyPr/>
                    <a:lstStyle/>
                    <a:p>
                      <a:pPr algn="ctr" rtl="0" fontAlgn="ctr"/>
                      <a:r>
                        <a:rPr lang="en-MY" sz="1100" b="1" i="0" u="none" strike="noStrike" dirty="0">
                          <a:solidFill>
                            <a:schemeClr val="tx1"/>
                          </a:solidFill>
                          <a:effectLst/>
                          <a:latin typeface="Arial Narrow" panose="020B0606020202030204" pitchFamily="34" charset="0"/>
                        </a:rPr>
                        <a:t>509</a:t>
                      </a:r>
                    </a:p>
                  </a:txBody>
                  <a:tcPr marL="9501" marR="9501" marT="9501" marB="0" anchor="ctr">
                    <a:solidFill>
                      <a:schemeClr val="accent3">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88</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88</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30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30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22</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52</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baseline="0" dirty="0">
                          <a:solidFill>
                            <a:schemeClr val="tx1"/>
                          </a:solidFill>
                          <a:effectLst/>
                          <a:latin typeface="Arial Narrow" panose="020B0606020202030204" pitchFamily="34" charset="0"/>
                        </a:rPr>
                        <a:t>110</a:t>
                      </a:r>
                    </a:p>
                  </a:txBody>
                  <a:tcPr marL="9501" marR="9501" marT="9501" marB="0" anchor="ctr">
                    <a:solidFill>
                      <a:schemeClr val="accent2">
                        <a:lumMod val="40000"/>
                        <a:lumOff val="60000"/>
                      </a:schemeClr>
                    </a:solidFill>
                  </a:tcPr>
                </a:tc>
                <a:extLst>
                  <a:ext uri="{0D108BD9-81ED-4DB2-BD59-A6C34878D82A}">
                    <a16:rowId xmlns:a16="http://schemas.microsoft.com/office/drawing/2014/main" val="10007"/>
                  </a:ext>
                </a:extLst>
              </a:tr>
              <a:tr h="879871">
                <a:tc>
                  <a:txBody>
                    <a:bodyPr/>
                    <a:lstStyle/>
                    <a:p>
                      <a:pPr algn="ctr" rtl="0" fontAlgn="ctr"/>
                      <a:r>
                        <a:rPr lang="en-MY" sz="1200" b="1" i="0" u="none" strike="noStrike" dirty="0">
                          <a:solidFill>
                            <a:schemeClr val="tx1"/>
                          </a:solidFill>
                          <a:effectLst/>
                          <a:latin typeface="+mn-lt"/>
                        </a:rPr>
                        <a:t>6</a:t>
                      </a:r>
                      <a:endParaRPr lang="en-MY" sz="1200" b="1" i="0" u="none" strike="noStrike" dirty="0">
                        <a:solidFill>
                          <a:schemeClr val="tx1"/>
                        </a:solidFill>
                        <a:effectLst/>
                        <a:latin typeface="Arial Narrow" panose="020B0606020202030204" pitchFamily="34" charset="0"/>
                      </a:endParaRPr>
                    </a:p>
                  </a:txBody>
                  <a:tcPr marL="9501" marR="9501" marT="9501" marB="0" anchor="ctr"/>
                </a:tc>
                <a:tc>
                  <a:txBody>
                    <a:bodyPr/>
                    <a:lstStyle/>
                    <a:p>
                      <a:pPr algn="l" rtl="0" fontAlgn="ctr"/>
                      <a:r>
                        <a:rPr lang="en-MY" sz="1200" b="1" i="0" u="none" strike="noStrike" dirty="0" err="1">
                          <a:solidFill>
                            <a:schemeClr val="tx1"/>
                          </a:solidFill>
                          <a:effectLst/>
                          <a:latin typeface="Arial Narrow" panose="020B0606020202030204" pitchFamily="34" charset="0"/>
                        </a:rPr>
                        <a:t>Kem</a:t>
                      </a:r>
                      <a:r>
                        <a:rPr lang="en-MY" sz="1200" b="1" i="0" u="none" strike="noStrike" dirty="0">
                          <a:solidFill>
                            <a:schemeClr val="tx1"/>
                          </a:solidFill>
                          <a:effectLst/>
                          <a:latin typeface="Arial Narrow" panose="020B0606020202030204" pitchFamily="34" charset="0"/>
                        </a:rPr>
                        <a:t> </a:t>
                      </a:r>
                      <a:r>
                        <a:rPr lang="en-MY" sz="1200" b="1" i="0" u="none" strike="noStrike" dirty="0" err="1">
                          <a:solidFill>
                            <a:schemeClr val="tx1"/>
                          </a:solidFill>
                          <a:effectLst/>
                          <a:latin typeface="Arial Narrow" panose="020B0606020202030204" pitchFamily="34" charset="0"/>
                        </a:rPr>
                        <a:t>Pemulihan</a:t>
                      </a:r>
                      <a:r>
                        <a:rPr lang="en-MY" sz="1200" b="1" i="0" u="none" strike="noStrike" dirty="0">
                          <a:solidFill>
                            <a:schemeClr val="tx1"/>
                          </a:solidFill>
                          <a:effectLst/>
                          <a:latin typeface="Arial Narrow" panose="020B0606020202030204" pitchFamily="34" charset="0"/>
                        </a:rPr>
                        <a:t> </a:t>
                      </a:r>
                      <a:r>
                        <a:rPr lang="en-MY" sz="1200" b="1" i="0" u="none" strike="noStrike" dirty="0" err="1">
                          <a:solidFill>
                            <a:schemeClr val="tx1"/>
                          </a:solidFill>
                          <a:effectLst/>
                          <a:latin typeface="Arial Narrow" panose="020B0606020202030204" pitchFamily="34" charset="0"/>
                        </a:rPr>
                        <a:t>Pemasyarakatan</a:t>
                      </a:r>
                      <a:r>
                        <a:rPr lang="en-MY" sz="1200" b="1" i="0" u="none" strike="noStrike" dirty="0">
                          <a:solidFill>
                            <a:schemeClr val="tx1"/>
                          </a:solidFill>
                          <a:effectLst/>
                          <a:latin typeface="Arial Narrow" panose="020B0606020202030204" pitchFamily="34" charset="0"/>
                        </a:rPr>
                        <a:t> (6 </a:t>
                      </a:r>
                      <a:r>
                        <a:rPr lang="en-MY" sz="1200" b="1" i="0" u="none" strike="noStrike" dirty="0" err="1">
                          <a:solidFill>
                            <a:schemeClr val="tx1"/>
                          </a:solidFill>
                          <a:effectLst/>
                          <a:latin typeface="Arial Narrow" panose="020B0606020202030204" pitchFamily="34" charset="0"/>
                        </a:rPr>
                        <a:t>lokasi</a:t>
                      </a:r>
                      <a:r>
                        <a:rPr lang="en-MY" sz="1200" b="1" i="0" u="none" strike="noStrike" dirty="0">
                          <a:solidFill>
                            <a:schemeClr val="tx1"/>
                          </a:solidFill>
                          <a:effectLst/>
                          <a:latin typeface="Arial Narrow" panose="020B0606020202030204" pitchFamily="34" charset="0"/>
                        </a:rPr>
                        <a:t>)</a:t>
                      </a:r>
                    </a:p>
                  </a:txBody>
                  <a:tcPr marL="9501" marR="9501" marT="9501" marB="0" anchor="ctr"/>
                </a:tc>
                <a:tc>
                  <a:txBody>
                    <a:bodyPr/>
                    <a:lstStyle/>
                    <a:p>
                      <a:pPr algn="ctr" rtl="0" fontAlgn="ctr"/>
                      <a:r>
                        <a:rPr lang="en-MY" sz="1100" b="1" i="0" u="none" strike="noStrike" dirty="0">
                          <a:solidFill>
                            <a:schemeClr val="tx1"/>
                          </a:solidFill>
                          <a:effectLst/>
                          <a:latin typeface="Arial Narrow" panose="020B0606020202030204" pitchFamily="34" charset="0"/>
                        </a:rPr>
                        <a:t>1</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354</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355</a:t>
                      </a:r>
                    </a:p>
                  </a:txBody>
                  <a:tcPr marL="9501" marR="9501" marT="9501" marB="0" anchor="ctr">
                    <a:solidFill>
                      <a:srgbClr val="99D19D"/>
                    </a:solidFill>
                  </a:tcPr>
                </a:tc>
                <a:tc>
                  <a:txBody>
                    <a:bodyPr/>
                    <a:lstStyle/>
                    <a:p>
                      <a:pPr algn="ctr" rtl="0" fontAlgn="ctr"/>
                      <a:r>
                        <a:rPr lang="en-MY" sz="1100" b="1" i="0" u="none" strike="noStrike" dirty="0">
                          <a:solidFill>
                            <a:schemeClr val="tx1"/>
                          </a:solidFill>
                          <a:effectLst/>
                          <a:latin typeface="Arial Narrow" panose="020B0606020202030204" pitchFamily="34" charset="0"/>
                        </a:rPr>
                        <a:t>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41</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41</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0</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12</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12</a:t>
                      </a:r>
                    </a:p>
                  </a:txBody>
                  <a:tcPr marL="9501" marR="9501" marT="9501" marB="0" anchor="ctr">
                    <a:solidFill>
                      <a:schemeClr val="accent4">
                        <a:lumMod val="60000"/>
                        <a:lumOff val="40000"/>
                      </a:schemeClr>
                    </a:solidFill>
                  </a:tcPr>
                </a:tc>
                <a:tc>
                  <a:txBody>
                    <a:bodyPr/>
                    <a:lstStyle/>
                    <a:p>
                      <a:pPr algn="ctr" rtl="0" fontAlgn="ctr"/>
                      <a:r>
                        <a:rPr lang="en-MY" sz="1100" b="1" i="0" u="none" strike="noStrike" kern="1200" dirty="0">
                          <a:solidFill>
                            <a:schemeClr val="tx1"/>
                          </a:solidFill>
                          <a:effectLst/>
                          <a:latin typeface="Arial Narrow" panose="020B0606020202030204" pitchFamily="34" charset="0"/>
                          <a:ea typeface="+mn-ea"/>
                          <a:cs typeface="+mn-cs"/>
                        </a:rPr>
                        <a:t>53</a:t>
                      </a:r>
                    </a:p>
                  </a:txBody>
                  <a:tcPr marL="9501" marR="9501" marT="9501" marB="0" anchor="ctr">
                    <a:solidFill>
                      <a:schemeClr val="accent3">
                        <a:lumMod val="40000"/>
                        <a:lumOff val="60000"/>
                      </a:schemeClr>
                    </a:solidFill>
                  </a:tcPr>
                </a:tc>
                <a:tc>
                  <a:txBody>
                    <a:bodyPr/>
                    <a:lstStyle/>
                    <a:p>
                      <a:pPr marL="0" indent="0" algn="ctr" rtl="0" fontAlgn="ctr">
                        <a:buFontTx/>
                        <a:buNone/>
                      </a:pPr>
                      <a:r>
                        <a:rPr lang="en-US" sz="1100" b="0" i="0" u="none" strike="noStrike" kern="1200" baseline="0" dirty="0">
                          <a:solidFill>
                            <a:schemeClr val="tx1"/>
                          </a:solidFill>
                          <a:effectLst/>
                          <a:latin typeface="Arial Narrow" panose="020B0606020202030204" pitchFamily="34" charset="0"/>
                          <a:ea typeface="+mn-ea"/>
                          <a:cs typeface="+mn-cs"/>
                        </a:rPr>
                        <a:t>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kern="1200" baseline="0" dirty="0">
                          <a:solidFill>
                            <a:schemeClr val="tx1"/>
                          </a:solidFill>
                          <a:effectLst/>
                          <a:latin typeface="Arial Narrow" panose="020B0606020202030204" pitchFamily="34" charset="0"/>
                          <a:ea typeface="+mn-ea"/>
                          <a:cs typeface="+mn-cs"/>
                        </a:rPr>
                        <a:t>6</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kern="1200" baseline="0" dirty="0">
                          <a:solidFill>
                            <a:schemeClr val="tx1"/>
                          </a:solidFill>
                          <a:effectLst/>
                          <a:latin typeface="Arial Narrow" panose="020B0606020202030204" pitchFamily="34" charset="0"/>
                          <a:ea typeface="+mn-ea"/>
                          <a:cs typeface="+mn-cs"/>
                        </a:rPr>
                        <a:t>6</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kern="1200" baseline="0" dirty="0">
                          <a:solidFill>
                            <a:schemeClr val="tx1"/>
                          </a:solidFill>
                          <a:effectLst/>
                          <a:latin typeface="Arial Narrow" panose="020B0606020202030204" pitchFamily="34" charset="0"/>
                          <a:ea typeface="+mn-ea"/>
                          <a:cs typeface="+mn-cs"/>
                        </a:rPr>
                        <a:t>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kern="1200" baseline="0" dirty="0">
                          <a:solidFill>
                            <a:schemeClr val="tx1"/>
                          </a:solidFill>
                          <a:effectLst/>
                          <a:latin typeface="Arial Narrow" panose="020B0606020202030204" pitchFamily="34" charset="0"/>
                          <a:ea typeface="+mn-ea"/>
                          <a:cs typeface="+mn-cs"/>
                        </a:rPr>
                        <a:t>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kern="1200" baseline="0" dirty="0">
                          <a:solidFill>
                            <a:schemeClr val="tx1"/>
                          </a:solidFill>
                          <a:effectLst/>
                          <a:latin typeface="Arial Narrow" panose="020B0606020202030204" pitchFamily="34" charset="0"/>
                          <a:ea typeface="+mn-ea"/>
                          <a:cs typeface="+mn-cs"/>
                        </a:rPr>
                        <a:t>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kern="1200" baseline="0" dirty="0">
                          <a:solidFill>
                            <a:schemeClr val="tx1"/>
                          </a:solidFill>
                          <a:effectLst/>
                          <a:latin typeface="Arial Narrow" panose="020B0606020202030204" pitchFamily="34" charset="0"/>
                          <a:ea typeface="+mn-ea"/>
                          <a:cs typeface="+mn-cs"/>
                        </a:rPr>
                        <a:t>0</a:t>
                      </a:r>
                    </a:p>
                  </a:txBody>
                  <a:tcPr marL="9501" marR="9501" marT="9501" marB="0" anchor="ctr">
                    <a:solidFill>
                      <a:schemeClr val="accent2">
                        <a:lumMod val="40000"/>
                        <a:lumOff val="60000"/>
                      </a:schemeClr>
                    </a:solidFill>
                  </a:tcPr>
                </a:tc>
                <a:tc>
                  <a:txBody>
                    <a:bodyPr/>
                    <a:lstStyle/>
                    <a:p>
                      <a:pPr marL="0" indent="0" algn="ctr" rtl="0" fontAlgn="ctr">
                        <a:buFontTx/>
                        <a:buNone/>
                      </a:pPr>
                      <a:r>
                        <a:rPr lang="en-US" sz="1100" b="0" i="0" u="none" strike="noStrike" kern="1200" baseline="0" dirty="0">
                          <a:solidFill>
                            <a:schemeClr val="tx1"/>
                          </a:solidFill>
                          <a:effectLst/>
                          <a:latin typeface="Arial Narrow" panose="020B0606020202030204" pitchFamily="34" charset="0"/>
                          <a:ea typeface="+mn-ea"/>
                          <a:cs typeface="+mn-cs"/>
                        </a:rPr>
                        <a:t>6</a:t>
                      </a:r>
                    </a:p>
                  </a:txBody>
                  <a:tcPr marL="9501" marR="9501" marT="9501" marB="0" anchor="ctr">
                    <a:solidFill>
                      <a:schemeClr val="accent2">
                        <a:lumMod val="40000"/>
                        <a:lumOff val="60000"/>
                      </a:schemeClr>
                    </a:solidFill>
                  </a:tcPr>
                </a:tc>
                <a:extLst>
                  <a:ext uri="{0D108BD9-81ED-4DB2-BD59-A6C34878D82A}">
                    <a16:rowId xmlns:a16="http://schemas.microsoft.com/office/drawing/2014/main" val="10008"/>
                  </a:ext>
                </a:extLst>
              </a:tr>
              <a:tr h="544178">
                <a:tc>
                  <a:txBody>
                    <a:bodyPr/>
                    <a:lstStyle/>
                    <a:p>
                      <a:pPr algn="ctr" rtl="0" fontAlgn="ctr"/>
                      <a:r>
                        <a:rPr lang="en-MY" sz="1200" b="1" u="none" strike="noStrike">
                          <a:solidFill>
                            <a:schemeClr val="tx1"/>
                          </a:solidFill>
                          <a:effectLst/>
                        </a:rPr>
                        <a:t> </a:t>
                      </a:r>
                      <a:endParaRPr lang="en-MY" sz="1200" b="1" i="0" u="none" strike="noStrike">
                        <a:solidFill>
                          <a:schemeClr val="tx1"/>
                        </a:solidFill>
                        <a:effectLst/>
                        <a:latin typeface="Arial Narrow" panose="020B0606020202030204" pitchFamily="34" charset="0"/>
                      </a:endParaRPr>
                    </a:p>
                  </a:txBody>
                  <a:tcPr marL="9501" marR="9501" marT="9501" marB="0" anchor="ctr"/>
                </a:tc>
                <a:tc>
                  <a:txBody>
                    <a:bodyPr/>
                    <a:lstStyle/>
                    <a:p>
                      <a:pPr algn="ctr" rtl="0" fontAlgn="ctr"/>
                      <a:r>
                        <a:rPr lang="en-MY" sz="1200" b="1" u="none" strike="noStrike" dirty="0">
                          <a:solidFill>
                            <a:schemeClr val="tx1"/>
                          </a:solidFill>
                          <a:effectLst/>
                        </a:rPr>
                        <a:t>JUMLAH</a:t>
                      </a:r>
                      <a:endParaRPr lang="en-MY" sz="1200" b="1" i="0" u="none" strike="noStrike" dirty="0">
                        <a:solidFill>
                          <a:schemeClr val="tx1"/>
                        </a:solidFill>
                        <a:effectLst/>
                        <a:latin typeface="Arial Narrow" panose="020B0606020202030204" pitchFamily="34" charset="0"/>
                      </a:endParaRPr>
                    </a:p>
                  </a:txBody>
                  <a:tcPr marL="9501" marR="9501" marT="9501" marB="0" anchor="ctr"/>
                </a:tc>
                <a:tc>
                  <a:txBody>
                    <a:bodyPr/>
                    <a:lstStyle/>
                    <a:p>
                      <a:pPr algn="ctr" rtl="0" fontAlgn="ctr"/>
                      <a:r>
                        <a:rPr lang="en-MY" sz="1100" b="1" i="0" u="none" strike="noStrike" dirty="0">
                          <a:solidFill>
                            <a:schemeClr val="tx1"/>
                          </a:solidFill>
                          <a:effectLst/>
                          <a:latin typeface="Arial Narrow" panose="020B0606020202030204" pitchFamily="34" charset="0"/>
                        </a:rPr>
                        <a:t>612</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16,283</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16,895</a:t>
                      </a:r>
                    </a:p>
                  </a:txBody>
                  <a:tcPr marL="9501" marR="9501" marT="9501" marB="0" anchor="ctr">
                    <a:solidFill>
                      <a:srgbClr val="99D19D"/>
                    </a:solidFill>
                  </a:tcPr>
                </a:tc>
                <a:tc>
                  <a:txBody>
                    <a:bodyPr/>
                    <a:lstStyle/>
                    <a:p>
                      <a:pPr algn="ctr" rtl="0" fontAlgn="ctr"/>
                      <a:r>
                        <a:rPr lang="en-US" sz="1100" b="1" i="0" u="none" strike="noStrike" dirty="0">
                          <a:solidFill>
                            <a:schemeClr val="tx1"/>
                          </a:solidFill>
                          <a:effectLst/>
                          <a:latin typeface="Arial Narrow" panose="020B0606020202030204" pitchFamily="34" charset="0"/>
                        </a:rPr>
                        <a:t>1,715</a:t>
                      </a:r>
                      <a:endParaRPr lang="en-MY" sz="1100" b="1" i="0" u="none" strike="noStrike" dirty="0">
                        <a:solidFill>
                          <a:schemeClr val="tx1"/>
                        </a:solidFill>
                        <a:effectLst/>
                        <a:latin typeface="Arial Narrow" panose="020B0606020202030204" pitchFamily="34" charset="0"/>
                      </a:endParaRP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3,934</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5,649</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486</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436</a:t>
                      </a:r>
                    </a:p>
                  </a:txBody>
                  <a:tcPr marL="9501" marR="9501" marT="9501" marB="0" anchor="ctr">
                    <a:solidFill>
                      <a:schemeClr val="bg2"/>
                    </a:solidFill>
                  </a:tcPr>
                </a:tc>
                <a:tc>
                  <a:txBody>
                    <a:bodyPr/>
                    <a:lstStyle/>
                    <a:p>
                      <a:pPr algn="ctr" rtl="0" fontAlgn="ctr"/>
                      <a:r>
                        <a:rPr lang="en-MY" sz="1100" b="1" i="0" u="none" strike="noStrike" dirty="0">
                          <a:solidFill>
                            <a:schemeClr val="tx1"/>
                          </a:solidFill>
                          <a:effectLst/>
                          <a:latin typeface="Arial Narrow" panose="020B0606020202030204" pitchFamily="34" charset="0"/>
                        </a:rPr>
                        <a:t>569</a:t>
                      </a:r>
                    </a:p>
                  </a:txBody>
                  <a:tcPr marL="9501" marR="9501" marT="9501" marB="0" anchor="ctr">
                    <a:solidFill>
                      <a:schemeClr val="bg2"/>
                    </a:solidFill>
                  </a:tcPr>
                </a:tc>
                <a:tc>
                  <a:txBody>
                    <a:bodyPr/>
                    <a:lstStyle/>
                    <a:p>
                      <a:pPr algn="ctr" fontAlgn="ctr"/>
                      <a:r>
                        <a:rPr lang="en-MY" sz="1100" b="1" i="0" u="none" strike="noStrike" kern="1200" dirty="0">
                          <a:solidFill>
                            <a:schemeClr val="tx1"/>
                          </a:solidFill>
                          <a:effectLst/>
                          <a:latin typeface="Arial Narrow" panose="020B0606020202030204" pitchFamily="34" charset="0"/>
                          <a:ea typeface="+mn-ea"/>
                          <a:cs typeface="+mn-cs"/>
                        </a:rPr>
                        <a:t>1,005 </a:t>
                      </a:r>
                    </a:p>
                  </a:txBody>
                  <a:tcPr marL="9501" marR="9501" marT="9501" marB="0" anchor="ctr">
                    <a:solidFill>
                      <a:schemeClr val="accent4">
                        <a:lumMod val="60000"/>
                        <a:lumOff val="40000"/>
                      </a:schemeClr>
                    </a:solidFill>
                  </a:tcPr>
                </a:tc>
                <a:tc>
                  <a:txBody>
                    <a:bodyPr/>
                    <a:lstStyle/>
                    <a:p>
                      <a:pPr algn="ctr" fontAlgn="ctr"/>
                      <a:r>
                        <a:rPr lang="en-MY" sz="1100" b="1" i="0" u="none" strike="noStrike" kern="1200" dirty="0">
                          <a:solidFill>
                            <a:schemeClr val="tx1"/>
                          </a:solidFill>
                          <a:effectLst/>
                          <a:latin typeface="Arial Narrow" panose="020B0606020202030204" pitchFamily="34" charset="0"/>
                          <a:ea typeface="+mn-ea"/>
                          <a:cs typeface="+mn-cs"/>
                        </a:rPr>
                        <a:t>6,168</a:t>
                      </a:r>
                    </a:p>
                  </a:txBody>
                  <a:tcPr marL="9501" marR="9501" marT="9501" marB="0" anchor="ctr">
                    <a:solidFill>
                      <a:schemeClr val="accent3">
                        <a:lumMod val="40000"/>
                        <a:lumOff val="60000"/>
                      </a:schemeClr>
                    </a:solidFill>
                  </a:tcPr>
                </a:tc>
                <a:tc>
                  <a:txBody>
                    <a:bodyPr/>
                    <a:lstStyle/>
                    <a:p>
                      <a:pPr algn="ctr" fontAlgn="ctr">
                        <a:buFontTx/>
                        <a:buNone/>
                      </a:pPr>
                      <a:r>
                        <a:rPr lang="en-MY" sz="1100" b="1" i="0" u="none" strike="noStrike" kern="1200" dirty="0">
                          <a:solidFill>
                            <a:schemeClr val="tx1"/>
                          </a:solidFill>
                          <a:effectLst/>
                          <a:latin typeface="Arial Narrow" panose="020B0606020202030204" pitchFamily="34" charset="0"/>
                          <a:ea typeface="+mn-ea"/>
                          <a:cs typeface="+mn-cs"/>
                        </a:rPr>
                        <a:t>142</a:t>
                      </a:r>
                    </a:p>
                  </a:txBody>
                  <a:tcPr marL="9501" marR="9501" marT="9501" marB="0" anchor="ctr">
                    <a:solidFill>
                      <a:schemeClr val="accent2">
                        <a:lumMod val="40000"/>
                        <a:lumOff val="60000"/>
                      </a:schemeClr>
                    </a:solidFill>
                  </a:tcPr>
                </a:tc>
                <a:tc>
                  <a:txBody>
                    <a:bodyPr/>
                    <a:lstStyle/>
                    <a:p>
                      <a:pPr algn="ctr" fontAlgn="ctr">
                        <a:buFontTx/>
                        <a:buNone/>
                      </a:pPr>
                      <a:r>
                        <a:rPr lang="en-MY" sz="1100" b="1" i="0" u="none" strike="noStrike" kern="1200" dirty="0">
                          <a:solidFill>
                            <a:schemeClr val="tx1"/>
                          </a:solidFill>
                          <a:effectLst/>
                          <a:latin typeface="Arial Narrow" panose="020B0606020202030204" pitchFamily="34" charset="0"/>
                          <a:ea typeface="+mn-ea"/>
                          <a:cs typeface="+mn-cs"/>
                        </a:rPr>
                        <a:t>326</a:t>
                      </a:r>
                    </a:p>
                  </a:txBody>
                  <a:tcPr marL="9501" marR="9501" marT="9501" marB="0" anchor="ctr">
                    <a:solidFill>
                      <a:schemeClr val="accent2">
                        <a:lumMod val="40000"/>
                        <a:lumOff val="60000"/>
                      </a:schemeClr>
                    </a:solidFill>
                  </a:tcPr>
                </a:tc>
                <a:tc>
                  <a:txBody>
                    <a:bodyPr/>
                    <a:lstStyle/>
                    <a:p>
                      <a:pPr algn="ctr" fontAlgn="ctr">
                        <a:buFontTx/>
                        <a:buNone/>
                      </a:pPr>
                      <a:r>
                        <a:rPr lang="en-MY" sz="1100" b="1" i="0" u="none" strike="noStrike" kern="1200" dirty="0">
                          <a:solidFill>
                            <a:schemeClr val="tx1"/>
                          </a:solidFill>
                          <a:effectLst/>
                          <a:latin typeface="Arial Narrow" panose="020B0606020202030204" pitchFamily="34" charset="0"/>
                          <a:ea typeface="+mn-ea"/>
                          <a:cs typeface="+mn-cs"/>
                        </a:rPr>
                        <a:t>468</a:t>
                      </a:r>
                    </a:p>
                  </a:txBody>
                  <a:tcPr marL="9501" marR="9501" marT="9501" marB="0" anchor="ctr">
                    <a:solidFill>
                      <a:schemeClr val="accent2">
                        <a:lumMod val="40000"/>
                        <a:lumOff val="60000"/>
                      </a:schemeClr>
                    </a:solidFill>
                  </a:tcPr>
                </a:tc>
                <a:tc>
                  <a:txBody>
                    <a:bodyPr/>
                    <a:lstStyle/>
                    <a:p>
                      <a:pPr algn="ctr" fontAlgn="ctr">
                        <a:buFontTx/>
                        <a:buNone/>
                      </a:pPr>
                      <a:r>
                        <a:rPr lang="en-MY" sz="1100" b="1" i="0" u="none" strike="noStrike" kern="1200" dirty="0">
                          <a:solidFill>
                            <a:schemeClr val="tx1"/>
                          </a:solidFill>
                          <a:effectLst/>
                          <a:latin typeface="Arial Narrow" panose="020B0606020202030204" pitchFamily="34" charset="0"/>
                          <a:ea typeface="+mn-ea"/>
                          <a:cs typeface="+mn-cs"/>
                        </a:rPr>
                        <a:t>166</a:t>
                      </a:r>
                    </a:p>
                  </a:txBody>
                  <a:tcPr marL="9501" marR="9501" marT="9501" marB="0" anchor="ctr">
                    <a:solidFill>
                      <a:schemeClr val="accent2">
                        <a:lumMod val="40000"/>
                        <a:lumOff val="60000"/>
                      </a:schemeClr>
                    </a:solidFill>
                  </a:tcPr>
                </a:tc>
                <a:tc>
                  <a:txBody>
                    <a:bodyPr/>
                    <a:lstStyle/>
                    <a:p>
                      <a:pPr algn="ctr" fontAlgn="ctr">
                        <a:buFontTx/>
                        <a:buNone/>
                      </a:pPr>
                      <a:r>
                        <a:rPr lang="en-MY" sz="1100" b="1" i="0" u="none" strike="noStrike" kern="1200" dirty="0">
                          <a:solidFill>
                            <a:schemeClr val="tx1"/>
                          </a:solidFill>
                          <a:effectLst/>
                          <a:latin typeface="Arial Narrow" panose="020B0606020202030204" pitchFamily="34" charset="0"/>
                          <a:ea typeface="+mn-ea"/>
                          <a:cs typeface="+mn-cs"/>
                        </a:rPr>
                        <a:t>34</a:t>
                      </a:r>
                    </a:p>
                  </a:txBody>
                  <a:tcPr marL="9501" marR="9501" marT="9501" marB="0" anchor="ctr">
                    <a:solidFill>
                      <a:schemeClr val="accent2">
                        <a:lumMod val="40000"/>
                        <a:lumOff val="60000"/>
                      </a:schemeClr>
                    </a:solidFill>
                  </a:tcPr>
                </a:tc>
                <a:tc>
                  <a:txBody>
                    <a:bodyPr/>
                    <a:lstStyle/>
                    <a:p>
                      <a:pPr algn="ctr" fontAlgn="ctr">
                        <a:buFontTx/>
                        <a:buNone/>
                      </a:pPr>
                      <a:r>
                        <a:rPr lang="en-MY" sz="1100" b="1" i="0" u="none" strike="noStrike" kern="1200" dirty="0">
                          <a:solidFill>
                            <a:schemeClr val="tx1"/>
                          </a:solidFill>
                          <a:effectLst/>
                          <a:latin typeface="Arial Narrow" panose="020B0606020202030204" pitchFamily="34" charset="0"/>
                          <a:ea typeface="+mn-ea"/>
                          <a:cs typeface="+mn-cs"/>
                        </a:rPr>
                        <a:t>26</a:t>
                      </a:r>
                    </a:p>
                  </a:txBody>
                  <a:tcPr marL="9501" marR="9501" marT="9501" marB="0" anchor="ctr">
                    <a:solidFill>
                      <a:schemeClr val="accent2">
                        <a:lumMod val="40000"/>
                        <a:lumOff val="60000"/>
                      </a:schemeClr>
                    </a:solidFill>
                  </a:tcPr>
                </a:tc>
                <a:tc>
                  <a:txBody>
                    <a:bodyPr/>
                    <a:lstStyle/>
                    <a:p>
                      <a:pPr algn="ctr" fontAlgn="ctr">
                        <a:buFontTx/>
                        <a:buNone/>
                      </a:pPr>
                      <a:r>
                        <a:rPr lang="en-MY" sz="1100" b="1" i="0" u="none" strike="noStrike" kern="1200" dirty="0">
                          <a:solidFill>
                            <a:schemeClr val="tx1"/>
                          </a:solidFill>
                          <a:effectLst/>
                          <a:latin typeface="Arial Narrow" panose="020B0606020202030204" pitchFamily="34" charset="0"/>
                          <a:ea typeface="+mn-ea"/>
                          <a:cs typeface="+mn-cs"/>
                        </a:rPr>
                        <a:t>60</a:t>
                      </a:r>
                    </a:p>
                  </a:txBody>
                  <a:tcPr marL="9501" marR="9501" marT="9501" marB="0" anchor="ctr">
                    <a:solidFill>
                      <a:schemeClr val="accent2">
                        <a:lumMod val="40000"/>
                        <a:lumOff val="60000"/>
                      </a:schemeClr>
                    </a:solidFill>
                  </a:tcPr>
                </a:tc>
                <a:tc>
                  <a:txBody>
                    <a:bodyPr/>
                    <a:lstStyle/>
                    <a:p>
                      <a:pPr algn="ctr" fontAlgn="ctr">
                        <a:buFontTx/>
                        <a:buNone/>
                      </a:pPr>
                      <a:r>
                        <a:rPr lang="en-MY" sz="1100" b="1" i="0" u="none" strike="noStrike" kern="1200" dirty="0">
                          <a:solidFill>
                            <a:schemeClr val="tx1"/>
                          </a:solidFill>
                          <a:effectLst/>
                          <a:latin typeface="Arial Narrow" panose="020B0606020202030204" pitchFamily="34" charset="0"/>
                          <a:ea typeface="+mn-ea"/>
                          <a:cs typeface="+mn-cs"/>
                        </a:rPr>
                        <a:t>362</a:t>
                      </a:r>
                    </a:p>
                  </a:txBody>
                  <a:tcPr marL="9501" marR="9501" marT="9501" marB="0" anchor="ctr">
                    <a:solidFill>
                      <a:schemeClr val="accent2">
                        <a:lumMod val="40000"/>
                        <a:lumOff val="60000"/>
                      </a:schemeClr>
                    </a:solidFill>
                  </a:tcPr>
                </a:tc>
                <a:extLst>
                  <a:ext uri="{0D108BD9-81ED-4DB2-BD59-A6C34878D82A}">
                    <a16:rowId xmlns:a16="http://schemas.microsoft.com/office/drawing/2014/main" val="10009"/>
                  </a:ext>
                </a:extLst>
              </a:tr>
            </a:tbl>
          </a:graphicData>
        </a:graphic>
      </p:graphicFrame>
      <p:sp>
        <p:nvSpPr>
          <p:cNvPr id="4" name="TextBox 3"/>
          <p:cNvSpPr txBox="1"/>
          <p:nvPr/>
        </p:nvSpPr>
        <p:spPr>
          <a:xfrm>
            <a:off x="9212580" y="-46257"/>
            <a:ext cx="3154679" cy="707886"/>
          </a:xfrm>
          <a:prstGeom prst="rect">
            <a:avLst/>
          </a:prstGeom>
          <a:noFill/>
        </p:spPr>
        <p:txBody>
          <a:bodyPr wrap="square" rtlCol="0">
            <a:spAutoFit/>
          </a:bodyPr>
          <a:lstStyle/>
          <a:p>
            <a:r>
              <a:rPr lang="ms-MY" sz="1000" dirty="0"/>
              <a:t>**Guna sama – kegunaan di bilik makmal/ perkongsian antara personel</a:t>
            </a:r>
          </a:p>
          <a:p>
            <a:r>
              <a:rPr lang="ms-MY" sz="1000" dirty="0"/>
              <a:t>PnP: Pegawai Pengurusan &amp; Professional</a:t>
            </a:r>
          </a:p>
          <a:p>
            <a:r>
              <a:rPr lang="ms-MY" sz="1000" dirty="0"/>
              <a:t>PL: Pegawai Pelaksana</a:t>
            </a:r>
          </a:p>
        </p:txBody>
      </p:sp>
      <p:sp>
        <p:nvSpPr>
          <p:cNvPr id="6" name="Rectangle 5"/>
          <p:cNvSpPr/>
          <p:nvPr/>
        </p:nvSpPr>
        <p:spPr>
          <a:xfrm rot="1448987">
            <a:off x="1346155" y="2299494"/>
            <a:ext cx="9173880" cy="923330"/>
          </a:xfrm>
          <a:prstGeom prst="rect">
            <a:avLst/>
          </a:prstGeom>
          <a:noFill/>
        </p:spPr>
        <p:txBody>
          <a:bodyPr wrap="square" lIns="91440" tIns="45720" rIns="91440" bIns="45720">
            <a:spAutoFit/>
          </a:bodyPr>
          <a:lstStyle/>
          <a:p>
            <a:pPr algn="ctr"/>
            <a:r>
              <a:rPr lang="en-US" sz="5400" b="1" dirty="0" err="1">
                <a:ln w="12700">
                  <a:solidFill>
                    <a:schemeClr val="accent1"/>
                  </a:solidFill>
                  <a:prstDash val="solid"/>
                </a:ln>
                <a:solidFill>
                  <a:srgbClr val="FF0000"/>
                </a:solidFill>
                <a:effectLst>
                  <a:outerShdw dist="38100" dir="2640000" algn="bl" rotWithShape="0">
                    <a:schemeClr val="accent1"/>
                  </a:outerShdw>
                </a:effectLst>
              </a:rPr>
              <a:t>Contoh</a:t>
            </a:r>
            <a:r>
              <a:rPr lang="en-US" sz="5400" b="1" dirty="0">
                <a:ln w="12700">
                  <a:solidFill>
                    <a:schemeClr val="accent1"/>
                  </a:solidFill>
                  <a:prstDash val="solid"/>
                </a:ln>
                <a:solidFill>
                  <a:srgbClr val="FF0000"/>
                </a:solidFill>
                <a:effectLst>
                  <a:outerShdw dist="38100" dir="2640000" algn="bl" rotWithShape="0">
                    <a:schemeClr val="accent1"/>
                  </a:outerShdw>
                </a:effectLst>
              </a:rPr>
              <a:t> </a:t>
            </a:r>
            <a:r>
              <a:rPr lang="en-US" sz="5400" b="1" dirty="0" err="1">
                <a:ln w="12700">
                  <a:solidFill>
                    <a:schemeClr val="accent1"/>
                  </a:solidFill>
                  <a:prstDash val="solid"/>
                </a:ln>
                <a:solidFill>
                  <a:srgbClr val="FF0000"/>
                </a:solidFill>
                <a:effectLst>
                  <a:outerShdw dist="38100" dir="2640000" algn="bl" rotWithShape="0">
                    <a:schemeClr val="accent1"/>
                  </a:outerShdw>
                </a:effectLst>
              </a:rPr>
              <a:t>Agihan</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56</a:t>
            </a:fld>
            <a:endParaRPr lang="ms-MY"/>
          </a:p>
        </p:txBody>
      </p:sp>
    </p:spTree>
    <p:extLst>
      <p:ext uri="{BB962C8B-B14F-4D97-AF65-F5344CB8AC3E}">
        <p14:creationId xmlns:p14="http://schemas.microsoft.com/office/powerpoint/2010/main" val="2716945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783771" y="838453"/>
          <a:ext cx="10072915" cy="5700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143672" y="838453"/>
            <a:ext cx="237566" cy="369332"/>
          </a:xfrm>
          <a:prstGeom prst="rect">
            <a:avLst/>
          </a:prstGeom>
          <a:noFill/>
        </p:spPr>
        <p:txBody>
          <a:bodyPr wrap="none" rtlCol="0">
            <a:spAutoFit/>
          </a:bodyPr>
          <a:lstStyle/>
          <a:p>
            <a:r>
              <a:rPr lang="en-US" dirty="0">
                <a:solidFill>
                  <a:prstClr val="black"/>
                </a:solidFill>
              </a:rPr>
              <a:t> </a:t>
            </a:r>
          </a:p>
        </p:txBody>
      </p:sp>
      <p:sp>
        <p:nvSpPr>
          <p:cNvPr id="6" name="TextBox 5"/>
          <p:cNvSpPr txBox="1"/>
          <p:nvPr/>
        </p:nvSpPr>
        <p:spPr>
          <a:xfrm>
            <a:off x="163773" y="130567"/>
            <a:ext cx="11750723" cy="584775"/>
          </a:xfrm>
          <a:prstGeom prst="rect">
            <a:avLst/>
          </a:prstGeom>
          <a:noFill/>
        </p:spPr>
        <p:txBody>
          <a:bodyPr wrap="square" rtlCol="0">
            <a:spAutoFit/>
          </a:bodyPr>
          <a:lstStyle/>
          <a:p>
            <a:pPr algn="ctr"/>
            <a:r>
              <a:rPr lang="en-US" sz="3200" b="1">
                <a:solidFill>
                  <a:prstClr val="black"/>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CADANGAN</a:t>
            </a:r>
            <a:r>
              <a:rPr lang="en-US" sz="3200">
                <a:solidFill>
                  <a:srgbClr val="4472C4">
                    <a:lumMod val="50000"/>
                  </a:srgbClr>
                </a:solidFill>
              </a:rPr>
              <a:t> </a:t>
            </a:r>
            <a:r>
              <a:rPr lang="en-US" sz="3200" b="1">
                <a:solidFill>
                  <a:prstClr val="black"/>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PENGAGIHAN KESELURUHAN</a:t>
            </a:r>
            <a:endParaRPr lang="en-US" sz="32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
        <p:nvSpPr>
          <p:cNvPr id="7" name="Rectangle 6"/>
          <p:cNvSpPr/>
          <p:nvPr/>
        </p:nvSpPr>
        <p:spPr>
          <a:xfrm rot="1448987">
            <a:off x="1346155" y="2299494"/>
            <a:ext cx="9173880" cy="923330"/>
          </a:xfrm>
          <a:prstGeom prst="rect">
            <a:avLst/>
          </a:prstGeom>
          <a:noFill/>
        </p:spPr>
        <p:txBody>
          <a:bodyPr wrap="square" lIns="91440" tIns="45720" rIns="91440" bIns="45720">
            <a:spAutoFit/>
          </a:bodyPr>
          <a:lstStyle/>
          <a:p>
            <a:pPr algn="ctr"/>
            <a:r>
              <a:rPr lang="en-US" sz="5400" b="1" err="1">
                <a:ln w="12700">
                  <a:solidFill>
                    <a:schemeClr val="accent1"/>
                  </a:solidFill>
                  <a:prstDash val="solid"/>
                </a:ln>
                <a:solidFill>
                  <a:srgbClr val="FF0000"/>
                </a:solidFill>
                <a:effectLst>
                  <a:outerShdw dist="38100" dir="2640000" algn="bl" rotWithShape="0">
                    <a:schemeClr val="accent1"/>
                  </a:outerShdw>
                </a:effectLst>
              </a:rPr>
              <a:t>Contoh</a:t>
            </a:r>
            <a:r>
              <a:rPr lang="en-US" sz="5400" b="1">
                <a:ln w="12700">
                  <a:solidFill>
                    <a:schemeClr val="accent1"/>
                  </a:solidFill>
                  <a:prstDash val="solid"/>
                </a:ln>
                <a:solidFill>
                  <a:srgbClr val="FF0000"/>
                </a:solidFill>
                <a:effectLst>
                  <a:outerShdw dist="38100" dir="2640000" algn="bl" rotWithShape="0">
                    <a:schemeClr val="accent1"/>
                  </a:outerShdw>
                </a:effectLst>
              </a:rPr>
              <a:t> Agihan Keseluruhan</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57</a:t>
            </a:fld>
            <a:endParaRPr lang="ms-MY"/>
          </a:p>
        </p:txBody>
      </p:sp>
    </p:spTree>
    <p:extLst>
      <p:ext uri="{BB962C8B-B14F-4D97-AF65-F5344CB8AC3E}">
        <p14:creationId xmlns:p14="http://schemas.microsoft.com/office/powerpoint/2010/main" val="2377117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12204000" cy="432000"/>
          </a:xfrm>
          <a:ln>
            <a:solidFill>
              <a:schemeClr val="tx1"/>
            </a:solidFill>
          </a:ln>
        </p:spPr>
        <p:txBody>
          <a:bodyPr>
            <a:normAutofit/>
          </a:bodyPr>
          <a:lstStyle/>
          <a:p>
            <a:pPr marL="176213" rtl="0" eaLnBrk="1" latinLnBrk="0" hangingPunct="1"/>
            <a:r>
              <a:rPr lang="en-US" sz="2400" b="1" kern="1200" dirty="0">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OBJEKTIF DAN FUNGSI</a:t>
            </a:r>
            <a:endParaRPr lang="ms-MY" sz="2400" dirty="0">
              <a:effectLst/>
              <a:latin typeface="Arial" panose="020B0604020202020204" pitchFamily="34" charset="0"/>
              <a:cs typeface="Arial" panose="020B0604020202020204"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3418790252"/>
              </p:ext>
            </p:extLst>
          </p:nvPr>
        </p:nvGraphicFramePr>
        <p:xfrm>
          <a:off x="145143" y="624118"/>
          <a:ext cx="11930424" cy="5530876"/>
        </p:xfrm>
        <a:graphic>
          <a:graphicData uri="http://schemas.openxmlformats.org/drawingml/2006/table">
            <a:tbl>
              <a:tblPr firstCol="1" bandRow="1">
                <a:tableStyleId>{5C22544A-7EE6-4342-B048-85BDC9FD1C3A}</a:tableStyleId>
              </a:tblPr>
              <a:tblGrid>
                <a:gridCol w="2319362">
                  <a:extLst>
                    <a:ext uri="{9D8B030D-6E8A-4147-A177-3AD203B41FA5}">
                      <a16:colId xmlns:a16="http://schemas.microsoft.com/office/drawing/2014/main" val="20000"/>
                    </a:ext>
                  </a:extLst>
                </a:gridCol>
                <a:gridCol w="9611062">
                  <a:extLst>
                    <a:ext uri="{9D8B030D-6E8A-4147-A177-3AD203B41FA5}">
                      <a16:colId xmlns:a16="http://schemas.microsoft.com/office/drawing/2014/main" val="20001"/>
                    </a:ext>
                  </a:extLst>
                </a:gridCol>
              </a:tblGrid>
              <a:tr h="915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kern="1200" dirty="0">
                          <a:solidFill>
                            <a:schemeClr val="bg1"/>
                          </a:solidFill>
                          <a:latin typeface="Arial" panose="020B0604020202020204" pitchFamily="34" charset="0"/>
                          <a:cs typeface="Arial" panose="020B0604020202020204" pitchFamily="34" charset="0"/>
                        </a:rPr>
                        <a:t>Objektif </a:t>
                      </a:r>
                      <a:endParaRPr kumimoji="0" lang="ms-MY" sz="1400" kern="1200" dirty="0">
                        <a:solidFill>
                          <a:schemeClr val="bg1"/>
                        </a:solidFill>
                        <a:latin typeface="Arial" panose="020B0604020202020204" pitchFamily="34" charset="0"/>
                        <a:ea typeface="+mn-ea"/>
                        <a:cs typeface="Arial" panose="020B0604020202020204" pitchFamily="34" charset="0"/>
                      </a:endParaRPr>
                    </a:p>
                  </a:txBody>
                  <a:tcPr marT="45737" marB="45737">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en-US" sz="1400" b="0" dirty="0" err="1">
                          <a:solidFill>
                            <a:schemeClr val="tx1"/>
                          </a:solidFill>
                          <a:latin typeface="Arial" panose="020B0604020202020204" pitchFamily="34" charset="0"/>
                          <a:cs typeface="Arial" panose="020B0604020202020204" pitchFamily="34" charset="0"/>
                        </a:rPr>
                        <a:t>Matlamat</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projek</a:t>
                      </a:r>
                      <a:r>
                        <a:rPr lang="en-US" sz="1400" b="0" dirty="0">
                          <a:solidFill>
                            <a:schemeClr val="tx1"/>
                          </a:solidFill>
                          <a:latin typeface="Arial" panose="020B0604020202020204" pitchFamily="34" charset="0"/>
                          <a:cs typeface="Arial" panose="020B0604020202020204" pitchFamily="34" charset="0"/>
                        </a:rPr>
                        <a:t> yang </a:t>
                      </a:r>
                      <a:r>
                        <a:rPr lang="en-US" sz="1400" b="0" dirty="0" err="1">
                          <a:solidFill>
                            <a:schemeClr val="tx1"/>
                          </a:solidFill>
                          <a:latin typeface="Arial" panose="020B0604020202020204" pitchFamily="34" charset="0"/>
                          <a:cs typeface="Arial" panose="020B0604020202020204" pitchFamily="34" charset="0"/>
                        </a:rPr>
                        <a:t>ingin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dicapai</a:t>
                      </a:r>
                      <a:r>
                        <a:rPr lang="en-US" sz="1400" b="0" baseline="0" dirty="0">
                          <a:solidFill>
                            <a:schemeClr val="tx1"/>
                          </a:solidFill>
                          <a:latin typeface="Arial" panose="020B0604020202020204" pitchFamily="34" charset="0"/>
                          <a:cs typeface="Arial" panose="020B0604020202020204" pitchFamily="34" charset="0"/>
                        </a:rPr>
                        <a:t> </a:t>
                      </a:r>
                      <a:r>
                        <a:rPr lang="en-US" sz="1400" b="0" baseline="0" dirty="0" err="1">
                          <a:solidFill>
                            <a:schemeClr val="tx1"/>
                          </a:solidFill>
                          <a:latin typeface="Arial" panose="020B0604020202020204" pitchFamily="34" charset="0"/>
                          <a:cs typeface="Arial" panose="020B0604020202020204" pitchFamily="34" charset="0"/>
                        </a:rPr>
                        <a:t>untuk</a:t>
                      </a:r>
                      <a:r>
                        <a:rPr lang="en-US" sz="1400" b="0" baseline="0" dirty="0">
                          <a:solidFill>
                            <a:schemeClr val="tx1"/>
                          </a:solidFill>
                          <a:latin typeface="Arial" panose="020B0604020202020204" pitchFamily="34" charset="0"/>
                          <a:cs typeface="Arial" panose="020B0604020202020204" pitchFamily="34" charset="0"/>
                        </a:rPr>
                        <a:t> </a:t>
                      </a:r>
                      <a:r>
                        <a:rPr lang="en-US" sz="1400" b="0" baseline="0" dirty="0" err="1">
                          <a:solidFill>
                            <a:schemeClr val="tx1"/>
                          </a:solidFill>
                          <a:latin typeface="Arial" panose="020B0604020202020204" pitchFamily="34" charset="0"/>
                          <a:cs typeface="Arial" panose="020B0604020202020204" pitchFamily="34" charset="0"/>
                        </a:rPr>
                        <a:t>menyelesaikan</a:t>
                      </a:r>
                      <a:r>
                        <a:rPr lang="en-US" sz="1400" b="0" baseline="0" dirty="0">
                          <a:solidFill>
                            <a:schemeClr val="tx1"/>
                          </a:solidFill>
                          <a:latin typeface="Arial" panose="020B0604020202020204" pitchFamily="34" charset="0"/>
                          <a:cs typeface="Arial" panose="020B0604020202020204" pitchFamily="34" charset="0"/>
                        </a:rPr>
                        <a:t> </a:t>
                      </a:r>
                      <a:r>
                        <a:rPr lang="en-US" sz="1400" b="0" baseline="0" dirty="0" err="1">
                          <a:solidFill>
                            <a:schemeClr val="tx1"/>
                          </a:solidFill>
                          <a:latin typeface="Arial" panose="020B0604020202020204" pitchFamily="34" charset="0"/>
                          <a:cs typeface="Arial" panose="020B0604020202020204" pitchFamily="34" charset="0"/>
                        </a:rPr>
                        <a:t>masalah</a:t>
                      </a:r>
                      <a:r>
                        <a:rPr lang="en-US" sz="1400" b="0" baseline="0" dirty="0">
                          <a:solidFill>
                            <a:schemeClr val="tx1"/>
                          </a:solidFill>
                          <a:latin typeface="Arial" panose="020B0604020202020204" pitchFamily="34" charset="0"/>
                          <a:cs typeface="Arial" panose="020B0604020202020204" pitchFamily="34" charset="0"/>
                        </a:rPr>
                        <a:t> </a:t>
                      </a:r>
                      <a:r>
                        <a:rPr lang="en-US" sz="1400" b="0" baseline="0" dirty="0" err="1">
                          <a:solidFill>
                            <a:schemeClr val="tx1"/>
                          </a:solidFill>
                          <a:latin typeface="Arial" panose="020B0604020202020204" pitchFamily="34" charset="0"/>
                          <a:cs typeface="Arial" panose="020B0604020202020204" pitchFamily="34" charset="0"/>
                        </a:rPr>
                        <a:t>sedia</a:t>
                      </a:r>
                      <a:r>
                        <a:rPr lang="en-US" sz="1400" b="0" baseline="0" dirty="0">
                          <a:solidFill>
                            <a:schemeClr val="tx1"/>
                          </a:solidFill>
                          <a:latin typeface="Arial" panose="020B0604020202020204" pitchFamily="34" charset="0"/>
                          <a:cs typeface="Arial" panose="020B0604020202020204" pitchFamily="34" charset="0"/>
                        </a:rPr>
                        <a:t> </a:t>
                      </a:r>
                      <a:r>
                        <a:rPr lang="en-US" sz="1400" b="0" baseline="0" dirty="0" err="1">
                          <a:solidFill>
                            <a:schemeClr val="tx1"/>
                          </a:solidFill>
                          <a:latin typeface="Arial" panose="020B0604020202020204" pitchFamily="34" charset="0"/>
                          <a:cs typeface="Arial" panose="020B0604020202020204" pitchFamily="34" charset="0"/>
                        </a:rPr>
                        <a:t>ada</a:t>
                      </a:r>
                      <a:r>
                        <a:rPr lang="en-US" sz="1400" b="0" baseline="0" dirty="0">
                          <a:solidFill>
                            <a:schemeClr val="tx1"/>
                          </a:solidFill>
                          <a:latin typeface="Arial" panose="020B0604020202020204" pitchFamily="34" charset="0"/>
                          <a:cs typeface="Arial" panose="020B0604020202020204" pitchFamily="34" charset="0"/>
                        </a:rPr>
                        <a:t> (business case) </a:t>
                      </a:r>
                    </a:p>
                    <a:p>
                      <a:pPr marL="0" marR="0" indent="0" algn="just" defTabSz="914400" rtl="0" eaLnBrk="1" fontAlgn="auto" latinLnBrk="0" hangingPunct="1">
                        <a:lnSpc>
                          <a:spcPct val="100000"/>
                        </a:lnSpc>
                        <a:spcBef>
                          <a:spcPts val="0"/>
                        </a:spcBef>
                        <a:spcAft>
                          <a:spcPts val="0"/>
                        </a:spcAft>
                        <a:buClrTx/>
                        <a:buSzTx/>
                        <a:buFont typeface="+mj-lt"/>
                        <a:buNone/>
                        <a:tabLst/>
                        <a:defRPr/>
                      </a:pPr>
                      <a:r>
                        <a:rPr lang="en-US" sz="1400" b="0" baseline="0" dirty="0" err="1">
                          <a:solidFill>
                            <a:schemeClr val="tx1"/>
                          </a:solidFill>
                          <a:latin typeface="Arial" panose="020B0604020202020204" pitchFamily="34" charset="0"/>
                          <a:cs typeface="Arial" panose="020B0604020202020204" pitchFamily="34" charset="0"/>
                        </a:rPr>
                        <a:t>Asas</a:t>
                      </a:r>
                      <a:r>
                        <a:rPr lang="en-US" sz="1400" b="0" baseline="0" dirty="0">
                          <a:solidFill>
                            <a:schemeClr val="tx1"/>
                          </a:solidFill>
                          <a:latin typeface="Arial" panose="020B0604020202020204" pitchFamily="34" charset="0"/>
                          <a:cs typeface="Arial" panose="020B0604020202020204" pitchFamily="34" charset="0"/>
                        </a:rPr>
                        <a:t> : Specific, </a:t>
                      </a:r>
                      <a:r>
                        <a:rPr lang="ms-MY" sz="1400" b="0" i="0" kern="1200" dirty="0">
                          <a:solidFill>
                            <a:schemeClr val="dk1"/>
                          </a:solidFill>
                          <a:effectLst/>
                          <a:latin typeface="Arial" panose="020B0604020202020204" pitchFamily="34" charset="0"/>
                          <a:ea typeface="+mn-ea"/>
                          <a:cs typeface="Arial" panose="020B0604020202020204" pitchFamily="34" charset="0"/>
                        </a:rPr>
                        <a:t>Measureable, Attainable, Realistic &amp; Timebound</a:t>
                      </a:r>
                      <a:r>
                        <a:rPr lang="ms-MY" sz="1400" b="1" i="0" kern="1200" dirty="0">
                          <a:solidFill>
                            <a:schemeClr val="dk1"/>
                          </a:solidFill>
                          <a:effectLst/>
                          <a:latin typeface="Arial" panose="020B0604020202020204" pitchFamily="34" charset="0"/>
                          <a:ea typeface="+mn-ea"/>
                          <a:cs typeface="Arial" panose="020B0604020202020204" pitchFamily="34" charset="0"/>
                        </a:rPr>
                        <a:t> (</a:t>
                      </a:r>
                      <a:r>
                        <a:rPr lang="en-US" sz="1400" b="0" baseline="0" dirty="0">
                          <a:solidFill>
                            <a:schemeClr val="tx1"/>
                          </a:solidFill>
                          <a:latin typeface="Arial" panose="020B0604020202020204" pitchFamily="34" charset="0"/>
                          <a:cs typeface="Arial" panose="020B0604020202020204" pitchFamily="34" charset="0"/>
                        </a:rPr>
                        <a:t>SMART </a:t>
                      </a:r>
                      <a:r>
                        <a:rPr lang="en-US" sz="1400" b="0" baseline="0" dirty="0" err="1">
                          <a:solidFill>
                            <a:schemeClr val="tx1"/>
                          </a:solidFill>
                          <a:latin typeface="Arial" panose="020B0604020202020204" pitchFamily="34" charset="0"/>
                          <a:cs typeface="Arial" panose="020B0604020202020204" pitchFamily="34" charset="0"/>
                        </a:rPr>
                        <a:t>Prinsip</a:t>
                      </a:r>
                      <a:r>
                        <a:rPr lang="en-US" sz="1400" b="0" baseline="0" dirty="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37" marB="45737">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960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kern="1200" dirty="0">
                          <a:solidFill>
                            <a:schemeClr val="bg1"/>
                          </a:solidFill>
                          <a:latin typeface="Arial" panose="020B0604020202020204" pitchFamily="34" charset="0"/>
                          <a:cs typeface="Arial" panose="020B0604020202020204" pitchFamily="34" charset="0"/>
                        </a:rPr>
                        <a:t>Fungsi</a:t>
                      </a:r>
                    </a:p>
                  </a:txBody>
                  <a:tcPr marT="45737" marB="45737">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indent="0" algn="just">
                        <a:buFont typeface="+mj-lt"/>
                        <a:buNone/>
                      </a:pPr>
                      <a:r>
                        <a:rPr kumimoji="0" lang="en-US" sz="1400" kern="1200" dirty="0" err="1">
                          <a:solidFill>
                            <a:schemeClr val="tx1"/>
                          </a:solidFill>
                          <a:latin typeface="Arial" panose="020B0604020202020204" pitchFamily="34" charset="0"/>
                          <a:ea typeface="+mn-ea"/>
                          <a:cs typeface="Arial" panose="020B0604020202020204" pitchFamily="34" charset="0"/>
                        </a:rPr>
                        <a:t>Keupayaan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projek</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untuk</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menyelesaikan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masalah</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sedia</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ada</a:t>
                      </a:r>
                      <a:r>
                        <a:rPr kumimoji="0" lang="en-US" sz="1400" kern="1200" baseline="0" dirty="0">
                          <a:solidFill>
                            <a:schemeClr val="tx1"/>
                          </a:solidFill>
                          <a:latin typeface="Arial" panose="020B0604020202020204" pitchFamily="34" charset="0"/>
                          <a:ea typeface="+mn-ea"/>
                          <a:cs typeface="Arial" panose="020B0604020202020204" pitchFamily="34" charset="0"/>
                        </a:rPr>
                        <a:t> (system capability)</a:t>
                      </a:r>
                      <a:endParaRPr kumimoji="0" lang="en-US" sz="1400" kern="1200" dirty="0">
                        <a:solidFill>
                          <a:schemeClr val="tx1"/>
                        </a:solidFill>
                        <a:latin typeface="Arial" panose="020B0604020202020204" pitchFamily="34" charset="0"/>
                        <a:ea typeface="+mn-ea"/>
                        <a:cs typeface="Arial" panose="020B0604020202020204" pitchFamily="34" charset="0"/>
                      </a:endParaRPr>
                    </a:p>
                  </a:txBody>
                  <a:tcPr marT="45737" marB="45737">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2692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err="1">
                          <a:solidFill>
                            <a:schemeClr val="bg1"/>
                          </a:solidFill>
                          <a:latin typeface="Arial" panose="020B0604020202020204" pitchFamily="34" charset="0"/>
                          <a:cs typeface="Arial" panose="020B0604020202020204" pitchFamily="34" charset="0"/>
                        </a:rPr>
                        <a:t>Skop</a:t>
                      </a:r>
                      <a:endParaRPr kumimoji="0" lang="ms-MY" sz="1400" kern="1200" dirty="0">
                        <a:solidFill>
                          <a:schemeClr val="bg1"/>
                        </a:solidFill>
                        <a:latin typeface="Arial" panose="020B0604020202020204" pitchFamily="34" charset="0"/>
                        <a:cs typeface="Arial" panose="020B0604020202020204" pitchFamily="34" charset="0"/>
                      </a:endParaRPr>
                    </a:p>
                  </a:txBody>
                  <a:tcPr marT="45737" marB="45737">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indent="0" algn="just">
                        <a:buFont typeface="+mj-lt"/>
                        <a:buNone/>
                      </a:pPr>
                      <a:r>
                        <a:rPr kumimoji="0" lang="en-US" sz="1400" kern="1200" dirty="0" err="1">
                          <a:solidFill>
                            <a:schemeClr val="tx1"/>
                          </a:solidFill>
                          <a:latin typeface="Arial" panose="020B0604020202020204" pitchFamily="34" charset="0"/>
                          <a:ea typeface="+mn-ea"/>
                          <a:cs typeface="Arial" panose="020B0604020202020204" pitchFamily="34" charset="0"/>
                        </a:rPr>
                        <a:t>Skop</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perkhidmatan</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penyewaan</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adalah</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merangkumi</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perkara</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berikut</a:t>
                      </a:r>
                      <a:r>
                        <a:rPr kumimoji="0" lang="en-US" sz="1400" kern="1200" dirty="0">
                          <a:solidFill>
                            <a:schemeClr val="tx1"/>
                          </a:solidFill>
                          <a:latin typeface="Arial" panose="020B0604020202020204" pitchFamily="34" charset="0"/>
                          <a:ea typeface="+mn-ea"/>
                          <a:cs typeface="Arial" panose="020B0604020202020204" pitchFamily="34" charset="0"/>
                        </a:rPr>
                        <a:t>:</a:t>
                      </a:r>
                    </a:p>
                    <a:p>
                      <a:pPr marL="0" indent="0" algn="just">
                        <a:buFont typeface="+mj-lt"/>
                        <a:buNone/>
                      </a:pPr>
                      <a:endParaRPr kumimoji="0" lang="en-US" sz="1400" kern="1200" dirty="0">
                        <a:solidFill>
                          <a:schemeClr val="tx1"/>
                        </a:solidFill>
                        <a:latin typeface="Arial" panose="020B0604020202020204" pitchFamily="34" charset="0"/>
                        <a:ea typeface="+mn-ea"/>
                        <a:cs typeface="Arial" panose="020B0604020202020204" pitchFamily="34" charset="0"/>
                      </a:endParaRPr>
                    </a:p>
                    <a:p>
                      <a:pPr marL="342900" indent="-342900" algn="just">
                        <a:buFont typeface="+mj-lt"/>
                        <a:buAutoNum type="arabicParenR"/>
                      </a:pPr>
                      <a:r>
                        <a:rPr kumimoji="0" lang="en-US" sz="1400" kern="1200" dirty="0">
                          <a:solidFill>
                            <a:schemeClr val="tx1"/>
                          </a:solidFill>
                          <a:latin typeface="Arial" panose="020B0604020202020204" pitchFamily="34" charset="0"/>
                          <a:ea typeface="+mn-ea"/>
                          <a:cs typeface="Arial" panose="020B0604020202020204" pitchFamily="34" charset="0"/>
                        </a:rPr>
                        <a:t>1,348 </a:t>
                      </a:r>
                      <a:r>
                        <a:rPr kumimoji="0" lang="en-US" sz="1400" kern="1200" dirty="0" err="1">
                          <a:solidFill>
                            <a:schemeClr val="tx1"/>
                          </a:solidFill>
                          <a:latin typeface="Arial" panose="020B0604020202020204" pitchFamily="34" charset="0"/>
                          <a:ea typeface="+mn-ea"/>
                          <a:cs typeface="Arial" panose="020B0604020202020204" pitchFamily="34" charset="0"/>
                        </a:rPr>
                        <a:t>Komputer</a:t>
                      </a:r>
                      <a:r>
                        <a:rPr kumimoji="0" lang="en-US" sz="1400" kern="1200" dirty="0">
                          <a:solidFill>
                            <a:schemeClr val="tx1"/>
                          </a:solidFill>
                          <a:latin typeface="Arial" panose="020B0604020202020204" pitchFamily="34" charset="0"/>
                          <a:ea typeface="+mn-ea"/>
                          <a:cs typeface="Arial" panose="020B0604020202020204" pitchFamily="34" charset="0"/>
                        </a:rPr>
                        <a:t> Desktop</a:t>
                      </a:r>
                    </a:p>
                    <a:p>
                      <a:pPr marL="342900" indent="-342900" algn="just">
                        <a:buFont typeface="+mj-lt"/>
                        <a:buAutoNum type="arabicParenR"/>
                      </a:pPr>
                      <a:r>
                        <a:rPr kumimoji="0" lang="en-US" sz="1400" kern="1200" dirty="0">
                          <a:solidFill>
                            <a:schemeClr val="tx1"/>
                          </a:solidFill>
                          <a:latin typeface="Arial" panose="020B0604020202020204" pitchFamily="34" charset="0"/>
                          <a:ea typeface="+mn-ea"/>
                          <a:cs typeface="Arial" panose="020B0604020202020204" pitchFamily="34" charset="0"/>
                        </a:rPr>
                        <a:t>1 Unit Server Antivirus</a:t>
                      </a:r>
                    </a:p>
                    <a:p>
                      <a:pPr marL="342900" indent="-342900" algn="just">
                        <a:buFont typeface="+mj-lt"/>
                        <a:buAutoNum type="arabicParenR"/>
                      </a:pPr>
                      <a:r>
                        <a:rPr kumimoji="0" lang="en-US" sz="1400" kern="1200" dirty="0">
                          <a:solidFill>
                            <a:schemeClr val="tx1"/>
                          </a:solidFill>
                          <a:latin typeface="Arial" panose="020B0604020202020204" pitchFamily="34" charset="0"/>
                          <a:ea typeface="+mn-ea"/>
                          <a:cs typeface="Arial" panose="020B0604020202020204" pitchFamily="34" charset="0"/>
                        </a:rPr>
                        <a:t>1348 Automatic Voltage Regulator ( AVR)</a:t>
                      </a:r>
                    </a:p>
                    <a:p>
                      <a:pPr marL="342900" indent="-342900" algn="just">
                        <a:buFont typeface="+mj-lt"/>
                        <a:buAutoNum type="arabicParenR"/>
                      </a:pPr>
                      <a:r>
                        <a:rPr kumimoji="0" lang="en-US" sz="1400" kern="1200" dirty="0">
                          <a:solidFill>
                            <a:schemeClr val="tx1"/>
                          </a:solidFill>
                          <a:latin typeface="Arial" panose="020B0604020202020204" pitchFamily="34" charset="0"/>
                          <a:ea typeface="+mn-ea"/>
                          <a:cs typeface="Arial" panose="020B0604020202020204" pitchFamily="34" charset="0"/>
                        </a:rPr>
                        <a:t>60 Unit Video Splitter</a:t>
                      </a:r>
                    </a:p>
                    <a:p>
                      <a:pPr marL="342900" indent="-342900" algn="just">
                        <a:buFont typeface="+mj-lt"/>
                        <a:buAutoNum type="arabicParenR"/>
                      </a:pPr>
                      <a:r>
                        <a:rPr kumimoji="0" lang="en-US" sz="1400" kern="1200" dirty="0">
                          <a:solidFill>
                            <a:schemeClr val="tx1"/>
                          </a:solidFill>
                          <a:latin typeface="Arial" panose="020B0604020202020204" pitchFamily="34" charset="0"/>
                          <a:ea typeface="+mn-ea"/>
                          <a:cs typeface="Arial" panose="020B0604020202020204" pitchFamily="34" charset="0"/>
                        </a:rPr>
                        <a:t>1,348 </a:t>
                      </a:r>
                      <a:r>
                        <a:rPr kumimoji="0" lang="en-US" sz="1400" kern="1200" dirty="0" err="1">
                          <a:solidFill>
                            <a:schemeClr val="tx1"/>
                          </a:solidFill>
                          <a:latin typeface="Arial" panose="020B0604020202020204" pitchFamily="34" charset="0"/>
                          <a:ea typeface="+mn-ea"/>
                          <a:cs typeface="Arial" panose="020B0604020202020204" pitchFamily="34" charset="0"/>
                        </a:rPr>
                        <a:t>Lesen</a:t>
                      </a:r>
                      <a:r>
                        <a:rPr kumimoji="0" lang="en-US" sz="1400" kern="1200" dirty="0">
                          <a:solidFill>
                            <a:schemeClr val="tx1"/>
                          </a:solidFill>
                          <a:latin typeface="Arial" panose="020B0604020202020204" pitchFamily="34" charset="0"/>
                          <a:ea typeface="+mn-ea"/>
                          <a:cs typeface="Arial" panose="020B0604020202020204" pitchFamily="34" charset="0"/>
                        </a:rPr>
                        <a:t> Antivirus</a:t>
                      </a:r>
                    </a:p>
                    <a:p>
                      <a:pPr marL="342900" indent="-342900" algn="just">
                        <a:buFont typeface="+mj-lt"/>
                        <a:buAutoNum type="arabicParenR"/>
                      </a:pPr>
                      <a:r>
                        <a:rPr kumimoji="0" lang="en-US" sz="1400" kern="1200" dirty="0">
                          <a:solidFill>
                            <a:schemeClr val="tx1"/>
                          </a:solidFill>
                          <a:latin typeface="Arial" panose="020B0604020202020204" pitchFamily="34" charset="0"/>
                          <a:ea typeface="+mn-ea"/>
                          <a:cs typeface="Arial" panose="020B0604020202020204" pitchFamily="34" charset="0"/>
                        </a:rPr>
                        <a:t>2 orang Onsite Technician (8:00am – 5:00pm di 2 </a:t>
                      </a:r>
                      <a:r>
                        <a:rPr kumimoji="0" lang="en-US" sz="1400" kern="1200" dirty="0" err="1">
                          <a:solidFill>
                            <a:schemeClr val="tx1"/>
                          </a:solidFill>
                          <a:latin typeface="Arial" panose="020B0604020202020204" pitchFamily="34" charset="0"/>
                          <a:ea typeface="+mn-ea"/>
                          <a:cs typeface="Arial" panose="020B0604020202020204" pitchFamily="34" charset="0"/>
                        </a:rPr>
                        <a:t>kampus</a:t>
                      </a:r>
                      <a:r>
                        <a:rPr kumimoji="0" lang="en-US" sz="1400" kern="1200" dirty="0">
                          <a:solidFill>
                            <a:schemeClr val="tx1"/>
                          </a:solidFill>
                          <a:latin typeface="Arial" panose="020B0604020202020204" pitchFamily="34" charset="0"/>
                          <a:ea typeface="+mn-ea"/>
                          <a:cs typeface="Arial" panose="020B0604020202020204" pitchFamily="34" charset="0"/>
                        </a:rPr>
                        <a:t> UMP)</a:t>
                      </a:r>
                    </a:p>
                    <a:p>
                      <a:pPr marL="342900" indent="-342900" algn="just">
                        <a:buFont typeface="+mj-lt"/>
                        <a:buAutoNum type="arabicParenR"/>
                      </a:pPr>
                      <a:r>
                        <a:rPr kumimoji="0" lang="en-US" sz="1400" kern="1200" dirty="0" err="1">
                          <a:solidFill>
                            <a:schemeClr val="tx1"/>
                          </a:solidFill>
                          <a:latin typeface="Arial" panose="020B0604020202020204" pitchFamily="34" charset="0"/>
                          <a:ea typeface="+mn-ea"/>
                          <a:cs typeface="Arial" panose="020B0604020202020204" pitchFamily="34" charset="0"/>
                        </a:rPr>
                        <a:t>Jaminan</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insurans</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sepanjang</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tempoh</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penyewaan</a:t>
                      </a:r>
                      <a:r>
                        <a:rPr kumimoji="0" lang="en-US" sz="1400" kern="1200" dirty="0">
                          <a:solidFill>
                            <a:schemeClr val="tx1"/>
                          </a:solidFill>
                          <a:latin typeface="Arial" panose="020B0604020202020204" pitchFamily="34" charset="0"/>
                          <a:ea typeface="+mn-ea"/>
                          <a:cs typeface="Arial" panose="020B0604020202020204" pitchFamily="34" charset="0"/>
                        </a:rPr>
                        <a:t>.</a:t>
                      </a:r>
                    </a:p>
                    <a:p>
                      <a:pPr marL="342900" indent="-342900" algn="just">
                        <a:buFont typeface="+mj-lt"/>
                        <a:buAutoNum type="arabicParenR"/>
                      </a:pPr>
                      <a:r>
                        <a:rPr kumimoji="0" lang="en-US" sz="1400" kern="1200" dirty="0" err="1">
                          <a:solidFill>
                            <a:schemeClr val="tx1"/>
                          </a:solidFill>
                          <a:latin typeface="Arial" panose="020B0604020202020204" pitchFamily="34" charset="0"/>
                          <a:ea typeface="+mn-ea"/>
                          <a:cs typeface="Arial" panose="020B0604020202020204" pitchFamily="34" charset="0"/>
                        </a:rPr>
                        <a:t>Penyelenggaraan</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pencegahan</a:t>
                      </a:r>
                      <a:r>
                        <a:rPr kumimoji="0" lang="en-US" sz="1400" kern="1200" dirty="0">
                          <a:solidFill>
                            <a:schemeClr val="tx1"/>
                          </a:solidFill>
                          <a:latin typeface="Arial" panose="020B0604020202020204" pitchFamily="34" charset="0"/>
                          <a:ea typeface="+mn-ea"/>
                          <a:cs typeface="Arial" panose="020B0604020202020204" pitchFamily="34" charset="0"/>
                        </a:rPr>
                        <a:t> (PM) - 2 kali </a:t>
                      </a:r>
                      <a:r>
                        <a:rPr kumimoji="0" lang="en-US" sz="1400" kern="1200" dirty="0" err="1">
                          <a:solidFill>
                            <a:schemeClr val="tx1"/>
                          </a:solidFill>
                          <a:latin typeface="Arial" panose="020B0604020202020204" pitchFamily="34" charset="0"/>
                          <a:ea typeface="+mn-ea"/>
                          <a:cs typeface="Arial" panose="020B0604020202020204" pitchFamily="34" charset="0"/>
                        </a:rPr>
                        <a:t>setahun</a:t>
                      </a:r>
                      <a:endParaRPr kumimoji="0" lang="en-US" sz="1400" kern="1200" dirty="0">
                        <a:solidFill>
                          <a:schemeClr val="tx1"/>
                        </a:solidFill>
                        <a:latin typeface="Arial" panose="020B0604020202020204" pitchFamily="34" charset="0"/>
                        <a:ea typeface="+mn-ea"/>
                        <a:cs typeface="Arial" panose="020B0604020202020204" pitchFamily="34" charset="0"/>
                      </a:endParaRPr>
                    </a:p>
                    <a:p>
                      <a:pPr marL="342900" indent="-342900" algn="just">
                        <a:buFont typeface="+mj-lt"/>
                        <a:buAutoNum type="arabicParenR"/>
                      </a:pPr>
                      <a:r>
                        <a:rPr kumimoji="0" lang="en-US" sz="1400" kern="1200" dirty="0" err="1">
                          <a:solidFill>
                            <a:schemeClr val="tx1"/>
                          </a:solidFill>
                          <a:latin typeface="Arial" panose="020B0604020202020204" pitchFamily="34" charset="0"/>
                          <a:ea typeface="+mn-ea"/>
                          <a:cs typeface="Arial" panose="020B0604020202020204" pitchFamily="34" charset="0"/>
                        </a:rPr>
                        <a:t>Penyelenggaraan</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pembaikan</a:t>
                      </a:r>
                      <a:r>
                        <a:rPr kumimoji="0" lang="en-US" sz="1400" kern="1200" dirty="0">
                          <a:solidFill>
                            <a:schemeClr val="tx1"/>
                          </a:solidFill>
                          <a:latin typeface="Arial" panose="020B0604020202020204" pitchFamily="34" charset="0"/>
                          <a:ea typeface="+mn-ea"/>
                          <a:cs typeface="Arial" panose="020B0604020202020204" pitchFamily="34" charset="0"/>
                        </a:rPr>
                        <a:t> (CM) - </a:t>
                      </a:r>
                      <a:r>
                        <a:rPr kumimoji="0" lang="en-US" sz="1400" kern="1200" dirty="0" err="1">
                          <a:solidFill>
                            <a:schemeClr val="tx1"/>
                          </a:solidFill>
                          <a:latin typeface="Arial" panose="020B0604020202020204" pitchFamily="34" charset="0"/>
                          <a:ea typeface="+mn-ea"/>
                          <a:cs typeface="Arial" panose="020B0604020202020204" pitchFamily="34" charset="0"/>
                        </a:rPr>
                        <a:t>sepanjang</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tempoh</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kontrak</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mengikut</a:t>
                      </a:r>
                      <a:r>
                        <a:rPr kumimoji="0" lang="en-US" sz="1400" kern="1200" dirty="0">
                          <a:solidFill>
                            <a:schemeClr val="tx1"/>
                          </a:solidFill>
                          <a:latin typeface="Arial" panose="020B0604020202020204" pitchFamily="34" charset="0"/>
                          <a:ea typeface="+mn-ea"/>
                          <a:cs typeface="Arial" panose="020B0604020202020204" pitchFamily="34" charset="0"/>
                        </a:rPr>
                        <a:t> SLA </a:t>
                      </a:r>
                      <a:r>
                        <a:rPr kumimoji="0" lang="en-US" sz="1400" kern="1200" dirty="0" err="1">
                          <a:solidFill>
                            <a:schemeClr val="tx1"/>
                          </a:solidFill>
                          <a:latin typeface="Arial" panose="020B0604020202020204" pitchFamily="34" charset="0"/>
                          <a:ea typeface="+mn-ea"/>
                          <a:cs typeface="Arial" panose="020B0604020202020204" pitchFamily="34" charset="0"/>
                        </a:rPr>
                        <a:t>ditetapkan</a:t>
                      </a:r>
                      <a:endParaRPr kumimoji="0" lang="en-US" sz="1400" kern="1200" dirty="0">
                        <a:solidFill>
                          <a:schemeClr val="tx1"/>
                        </a:solidFill>
                        <a:latin typeface="Arial" panose="020B0604020202020204" pitchFamily="34" charset="0"/>
                        <a:ea typeface="+mn-ea"/>
                        <a:cs typeface="Arial" panose="020B0604020202020204" pitchFamily="34" charset="0"/>
                      </a:endParaRPr>
                    </a:p>
                  </a:txBody>
                  <a:tcPr marT="45737" marB="45737">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9618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kern="1200" dirty="0">
                          <a:solidFill>
                            <a:schemeClr val="bg1"/>
                          </a:solidFill>
                          <a:latin typeface="Arial" panose="020B0604020202020204" pitchFamily="34" charset="0"/>
                          <a:cs typeface="Arial" panose="020B0604020202020204" pitchFamily="34" charset="0"/>
                        </a:rPr>
                        <a:t>Perkhidmatan / Aplikasi Gunasama</a:t>
                      </a:r>
                    </a:p>
                  </a:txBody>
                  <a:tcPr marT="45737" marB="45737">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0" indent="0" algn="just">
                        <a:buFont typeface="+mj-lt"/>
                        <a:buNone/>
                      </a:pPr>
                      <a:r>
                        <a:rPr kumimoji="0" lang="en-US" sz="1400" kern="1200" baseline="0" dirty="0">
                          <a:solidFill>
                            <a:schemeClr val="tx1"/>
                          </a:solidFill>
                          <a:latin typeface="Arial" panose="020B0604020202020204" pitchFamily="34" charset="0"/>
                          <a:ea typeface="+mn-ea"/>
                          <a:cs typeface="Arial" panose="020B0604020202020204" pitchFamily="34" charset="0"/>
                        </a:rPr>
                        <a:t>(</a:t>
                      </a:r>
                      <a:r>
                        <a:rPr kumimoji="0" lang="en-US" sz="1400" kern="1200" baseline="0" dirty="0" err="1">
                          <a:solidFill>
                            <a:schemeClr val="tx1"/>
                          </a:solidFill>
                          <a:latin typeface="Arial" panose="020B0604020202020204" pitchFamily="34" charset="0"/>
                          <a:ea typeface="+mn-ea"/>
                          <a:cs typeface="Arial" panose="020B0604020202020204" pitchFamily="34" charset="0"/>
                        </a:rPr>
                        <a:t>contoh</a:t>
                      </a:r>
                      <a:r>
                        <a:rPr kumimoji="0" lang="en-US" sz="1400" kern="1200" baseline="0" dirty="0">
                          <a:solidFill>
                            <a:schemeClr val="tx1"/>
                          </a:solidFill>
                          <a:latin typeface="Arial" panose="020B0604020202020204" pitchFamily="34" charset="0"/>
                          <a:ea typeface="+mn-ea"/>
                          <a:cs typeface="Arial" panose="020B0604020202020204" pitchFamily="34" charset="0"/>
                        </a:rPr>
                        <a:t>: PDSA, </a:t>
                      </a:r>
                      <a:r>
                        <a:rPr kumimoji="0" lang="en-US" sz="1400" kern="1200" baseline="0" dirty="0" err="1">
                          <a:solidFill>
                            <a:schemeClr val="tx1"/>
                          </a:solidFill>
                          <a:latin typeface="Arial" panose="020B0604020202020204" pitchFamily="34" charset="0"/>
                          <a:ea typeface="+mn-ea"/>
                          <a:cs typeface="Arial" panose="020B0604020202020204" pitchFamily="34" charset="0"/>
                        </a:rPr>
                        <a:t>MyGov</a:t>
                      </a:r>
                      <a:r>
                        <a:rPr kumimoji="0" lang="en-US" sz="1400" kern="1200" baseline="0" dirty="0">
                          <a:solidFill>
                            <a:schemeClr val="tx1"/>
                          </a:solidFill>
                          <a:latin typeface="Arial" panose="020B0604020202020204" pitchFamily="34" charset="0"/>
                          <a:ea typeface="+mn-ea"/>
                          <a:cs typeface="Arial" panose="020B0604020202020204" pitchFamily="34" charset="0"/>
                        </a:rPr>
                        <a:t>*Net, </a:t>
                      </a:r>
                      <a:r>
                        <a:rPr kumimoji="0" lang="en-US" sz="1400" kern="1200" baseline="0" dirty="0" err="1">
                          <a:solidFill>
                            <a:schemeClr val="tx1"/>
                          </a:solidFill>
                          <a:latin typeface="Arial" panose="020B0604020202020204" pitchFamily="34" charset="0"/>
                          <a:ea typeface="+mn-ea"/>
                          <a:cs typeface="Arial" panose="020B0604020202020204" pitchFamily="34" charset="0"/>
                        </a:rPr>
                        <a:t>MyGovUC</a:t>
                      </a:r>
                      <a:r>
                        <a:rPr kumimoji="0" lang="en-US" sz="1400" kern="1200" baseline="0" dirty="0">
                          <a:solidFill>
                            <a:schemeClr val="tx1"/>
                          </a:solidFill>
                          <a:latin typeface="Arial" panose="020B0604020202020204" pitchFamily="34" charset="0"/>
                          <a:ea typeface="+mn-ea"/>
                          <a:cs typeface="Arial" panose="020B0604020202020204" pitchFamily="34" charset="0"/>
                        </a:rPr>
                        <a:t>, GIS, BLESS, </a:t>
                      </a:r>
                      <a:r>
                        <a:rPr kumimoji="0" lang="en-US" sz="1400" kern="1200" baseline="0" dirty="0" err="1">
                          <a:solidFill>
                            <a:schemeClr val="tx1"/>
                          </a:solidFill>
                          <a:latin typeface="Arial" panose="020B0604020202020204" pitchFamily="34" charset="0"/>
                          <a:ea typeface="+mn-ea"/>
                          <a:cs typeface="Arial" panose="020B0604020202020204" pitchFamily="34" charset="0"/>
                        </a:rPr>
                        <a:t>MyGCC</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dan</a:t>
                      </a:r>
                      <a:r>
                        <a:rPr kumimoji="0" lang="en-US" sz="1400" kern="1200" baseline="0" dirty="0">
                          <a:solidFill>
                            <a:schemeClr val="tx1"/>
                          </a:solidFill>
                          <a:latin typeface="Arial" panose="020B0604020202020204" pitchFamily="34" charset="0"/>
                          <a:ea typeface="+mn-ea"/>
                          <a:cs typeface="Arial" panose="020B0604020202020204" pitchFamily="34" charset="0"/>
                        </a:rPr>
                        <a:t> lain-lain)</a:t>
                      </a:r>
                    </a:p>
                    <a:p>
                      <a:pPr marL="0" indent="0" algn="just">
                        <a:buFont typeface="+mj-lt"/>
                        <a:buNone/>
                      </a:pPr>
                      <a:endParaRPr kumimoji="0" lang="en-US" sz="1400" kern="1200" baseline="0" dirty="0">
                        <a:solidFill>
                          <a:schemeClr val="tx1"/>
                        </a:solidFill>
                        <a:latin typeface="Arial" panose="020B0604020202020204" pitchFamily="34" charset="0"/>
                        <a:ea typeface="+mn-ea"/>
                        <a:cs typeface="Arial" panose="020B0604020202020204" pitchFamily="34" charset="0"/>
                      </a:endParaRPr>
                    </a:p>
                    <a:p>
                      <a:pPr marL="0" indent="0" algn="just">
                        <a:buFont typeface="+mj-lt"/>
                        <a:buNone/>
                      </a:pPr>
                      <a:r>
                        <a:rPr kumimoji="0" lang="en-US" sz="1400" kern="1200" dirty="0" err="1">
                          <a:solidFill>
                            <a:schemeClr val="tx1"/>
                          </a:solidFill>
                          <a:latin typeface="Arial" panose="020B0604020202020204" pitchFamily="34" charset="0"/>
                          <a:ea typeface="+mn-ea"/>
                          <a:cs typeface="Arial" panose="020B0604020202020204" pitchFamily="34" charset="0"/>
                        </a:rPr>
                        <a:t>Nyatakan</a:t>
                      </a:r>
                      <a:r>
                        <a:rPr kumimoji="0" lang="en-US" sz="1400" kern="1200" dirty="0">
                          <a:solidFill>
                            <a:schemeClr val="tx1"/>
                          </a:solidFill>
                          <a:latin typeface="Arial" panose="020B0604020202020204" pitchFamily="34" charset="0"/>
                          <a:ea typeface="+mn-ea"/>
                          <a:cs typeface="Arial" panose="020B0604020202020204" pitchFamily="34" charset="0"/>
                        </a:rPr>
                        <a:t> juga </a:t>
                      </a:r>
                      <a:r>
                        <a:rPr kumimoji="0" lang="en-US" sz="1400" kern="1200" dirty="0" err="1">
                          <a:solidFill>
                            <a:schemeClr val="tx1"/>
                          </a:solidFill>
                          <a:latin typeface="Arial" panose="020B0604020202020204" pitchFamily="34" charset="0"/>
                          <a:ea typeface="+mn-ea"/>
                          <a:cs typeface="Arial" panose="020B0604020202020204" pitchFamily="34" charset="0"/>
                        </a:rPr>
                        <a:t>sekiranya</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telah</a:t>
                      </a:r>
                      <a:r>
                        <a:rPr kumimoji="0" lang="en-US" sz="1400" kern="1200" dirty="0">
                          <a:solidFill>
                            <a:schemeClr val="tx1"/>
                          </a:solidFill>
                          <a:latin typeface="Arial" panose="020B0604020202020204" pitchFamily="34" charset="0"/>
                          <a:ea typeface="+mn-ea"/>
                          <a:cs typeface="Arial" panose="020B0604020202020204" pitchFamily="34" charset="0"/>
                        </a:rPr>
                        <a:t> </a:t>
                      </a:r>
                      <a:r>
                        <a:rPr kumimoji="0" lang="en-US" sz="1400" kern="1200" dirty="0" err="1">
                          <a:solidFill>
                            <a:schemeClr val="tx1"/>
                          </a:solidFill>
                          <a:latin typeface="Arial" panose="020B0604020202020204" pitchFamily="34" charset="0"/>
                          <a:ea typeface="+mn-ea"/>
                          <a:cs typeface="Arial" panose="020B0604020202020204" pitchFamily="34" charset="0"/>
                        </a:rPr>
                        <a:t>mengadakan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perbincangan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dengan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pihak-pihak</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berkenaan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untuk</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menggunakan</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perkhidmatan</a:t>
                      </a:r>
                      <a:r>
                        <a:rPr kumimoji="0" lang="en-US" sz="1400" kern="1200" baseline="0" dirty="0">
                          <a:solidFill>
                            <a:schemeClr val="tx1"/>
                          </a:solidFill>
                          <a:latin typeface="Arial" panose="020B0604020202020204" pitchFamily="34" charset="0"/>
                          <a:ea typeface="+mn-ea"/>
                          <a:cs typeface="Arial" panose="020B0604020202020204" pitchFamily="34" charset="0"/>
                        </a:rPr>
                        <a:t>/</a:t>
                      </a:r>
                      <a:r>
                        <a:rPr kumimoji="0" lang="en-US" sz="1400" kern="1200" baseline="0" dirty="0" err="1">
                          <a:solidFill>
                            <a:schemeClr val="tx1"/>
                          </a:solidFill>
                          <a:latin typeface="Arial" panose="020B0604020202020204" pitchFamily="34" charset="0"/>
                          <a:ea typeface="+mn-ea"/>
                          <a:cs typeface="Arial" panose="020B0604020202020204" pitchFamily="34" charset="0"/>
                        </a:rPr>
                        <a:t>aplikasi</a:t>
                      </a:r>
                      <a:r>
                        <a:rPr kumimoji="0" lang="en-US" sz="1400" kern="1200" baseline="0" dirty="0">
                          <a:solidFill>
                            <a:schemeClr val="tx1"/>
                          </a:solidFill>
                          <a:latin typeface="Arial" panose="020B0604020202020204" pitchFamily="34" charset="0"/>
                          <a:ea typeface="+mn-ea"/>
                          <a:cs typeface="Arial" panose="020B0604020202020204" pitchFamily="34" charset="0"/>
                        </a:rPr>
                        <a:t> </a:t>
                      </a:r>
                      <a:r>
                        <a:rPr kumimoji="0" lang="en-US" sz="1400" kern="1200" baseline="0" dirty="0" err="1">
                          <a:solidFill>
                            <a:schemeClr val="tx1"/>
                          </a:solidFill>
                          <a:latin typeface="Arial" panose="020B0604020202020204" pitchFamily="34" charset="0"/>
                          <a:ea typeface="+mn-ea"/>
                          <a:cs typeface="Arial" panose="020B0604020202020204" pitchFamily="34" charset="0"/>
                        </a:rPr>
                        <a:t>gunasama</a:t>
                      </a:r>
                      <a:r>
                        <a:rPr kumimoji="0" lang="en-US" sz="1400" kern="1200" baseline="0" dirty="0">
                          <a:solidFill>
                            <a:schemeClr val="tx1"/>
                          </a:solidFill>
                          <a:latin typeface="Arial" panose="020B0604020202020204" pitchFamily="34" charset="0"/>
                          <a:ea typeface="+mn-ea"/>
                          <a:cs typeface="Arial" panose="020B0604020202020204" pitchFamily="34" charset="0"/>
                        </a:rPr>
                        <a:t>.</a:t>
                      </a:r>
                      <a:endParaRPr kumimoji="0" lang="en-US" sz="1400" kern="1200" dirty="0">
                        <a:solidFill>
                          <a:schemeClr val="tx1"/>
                        </a:solidFill>
                        <a:latin typeface="Arial" panose="020B0604020202020204" pitchFamily="34" charset="0"/>
                        <a:ea typeface="+mn-ea"/>
                        <a:cs typeface="Arial" panose="020B0604020202020204" pitchFamily="34" charset="0"/>
                      </a:endParaRPr>
                    </a:p>
                  </a:txBody>
                  <a:tcPr marT="45737" marB="45737">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58</a:t>
            </a:fld>
            <a:endParaRPr lang="ms-MY"/>
          </a:p>
        </p:txBody>
      </p:sp>
    </p:spTree>
    <p:extLst>
      <p:ext uri="{BB962C8B-B14F-4D97-AF65-F5344CB8AC3E}">
        <p14:creationId xmlns:p14="http://schemas.microsoft.com/office/powerpoint/2010/main" val="956946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0" y="613751"/>
            <a:ext cx="12192000" cy="4579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Masukkan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cadangan</a:t>
            </a:r>
            <a:r>
              <a:rPr lang="en-US" sz="1400" dirty="0">
                <a:solidFill>
                  <a:schemeClr val="tx1"/>
                </a:solidFill>
                <a:latin typeface="Arial" panose="020B0604020202020204" pitchFamily="34" charset="0"/>
                <a:cs typeface="Arial" panose="020B0604020202020204" pitchFamily="34" charset="0"/>
              </a:rPr>
              <a:t> carta </a:t>
            </a:r>
            <a:r>
              <a:rPr lang="en-US" sz="1400" dirty="0" err="1">
                <a:solidFill>
                  <a:schemeClr val="tx1"/>
                </a:solidFill>
                <a:latin typeface="Arial" panose="020B0604020202020204" pitchFamily="34" charset="0"/>
                <a:cs typeface="Arial" panose="020B0604020202020204" pitchFamily="34" charset="0"/>
              </a:rPr>
              <a:t>tadbir</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urus</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projek</a:t>
            </a:r>
            <a:r>
              <a:rPr lang="en-US" sz="1400" dirty="0">
                <a:solidFill>
                  <a:schemeClr val="tx1"/>
                </a:solidFill>
                <a:latin typeface="Arial" panose="020B0604020202020204" pitchFamily="34" charset="0"/>
                <a:cs typeface="Arial" panose="020B0604020202020204" pitchFamily="34" charset="0"/>
              </a:rPr>
              <a:t> ICT yang </a:t>
            </a:r>
            <a:r>
              <a:rPr lang="en-US" sz="1400" dirty="0" err="1">
                <a:solidFill>
                  <a:schemeClr val="tx1"/>
                </a:solidFill>
                <a:latin typeface="Arial" panose="020B0604020202020204" pitchFamily="34" charset="0"/>
                <a:cs typeface="Arial" panose="020B0604020202020204" pitchFamily="34" charset="0"/>
              </a:rPr>
              <a:t>akan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dilaksanakan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sila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lihat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contoh</a:t>
            </a:r>
            <a:r>
              <a:rPr lang="en-US" sz="1400" dirty="0">
                <a:solidFill>
                  <a:schemeClr val="tx1"/>
                </a:solidFill>
                <a:latin typeface="Arial" panose="020B0604020202020204" pitchFamily="34" charset="0"/>
                <a:cs typeface="Arial" panose="020B0604020202020204" pitchFamily="34" charset="0"/>
              </a:rPr>
              <a:t>)</a:t>
            </a:r>
          </a:p>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Rujuk</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Pekeliling</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Transformasi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Perkhidmatan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Awam</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Bilangan</a:t>
            </a:r>
            <a:r>
              <a:rPr lang="en-US" sz="1400" dirty="0">
                <a:solidFill>
                  <a:schemeClr val="tx1"/>
                </a:solidFill>
                <a:latin typeface="Arial" panose="020B0604020202020204" pitchFamily="34" charset="0"/>
                <a:cs typeface="Arial" panose="020B0604020202020204" pitchFamily="34" charset="0"/>
              </a:rPr>
              <a:t> 3/2018</a:t>
            </a:r>
            <a:endParaRPr lang="ms-MY"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0" y="335"/>
            <a:ext cx="12204000" cy="432000"/>
          </a:xfrm>
          <a:ln>
            <a:solidFill>
              <a:schemeClr val="tx1"/>
            </a:solidFill>
          </a:ln>
        </p:spPr>
        <p:txBody>
          <a:bodyPr>
            <a:normAutofit/>
          </a:bodyPr>
          <a:lstStyle/>
          <a:p>
            <a:pPr marL="176213"/>
            <a:r>
              <a:rPr lang="en-US" sz="2400" b="1" dirty="0">
                <a:latin typeface="Arial" panose="020B0604020202020204" pitchFamily="34" charset="0"/>
                <a:cs typeface="Arial" panose="020B0604020202020204" pitchFamily="34" charset="0"/>
              </a:rPr>
              <a:t>TADBIR URUS PROJEK</a:t>
            </a:r>
            <a:endParaRPr lang="ms-MY" sz="3600" b="1" dirty="0">
              <a:latin typeface="Arial" panose="020B0604020202020204" pitchFamily="34" charset="0"/>
              <a:cs typeface="Arial" panose="020B0604020202020204" pitchFamily="34" charset="0"/>
            </a:endParaRPr>
          </a:p>
        </p:txBody>
      </p:sp>
      <p:sp>
        <p:nvSpPr>
          <p:cNvPr id="8" name="Title 1"/>
          <p:cNvSpPr txBox="1">
            <a:spLocks/>
          </p:cNvSpPr>
          <p:nvPr/>
        </p:nvSpPr>
        <p:spPr>
          <a:xfrm>
            <a:off x="213945" y="1625348"/>
            <a:ext cx="5720130" cy="5061202"/>
          </a:xfrm>
          <a:prstGeom prst="rect">
            <a:avLst/>
          </a:prstGeom>
          <a:ln>
            <a:solidFill>
              <a:schemeClr val="tx1"/>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Bagi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kaedah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pelaksanaan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projek</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secara</a:t>
            </a:r>
            <a:r>
              <a:rPr lang="en-US" sz="1000" dirty="0">
                <a:latin typeface="Arial" panose="020B0604020202020204" pitchFamily="34" charset="0"/>
                <a:cs typeface="Arial" panose="020B0604020202020204" pitchFamily="34" charset="0"/>
              </a:rPr>
              <a:t>  </a:t>
            </a:r>
            <a:r>
              <a:rPr lang="en-US" sz="1000" b="1" i="1" u="sng" dirty="0">
                <a:solidFill>
                  <a:srgbClr val="FF0000"/>
                </a:solidFill>
                <a:latin typeface="Arial" panose="020B0604020202020204" pitchFamily="34" charset="0"/>
                <a:cs typeface="Arial" panose="020B0604020202020204" pitchFamily="34" charset="0"/>
              </a:rPr>
              <a:t>outsourcing</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dilaksanakan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melalui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dua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kumpuan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berasingan</a:t>
            </a:r>
            <a:r>
              <a:rPr lang="en-US" sz="1000" dirty="0">
                <a:latin typeface="Arial" panose="020B0604020202020204" pitchFamily="34" charset="0"/>
                <a:cs typeface="Arial" panose="020B0604020202020204" pitchFamily="34" charset="0"/>
              </a:rPr>
              <a:t>)</a:t>
            </a:r>
            <a:endParaRPr lang="ms-MY" sz="1000" dirty="0">
              <a:latin typeface="Arial" panose="020B0604020202020204" pitchFamily="34" charset="0"/>
              <a:cs typeface="Arial" panose="020B0604020202020204" pitchFamily="34" charset="0"/>
            </a:endParaRPr>
          </a:p>
        </p:txBody>
      </p:sp>
      <p:sp>
        <p:nvSpPr>
          <p:cNvPr id="63" name="Rectangle 62"/>
          <p:cNvSpPr/>
          <p:nvPr/>
        </p:nvSpPr>
        <p:spPr>
          <a:xfrm>
            <a:off x="4944041" y="1002284"/>
            <a:ext cx="2138081" cy="692497"/>
          </a:xfrm>
          <a:prstGeom prst="rect">
            <a:avLst/>
          </a:prstGeom>
          <a:noFill/>
        </p:spPr>
        <p:txBody>
          <a:bodyPr wrap="square" lIns="68580" tIns="34290" rIns="68580" bIns="34290">
            <a:spAutoFit/>
          </a:bodyPr>
          <a:lstStyle/>
          <a:p>
            <a:pPr algn="ctr"/>
            <a:r>
              <a:rPr lang="en-US" sz="4050" b="1" dirty="0">
                <a:ln w="12700">
                  <a:solidFill>
                    <a:schemeClr val="accent1"/>
                  </a:solidFill>
                  <a:prstDash val="solid"/>
                </a:ln>
                <a:solidFill>
                  <a:srgbClr val="FF0000"/>
                </a:solidFill>
                <a:effectLst>
                  <a:outerShdw dist="38100" dir="2640000" algn="bl" rotWithShape="0">
                    <a:schemeClr val="accent1"/>
                  </a:outerShdw>
                </a:effectLst>
              </a:rPr>
              <a:t>CONTOH</a:t>
            </a:r>
          </a:p>
        </p:txBody>
      </p:sp>
      <p:pic>
        <p:nvPicPr>
          <p:cNvPr id="83" name="Picture 82"/>
          <p:cNvPicPr>
            <a:picLocks noChangeAspect="1"/>
          </p:cNvPicPr>
          <p:nvPr/>
        </p:nvPicPr>
        <p:blipFill>
          <a:blip r:embed="rId3"/>
          <a:stretch>
            <a:fillRect/>
          </a:stretch>
        </p:blipFill>
        <p:spPr>
          <a:xfrm>
            <a:off x="279032" y="2196848"/>
            <a:ext cx="5378818" cy="4408884"/>
          </a:xfrm>
          <a:prstGeom prst="rect">
            <a:avLst/>
          </a:prstGeom>
        </p:spPr>
      </p:pic>
      <p:sp>
        <p:nvSpPr>
          <p:cNvPr id="92" name="Slide Number Placeholder 91"/>
          <p:cNvSpPr>
            <a:spLocks noGrp="1"/>
          </p:cNvSpPr>
          <p:nvPr>
            <p:ph type="sldNum" sz="quarter" idx="12"/>
          </p:nvPr>
        </p:nvSpPr>
        <p:spPr/>
        <p:txBody>
          <a:bodyPr/>
          <a:lstStyle/>
          <a:p>
            <a:pPr>
              <a:defRPr/>
            </a:pPr>
            <a:fld id="{1B09AB17-F647-4A22-A4B0-5AFB6B343795}" type="slidenum">
              <a:rPr lang="ms-MY" smtClean="0"/>
              <a:pPr>
                <a:defRPr/>
              </a:pPr>
              <a:t>59</a:t>
            </a:fld>
            <a:endParaRPr lang="ms-MY"/>
          </a:p>
        </p:txBody>
      </p:sp>
      <p:pic>
        <p:nvPicPr>
          <p:cNvPr id="2" name="Picture 1"/>
          <p:cNvPicPr>
            <a:picLocks noChangeAspect="1"/>
          </p:cNvPicPr>
          <p:nvPr/>
        </p:nvPicPr>
        <p:blipFill>
          <a:blip r:embed="rId4"/>
          <a:stretch>
            <a:fillRect/>
          </a:stretch>
        </p:blipFill>
        <p:spPr>
          <a:xfrm>
            <a:off x="6604000" y="1595061"/>
            <a:ext cx="4826000" cy="5121776"/>
          </a:xfrm>
          <a:prstGeom prst="rect">
            <a:avLst/>
          </a:prstGeom>
        </p:spPr>
      </p:pic>
    </p:spTree>
    <p:extLst>
      <p:ext uri="{BB962C8B-B14F-4D97-AF65-F5344CB8AC3E}">
        <p14:creationId xmlns:p14="http://schemas.microsoft.com/office/powerpoint/2010/main" val="7669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12204000" cy="432000"/>
          </a:xfrm>
          <a:ln>
            <a:solidFill>
              <a:schemeClr val="tx1"/>
            </a:solidFill>
          </a:ln>
        </p:spPr>
        <p:txBody>
          <a:bodyPr>
            <a:normAutofit/>
          </a:bodyPr>
          <a:lstStyle/>
          <a:p>
            <a:pPr marL="176213"/>
            <a:r>
              <a:rPr lang="ms-MY" sz="2400" b="1" dirty="0">
                <a:latin typeface="Arial" panose="020B0604020202020204" pitchFamily="34" charset="0"/>
                <a:cs typeface="Arial" panose="020B0604020202020204" pitchFamily="34" charset="0"/>
              </a:rPr>
              <a:t>PENGENALAN PROJEK</a:t>
            </a:r>
          </a:p>
        </p:txBody>
      </p:sp>
      <p:graphicFrame>
        <p:nvGraphicFramePr>
          <p:cNvPr id="6" name="Content Placeholder 3"/>
          <p:cNvGraphicFramePr>
            <a:graphicFrameLocks/>
          </p:cNvGraphicFramePr>
          <p:nvPr>
            <p:extLst>
              <p:ext uri="{D42A27DB-BD31-4B8C-83A1-F6EECF244321}">
                <p14:modId xmlns:p14="http://schemas.microsoft.com/office/powerpoint/2010/main" val="2228646154"/>
              </p:ext>
            </p:extLst>
          </p:nvPr>
        </p:nvGraphicFramePr>
        <p:xfrm>
          <a:off x="145143" y="624118"/>
          <a:ext cx="11930424" cy="6242763"/>
        </p:xfrm>
        <a:graphic>
          <a:graphicData uri="http://schemas.openxmlformats.org/drawingml/2006/table">
            <a:tbl>
              <a:tblPr firstCol="1" bandRow="1">
                <a:tableStyleId>{5C22544A-7EE6-4342-B048-85BDC9FD1C3A}</a:tableStyleId>
              </a:tblPr>
              <a:tblGrid>
                <a:gridCol w="2319362">
                  <a:extLst>
                    <a:ext uri="{9D8B030D-6E8A-4147-A177-3AD203B41FA5}">
                      <a16:colId xmlns:a16="http://schemas.microsoft.com/office/drawing/2014/main" val="20000"/>
                    </a:ext>
                  </a:extLst>
                </a:gridCol>
                <a:gridCol w="2639338">
                  <a:extLst>
                    <a:ext uri="{9D8B030D-6E8A-4147-A177-3AD203B41FA5}">
                      <a16:colId xmlns:a16="http://schemas.microsoft.com/office/drawing/2014/main" val="20001"/>
                    </a:ext>
                  </a:extLst>
                </a:gridCol>
                <a:gridCol w="208280">
                  <a:extLst>
                    <a:ext uri="{9D8B030D-6E8A-4147-A177-3AD203B41FA5}">
                      <a16:colId xmlns:a16="http://schemas.microsoft.com/office/drawing/2014/main" val="2508226193"/>
                    </a:ext>
                  </a:extLst>
                </a:gridCol>
                <a:gridCol w="6763444">
                  <a:extLst>
                    <a:ext uri="{9D8B030D-6E8A-4147-A177-3AD203B41FA5}">
                      <a16:colId xmlns:a16="http://schemas.microsoft.com/office/drawing/2014/main" val="584765196"/>
                    </a:ext>
                  </a:extLst>
                </a:gridCol>
              </a:tblGrid>
              <a:tr h="303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200" b="1" kern="1200" dirty="0">
                          <a:latin typeface="Arial" panose="020B0604020202020204" pitchFamily="34" charset="0"/>
                          <a:cs typeface="Arial" panose="020B0604020202020204" pitchFamily="34" charset="0"/>
                        </a:rPr>
                        <a:t>Kementerian/ Agensi</a:t>
                      </a:r>
                      <a:endParaRPr kumimoji="0" lang="ms-MY" sz="1200" b="1" kern="1200" dirty="0">
                        <a:solidFill>
                          <a:schemeClr val="bg1"/>
                        </a:solidFill>
                        <a:latin typeface="Arial" panose="020B0604020202020204" pitchFamily="34" charset="0"/>
                        <a:ea typeface="+mn-ea"/>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marL="0" indent="0" algn="l" eaLnBrk="1" fontAlgn="auto" hangingPunct="1">
                        <a:spcBef>
                          <a:spcPts val="0"/>
                        </a:spcBef>
                        <a:spcAft>
                          <a:spcPts val="0"/>
                        </a:spcAft>
                        <a:defRPr/>
                      </a:pPr>
                      <a:r>
                        <a:rPr lang="es-ES" sz="1400" dirty="0" err="1">
                          <a:latin typeface="Arial" panose="020B0604020202020204" pitchFamily="34" charset="0"/>
                          <a:cs typeface="Arial" panose="020B0604020202020204" pitchFamily="34" charset="0"/>
                        </a:rPr>
                        <a:t>Nama</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Kementerian</a:t>
                      </a:r>
                      <a:r>
                        <a:rPr lang="es-ES" sz="1400" dirty="0">
                          <a:latin typeface="Arial" panose="020B0604020202020204" pitchFamily="34" charset="0"/>
                          <a:cs typeface="Arial" panose="020B0604020202020204" pitchFamily="34" charset="0"/>
                        </a:rPr>
                        <a:t>/</a:t>
                      </a:r>
                      <a:r>
                        <a:rPr lang="es-ES" sz="1400" dirty="0" err="1">
                          <a:latin typeface="Arial" panose="020B0604020202020204" pitchFamily="34" charset="0"/>
                          <a:cs typeface="Arial" panose="020B0604020202020204" pitchFamily="34" charset="0"/>
                        </a:rPr>
                        <a:t>Nama</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Agensi</a:t>
                      </a:r>
                      <a:endParaRPr lang="es-ES" sz="1400" dirty="0">
                        <a:solidFill>
                          <a:schemeClr val="tx1"/>
                        </a:solidFill>
                        <a:latin typeface="Arial" panose="020B0604020202020204" pitchFamily="34" charset="0"/>
                        <a:ea typeface="+mn-ea"/>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0"/>
                  </a:ext>
                </a:extLst>
              </a:tr>
              <a:tr h="303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200" b="1" kern="1200" dirty="0">
                          <a:latin typeface="Arial" panose="020B0604020202020204" pitchFamily="34" charset="0"/>
                          <a:cs typeface="Arial" panose="020B0604020202020204" pitchFamily="34" charset="0"/>
                        </a:rPr>
                        <a:t>Tajuk Projek </a:t>
                      </a:r>
                      <a:endParaRPr kumimoji="0" lang="ms-MY" sz="1200" b="1" kern="1200"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marL="0" indent="0" algn="l" eaLnBrk="1" fontAlgn="auto" hangingPunct="1">
                        <a:spcBef>
                          <a:spcPts val="0"/>
                        </a:spcBef>
                        <a:spcAft>
                          <a:spcPts val="0"/>
                        </a:spcAft>
                        <a:defRPr/>
                      </a:pPr>
                      <a:r>
                        <a:rPr lang="sv-SE" sz="1400" dirty="0">
                          <a:latin typeface="Arial" panose="020B0604020202020204" pitchFamily="34" charset="0"/>
                          <a:cs typeface="Arial" panose="020B0604020202020204" pitchFamily="34" charset="0"/>
                        </a:rPr>
                        <a:t>Nama permohonan projek (Contoh</a:t>
                      </a:r>
                      <a:r>
                        <a:rPr lang="sv-SE" sz="1400" baseline="0" dirty="0">
                          <a:latin typeface="Arial" panose="020B0604020202020204" pitchFamily="34" charset="0"/>
                          <a:cs typeface="Arial" panose="020B0604020202020204" pitchFamily="34" charset="0"/>
                        </a:rPr>
                        <a:t>: Seperti nama yang telah dimasukkan ke dalam SPPII)</a:t>
                      </a:r>
                      <a:endParaRPr lang="sv-SE" sz="1400" dirty="0">
                        <a:solidFill>
                          <a:schemeClr val="tx1"/>
                        </a:solidFill>
                        <a:latin typeface="Arial" panose="020B0604020202020204" pitchFamily="34" charset="0"/>
                        <a:ea typeface="+mn-ea"/>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1"/>
                  </a:ext>
                </a:extLst>
              </a:tr>
              <a:tr h="30394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200" b="1" kern="1200" dirty="0">
                          <a:latin typeface="Arial" panose="020B0604020202020204" pitchFamily="34" charset="0"/>
                          <a:cs typeface="Arial" panose="020B0604020202020204" pitchFamily="34" charset="0"/>
                        </a:rPr>
                        <a:t>Kelulusan JPICT </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r"/>
                      <a:r>
                        <a:rPr lang="en-US" sz="1400" dirty="0" err="1">
                          <a:latin typeface="Arial" panose="020B0604020202020204" pitchFamily="34" charset="0"/>
                          <a:cs typeface="Arial" panose="020B0604020202020204" pitchFamily="34" charset="0"/>
                        </a:rPr>
                        <a:t>Tarikh</a:t>
                      </a:r>
                      <a:r>
                        <a:rPr lang="en-US" sz="1400" baseline="0" dirty="0">
                          <a:latin typeface="Arial" panose="020B0604020202020204" pitchFamily="34" charset="0"/>
                          <a:cs typeface="Arial" panose="020B0604020202020204" pitchFamily="34" charset="0"/>
                        </a:rPr>
                        <a:t> Lulus JPICT </a:t>
                      </a:r>
                      <a:r>
                        <a:rPr lang="en-US" sz="1400" baseline="0" dirty="0" err="1">
                          <a:latin typeface="Arial" panose="020B0604020202020204" pitchFamily="34" charset="0"/>
                          <a:cs typeface="Arial" panose="020B0604020202020204" pitchFamily="34" charset="0"/>
                        </a:rPr>
                        <a:t>Agensi</a:t>
                      </a:r>
                      <a:endParaRPr lang="en-US" sz="1400" b="1" dirty="0">
                        <a:latin typeface="Arial" panose="020B0604020202020204" pitchFamily="34" charset="0"/>
                        <a:cs typeface="Arial" panose="020B0604020202020204" pitchFamily="34" charset="0"/>
                      </a:endParaRPr>
                    </a:p>
                  </a:txBody>
                  <a:tcPr marT="45737" marB="45737" anchor="ctr">
                    <a:lnL w="3175" cap="flat" cmpd="sng" algn="ctr">
                      <a:solidFill>
                        <a:schemeClr val="bg1">
                          <a:lumMod val="6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DD/MM/YYYY          </a:t>
                      </a:r>
                      <a:r>
                        <a:rPr lang="en-MY" sz="1200" i="1" dirty="0">
                          <a:latin typeface="Arial" panose="020B0604020202020204" pitchFamily="34" charset="0"/>
                          <a:cs typeface="Arial" panose="020B0604020202020204" pitchFamily="34" charset="0"/>
                        </a:rPr>
                        <a:t>(</a:t>
                      </a:r>
                      <a:r>
                        <a:rPr lang="ms-MY" sz="1200" i="1" baseline="0" dirty="0">
                          <a:latin typeface="Arial" panose="020B0604020202020204" pitchFamily="34" charset="0"/>
                          <a:cs typeface="Arial" panose="020B0604020202020204" pitchFamily="34" charset="0"/>
                        </a:rPr>
                        <a:t>Rujuk Lampiran XX – Salinan Surat Peruntukan)</a:t>
                      </a:r>
                      <a:endParaRPr lang="ms-MY" sz="14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03947">
                <a:tc v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Tarikh</a:t>
                      </a:r>
                      <a:r>
                        <a:rPr lang="en-US" sz="1400" baseline="0" dirty="0">
                          <a:latin typeface="Arial" panose="020B0604020202020204" pitchFamily="34" charset="0"/>
                          <a:cs typeface="Arial" panose="020B0604020202020204" pitchFamily="34" charset="0"/>
                        </a:rPr>
                        <a:t> Lulus JPICT KPT</a:t>
                      </a:r>
                      <a:endParaRPr lang="en-US" sz="1400" b="1" dirty="0">
                        <a:latin typeface="Arial" panose="020B0604020202020204" pitchFamily="34" charset="0"/>
                        <a:cs typeface="Arial" panose="020B0604020202020204" pitchFamily="34" charset="0"/>
                      </a:endParaRPr>
                    </a:p>
                  </a:txBody>
                  <a:tcPr marT="45737" marB="45737" anchor="ctr">
                    <a:lnL w="3175" cap="flat" cmpd="sng" algn="ctr">
                      <a:solidFill>
                        <a:schemeClr val="bg1">
                          <a:lumMod val="6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DD/MM/YYYY          </a:t>
                      </a:r>
                      <a:r>
                        <a:rPr lang="en-MY" sz="1200" i="1" dirty="0">
                          <a:latin typeface="Arial" panose="020B0604020202020204" pitchFamily="34" charset="0"/>
                          <a:cs typeface="Arial" panose="020B0604020202020204" pitchFamily="34" charset="0"/>
                        </a:rPr>
                        <a:t>(</a:t>
                      </a:r>
                      <a:r>
                        <a:rPr lang="ms-MY" sz="1200" i="1" baseline="0" dirty="0">
                          <a:latin typeface="Arial" panose="020B0604020202020204" pitchFamily="34" charset="0"/>
                          <a:cs typeface="Arial" panose="020B0604020202020204" pitchFamily="34" charset="0"/>
                        </a:rPr>
                        <a:t>Rujuk Lampiran XX – Salinan Surat Peruntukan)</a:t>
                      </a:r>
                      <a:endParaRPr lang="ms-MY" sz="12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99385744"/>
                  </a:ext>
                </a:extLst>
              </a:tr>
              <a:tr h="5166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dirty="0">
                          <a:latin typeface="Arial" panose="020B0604020202020204" pitchFamily="34" charset="0"/>
                          <a:cs typeface="Arial" panose="020B0604020202020204" pitchFamily="34" charset="0"/>
                        </a:rPr>
                        <a:t>Tarikh Permohonan PROFIT</a:t>
                      </a:r>
                      <a:endParaRPr lang="fi-FI"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algn="l"/>
                      <a:r>
                        <a:rPr lang="en-US" sz="1400" dirty="0" err="1">
                          <a:latin typeface="Arial" panose="020B0604020202020204" pitchFamily="34" charset="0"/>
                          <a:cs typeface="Arial" panose="020B0604020202020204" pitchFamily="34" charset="0"/>
                        </a:rPr>
                        <a:t>Tarikh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permohonan</a:t>
                      </a:r>
                      <a:r>
                        <a:rPr lang="en-US" sz="1400" dirty="0">
                          <a:latin typeface="Arial" panose="020B0604020202020204" pitchFamily="34" charset="0"/>
                          <a:cs typeface="Arial" panose="020B0604020202020204" pitchFamily="34" charset="0"/>
                        </a:rPr>
                        <a:t> yang </a:t>
                      </a:r>
                      <a:r>
                        <a:rPr lang="en-US" sz="1400" dirty="0" err="1">
                          <a:latin typeface="Arial" panose="020B0604020202020204" pitchFamily="34" charset="0"/>
                          <a:cs typeface="Arial" panose="020B0604020202020204" pitchFamily="34" charset="0"/>
                        </a:rPr>
                        <a:t>dikemukakan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oleh</a:t>
                      </a:r>
                      <a:r>
                        <a:rPr lang="en-US" sz="1400" dirty="0">
                          <a:latin typeface="Arial" panose="020B0604020202020204" pitchFamily="34" charset="0"/>
                          <a:cs typeface="Arial" panose="020B0604020202020204" pitchFamily="34" charset="0"/>
                        </a:rPr>
                        <a:t> JPICT </a:t>
                      </a:r>
                      <a:r>
                        <a:rPr lang="en-US" sz="1400" dirty="0" err="1">
                          <a:latin typeface="Arial" panose="020B0604020202020204" pitchFamily="34" charset="0"/>
                          <a:cs typeface="Arial" panose="020B0604020202020204" pitchFamily="34" charset="0"/>
                        </a:rPr>
                        <a:t>Kementerian</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kepada</a:t>
                      </a:r>
                      <a:r>
                        <a:rPr lang="en-US" sz="1400" baseline="0" dirty="0">
                          <a:latin typeface="Arial" panose="020B0604020202020204" pitchFamily="34" charset="0"/>
                          <a:cs typeface="Arial" panose="020B0604020202020204" pitchFamily="34" charset="0"/>
                        </a:rPr>
                        <a:t> JTISA</a:t>
                      </a:r>
                      <a:endParaRPr lang="ms-MY" sz="1400" dirty="0">
                        <a:latin typeface="Arial" panose="020B0604020202020204" pitchFamily="34" charset="0"/>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3"/>
                  </a:ext>
                </a:extLst>
              </a:tr>
              <a:tr h="516639">
                <a:tc>
                  <a:txBody>
                    <a:bodyPr/>
                    <a:lstStyle/>
                    <a:p>
                      <a:pPr marL="0" marR="0" indent="0" algn="l" defTabSz="939800" rtl="0" eaLnBrk="1" fontAlgn="auto" latinLnBrk="0" hangingPunct="1">
                        <a:lnSpc>
                          <a:spcPct val="100000"/>
                        </a:lnSpc>
                        <a:spcBef>
                          <a:spcPts val="0"/>
                        </a:spcBef>
                        <a:spcAft>
                          <a:spcPts val="0"/>
                        </a:spcAft>
                        <a:buClrTx/>
                        <a:buSzTx/>
                        <a:buFontTx/>
                        <a:buNone/>
                        <a:tabLst/>
                        <a:defRPr/>
                      </a:pPr>
                      <a:r>
                        <a:rPr lang="en-US" sz="1200" b="1" dirty="0" err="1">
                          <a:latin typeface="Arial" panose="020B0604020202020204" pitchFamily="34" charset="0"/>
                          <a:cs typeface="Arial" panose="020B0604020202020204" pitchFamily="34" charset="0"/>
                        </a:rPr>
                        <a:t>Tarikh</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Lengkap</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Permohonan</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algn="l"/>
                      <a:r>
                        <a:rPr lang="en-US" sz="1400" dirty="0" err="1">
                          <a:solidFill>
                            <a:srgbClr val="FF0000"/>
                          </a:solidFill>
                          <a:latin typeface="Arial" panose="020B0604020202020204" pitchFamily="34" charset="0"/>
                          <a:cs typeface="Arial" panose="020B0604020202020204" pitchFamily="34" charset="0"/>
                        </a:rPr>
                        <a:t>Dilengkapkan</a:t>
                      </a:r>
                      <a:r>
                        <a:rPr lang="en-US" sz="1400" baseline="0" dirty="0">
                          <a:solidFill>
                            <a:srgbClr val="FF0000"/>
                          </a:solidFill>
                          <a:latin typeface="Arial" panose="020B0604020202020204" pitchFamily="34" charset="0"/>
                          <a:cs typeface="Arial" panose="020B0604020202020204" pitchFamily="34" charset="0"/>
                        </a:rPr>
                        <a:t> </a:t>
                      </a:r>
                      <a:r>
                        <a:rPr lang="en-US" sz="1400" baseline="0" dirty="0" err="1">
                          <a:solidFill>
                            <a:srgbClr val="FF0000"/>
                          </a:solidFill>
                          <a:latin typeface="Arial" panose="020B0604020202020204" pitchFamily="34" charset="0"/>
                          <a:cs typeface="Arial" panose="020B0604020202020204" pitchFamily="34" charset="0"/>
                        </a:rPr>
                        <a:t>oleh</a:t>
                      </a:r>
                      <a:r>
                        <a:rPr lang="en-US" sz="1400" baseline="0" dirty="0">
                          <a:solidFill>
                            <a:srgbClr val="FF0000"/>
                          </a:solidFill>
                          <a:latin typeface="Arial" panose="020B0604020202020204" pitchFamily="34" charset="0"/>
                          <a:cs typeface="Arial" panose="020B0604020202020204" pitchFamily="34" charset="0"/>
                        </a:rPr>
                        <a:t> Urus Setia JTISA</a:t>
                      </a:r>
                      <a:endParaRPr lang="ms-MY" sz="1400" i="1" dirty="0">
                        <a:solidFill>
                          <a:srgbClr val="FF0000"/>
                        </a:solidFill>
                        <a:latin typeface="Arial" panose="020B0604020202020204" pitchFamily="34" charset="0"/>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4"/>
                  </a:ext>
                </a:extLst>
              </a:tr>
              <a:tr h="729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200" b="1" kern="1200" dirty="0">
                          <a:latin typeface="Arial" panose="020B0604020202020204" pitchFamily="34" charset="0"/>
                          <a:cs typeface="Arial" panose="020B0604020202020204" pitchFamily="34" charset="0"/>
                        </a:rPr>
                        <a:t>Projek terkandung dalam Pelan Strategik ICT</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algn="l"/>
                      <a:r>
                        <a:rPr lang="ms-MY" sz="1400" dirty="0">
                          <a:latin typeface="Arial" panose="020B0604020202020204" pitchFamily="34" charset="0"/>
                          <a:cs typeface="Arial" panose="020B0604020202020204" pitchFamily="34" charset="0"/>
                        </a:rPr>
                        <a:t>Ada/Tiada.</a:t>
                      </a:r>
                      <a:r>
                        <a:rPr lang="ms-MY" sz="1400" baseline="0" dirty="0">
                          <a:latin typeface="Arial" panose="020B0604020202020204" pitchFamily="34" charset="0"/>
                          <a:cs typeface="Arial" panose="020B0604020202020204" pitchFamily="34" charset="0"/>
                        </a:rPr>
                        <a:t> </a:t>
                      </a:r>
                    </a:p>
                    <a:p>
                      <a:pPr algn="l"/>
                      <a:r>
                        <a:rPr lang="ms-MY" sz="1400" baseline="0" dirty="0">
                          <a:latin typeface="Arial" panose="020B0604020202020204" pitchFamily="34" charset="0"/>
                          <a:cs typeface="Arial" panose="020B0604020202020204" pitchFamily="34" charset="0"/>
                        </a:rPr>
                        <a:t>Jika </a:t>
                      </a:r>
                      <a:r>
                        <a:rPr lang="ms-MY" sz="1400" u="sng" baseline="0" dirty="0">
                          <a:latin typeface="Arial" panose="020B0604020202020204" pitchFamily="34" charset="0"/>
                          <a:cs typeface="Arial" panose="020B0604020202020204" pitchFamily="34" charset="0"/>
                        </a:rPr>
                        <a:t>‘</a:t>
                      </a:r>
                      <a:r>
                        <a:rPr lang="ms-MY" sz="1400" u="sng" baseline="0" dirty="0">
                          <a:solidFill>
                            <a:srgbClr val="FF0000"/>
                          </a:solidFill>
                          <a:latin typeface="Arial" panose="020B0604020202020204" pitchFamily="34" charset="0"/>
                          <a:cs typeface="Arial" panose="020B0604020202020204" pitchFamily="34" charset="0"/>
                        </a:rPr>
                        <a:t>Ada</a:t>
                      </a:r>
                      <a:r>
                        <a:rPr lang="ms-MY" sz="1400" u="sng" baseline="0" dirty="0">
                          <a:latin typeface="Arial" panose="020B0604020202020204" pitchFamily="34" charset="0"/>
                          <a:cs typeface="Arial" panose="020B0604020202020204" pitchFamily="34" charset="0"/>
                        </a:rPr>
                        <a:t>’</a:t>
                      </a:r>
                      <a:r>
                        <a:rPr lang="ms-MY" sz="1400" u="none" baseline="0" dirty="0">
                          <a:latin typeface="Arial" panose="020B0604020202020204" pitchFamily="34" charset="0"/>
                          <a:cs typeface="Arial" panose="020B0604020202020204" pitchFamily="34" charset="0"/>
                        </a:rPr>
                        <a:t> </a:t>
                      </a:r>
                      <a:r>
                        <a:rPr lang="ms-MY" sz="1400" baseline="0" dirty="0">
                          <a:latin typeface="Arial" panose="020B0604020202020204" pitchFamily="34" charset="0"/>
                          <a:cs typeface="Arial" panose="020B0604020202020204" pitchFamily="34" charset="0"/>
                        </a:rPr>
                        <a:t>nyatakan nama Pelan Strategik,tempoh Pelan Strategik dan teras/cabutan Pelan Strategik yang berkaitan. </a:t>
                      </a:r>
                    </a:p>
                    <a:p>
                      <a:pPr algn="l"/>
                      <a:r>
                        <a:rPr lang="ms-MY" sz="1400" baseline="0" dirty="0">
                          <a:latin typeface="Arial" panose="020B0604020202020204" pitchFamily="34" charset="0"/>
                          <a:cs typeface="Arial" panose="020B0604020202020204" pitchFamily="34" charset="0"/>
                        </a:rPr>
                        <a:t>Jika </a:t>
                      </a:r>
                      <a:r>
                        <a:rPr lang="ms-MY" sz="1400" u="sng" baseline="0" dirty="0">
                          <a:latin typeface="Arial" panose="020B0604020202020204" pitchFamily="34" charset="0"/>
                          <a:cs typeface="Arial" panose="020B0604020202020204" pitchFamily="34" charset="0"/>
                        </a:rPr>
                        <a:t>‘</a:t>
                      </a:r>
                      <a:r>
                        <a:rPr lang="ms-MY" sz="1400" u="sng" baseline="0" dirty="0">
                          <a:solidFill>
                            <a:srgbClr val="FF0000"/>
                          </a:solidFill>
                          <a:latin typeface="Arial" panose="020B0604020202020204" pitchFamily="34" charset="0"/>
                          <a:cs typeface="Arial" panose="020B0604020202020204" pitchFamily="34" charset="0"/>
                        </a:rPr>
                        <a:t>Tiada</a:t>
                      </a:r>
                      <a:r>
                        <a:rPr lang="ms-MY" sz="1400" baseline="0" dirty="0">
                          <a:solidFill>
                            <a:srgbClr val="FF0000"/>
                          </a:solidFill>
                          <a:latin typeface="Arial" panose="020B0604020202020204" pitchFamily="34" charset="0"/>
                          <a:cs typeface="Arial" panose="020B0604020202020204" pitchFamily="34" charset="0"/>
                        </a:rPr>
                        <a:t>’, </a:t>
                      </a:r>
                      <a:r>
                        <a:rPr lang="ms-MY" sz="1400" baseline="0" dirty="0">
                          <a:latin typeface="Arial" panose="020B0604020202020204" pitchFamily="34" charset="0"/>
                          <a:cs typeface="Arial" panose="020B0604020202020204" pitchFamily="34" charset="0"/>
                        </a:rPr>
                        <a:t>nyatakan pelan yang berkaitan, contoh : Pelan Transformasi dll</a:t>
                      </a:r>
                    </a:p>
                    <a:p>
                      <a:pPr marL="0" marR="0" lvl="0" indent="4486275" algn="l" defTabSz="914400" rtl="0" eaLnBrk="1" fontAlgn="auto" latinLnBrk="0" hangingPunct="1">
                        <a:lnSpc>
                          <a:spcPct val="100000"/>
                        </a:lnSpc>
                        <a:spcBef>
                          <a:spcPts val="0"/>
                        </a:spcBef>
                        <a:spcAft>
                          <a:spcPts val="0"/>
                        </a:spcAft>
                        <a:buClrTx/>
                        <a:buSzTx/>
                        <a:buFontTx/>
                        <a:buNone/>
                        <a:tabLst/>
                        <a:defRPr/>
                      </a:pPr>
                      <a:r>
                        <a:rPr lang="en-MY" sz="1200" i="1" dirty="0">
                          <a:latin typeface="Arial" panose="020B0604020202020204" pitchFamily="34" charset="0"/>
                          <a:cs typeface="Arial" panose="020B0604020202020204" pitchFamily="34" charset="0"/>
                        </a:rPr>
                        <a:t>(</a:t>
                      </a:r>
                      <a:r>
                        <a:rPr lang="ms-MY" sz="1200" i="1" baseline="0" dirty="0">
                          <a:latin typeface="Arial" panose="020B0604020202020204" pitchFamily="34" charset="0"/>
                          <a:cs typeface="Arial" panose="020B0604020202020204" pitchFamily="34" charset="0"/>
                        </a:rPr>
                        <a:t>Rujuk Lampiran XX – Cabutan Pelan Strategik ICT)</a:t>
                      </a:r>
                      <a:endParaRPr lang="ms-MY" sz="12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5"/>
                  </a:ext>
                </a:extLst>
              </a:tr>
              <a:tr h="30394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err="1">
                          <a:latin typeface="Arial" panose="020B0604020202020204" pitchFamily="34" charset="0"/>
                          <a:cs typeface="Arial" panose="020B0604020202020204" pitchFamily="34" charset="0"/>
                        </a:rPr>
                        <a:t>Tempoh</a:t>
                      </a:r>
                      <a:r>
                        <a:rPr kumimoji="0" lang="en-US" sz="1200" b="1" kern="1200" dirty="0">
                          <a:latin typeface="Arial" panose="020B0604020202020204" pitchFamily="34" charset="0"/>
                          <a:cs typeface="Arial" panose="020B0604020202020204" pitchFamily="34" charset="0"/>
                        </a:rPr>
                        <a:t> </a:t>
                      </a:r>
                      <a:r>
                        <a:rPr kumimoji="0" lang="en-US" sz="1200" b="1" kern="1200" dirty="0" err="1">
                          <a:latin typeface="Arial" panose="020B0604020202020204" pitchFamily="34" charset="0"/>
                          <a:cs typeface="Arial" panose="020B0604020202020204" pitchFamily="34" charset="0"/>
                        </a:rPr>
                        <a:t>Projek</a:t>
                      </a:r>
                      <a:endParaRPr kumimoji="0" lang="ms-MY" sz="1200" b="1" kern="1200" dirty="0">
                        <a:solidFill>
                          <a:schemeClr val="bg1"/>
                        </a:solidFill>
                        <a:latin typeface="Arial" panose="020B0604020202020204" pitchFamily="34" charset="0"/>
                        <a:cs typeface="Arial" panose="020B0604020202020204" pitchFamily="34" charset="0"/>
                      </a:endParaRPr>
                    </a:p>
                  </a:txBody>
                  <a:tcPr marT="45737" marB="45737">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r"/>
                      <a:r>
                        <a:rPr lang="en-US" sz="1400" dirty="0" err="1">
                          <a:latin typeface="Arial" panose="020B0604020202020204" pitchFamily="34" charset="0"/>
                          <a:cs typeface="Arial" panose="020B0604020202020204" pitchFamily="34" charset="0"/>
                        </a:rPr>
                        <a:t>Tempoh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Projek</a:t>
                      </a:r>
                      <a:endParaRPr lang="en-US" sz="1400" b="1" dirty="0">
                        <a:latin typeface="Arial" panose="020B0604020202020204" pitchFamily="34" charset="0"/>
                        <a:cs typeface="Arial" panose="020B0604020202020204" pitchFamily="34" charset="0"/>
                      </a:endParaRPr>
                    </a:p>
                  </a:txBody>
                  <a:tcPr marT="45737" marB="45737" anchor="ctr">
                    <a:lnL w="3175" cap="flat" cmpd="sng" algn="ctr">
                      <a:solidFill>
                        <a:schemeClr val="bg1">
                          <a:lumMod val="6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XX </a:t>
                      </a:r>
                      <a:r>
                        <a:rPr lang="en-MY" sz="1400" dirty="0" err="1">
                          <a:latin typeface="Arial" panose="020B0604020202020204" pitchFamily="34" charset="0"/>
                          <a:cs typeface="Arial" panose="020B0604020202020204" pitchFamily="34" charset="0"/>
                        </a:rPr>
                        <a:t>bulan</a:t>
                      </a:r>
                      <a:endParaRPr lang="ms-MY" sz="14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303947">
                <a:tc v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Tarikh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Jangka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Mula</a:t>
                      </a:r>
                      <a:endParaRPr lang="ms-MY" sz="1400" b="1" dirty="0">
                        <a:latin typeface="Arial" panose="020B0604020202020204" pitchFamily="34" charset="0"/>
                        <a:cs typeface="Arial" panose="020B0604020202020204" pitchFamily="34" charset="0"/>
                      </a:endParaRPr>
                    </a:p>
                  </a:txBody>
                  <a:tcPr marT="45737" marB="45737" anchor="ctr">
                    <a:lnL w="3175" cap="flat" cmpd="sng" algn="ctr">
                      <a:solidFill>
                        <a:schemeClr val="bg1">
                          <a:lumMod val="6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DD/MM/YYYY         </a:t>
                      </a:r>
                      <a:endParaRPr lang="ms-MY" sz="14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8480054"/>
                  </a:ext>
                </a:extLst>
              </a:tr>
              <a:tr h="303947">
                <a:tc v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Tarikh</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Jangka</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Akhir</a:t>
                      </a:r>
                      <a:endParaRPr lang="ms-MY" sz="1400" b="1" dirty="0">
                        <a:latin typeface="Arial" panose="020B0604020202020204" pitchFamily="34" charset="0"/>
                        <a:cs typeface="Arial" panose="020B0604020202020204" pitchFamily="34" charset="0"/>
                      </a:endParaRPr>
                    </a:p>
                  </a:txBody>
                  <a:tcPr marT="45737" marB="45737" anchor="ctr">
                    <a:lnL w="3175" cap="flat" cmpd="sng" algn="ctr">
                      <a:solidFill>
                        <a:schemeClr val="bg1">
                          <a:lumMod val="6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DD/MM/YYYY         </a:t>
                      </a:r>
                      <a:endParaRPr lang="ms-MY" sz="14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9098145"/>
                  </a:ext>
                </a:extLst>
              </a:tr>
              <a:tr h="30394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200" b="1" dirty="0">
                          <a:latin typeface="Arial" panose="020B0604020202020204" pitchFamily="34" charset="0"/>
                          <a:cs typeface="Arial" panose="020B0604020202020204" pitchFamily="34" charset="0"/>
                        </a:rPr>
                        <a:t>Anggaran Kos</a:t>
                      </a:r>
                      <a:r>
                        <a:rPr lang="ms-MY" sz="1200" b="1" baseline="0" dirty="0">
                          <a:latin typeface="Arial" panose="020B0604020202020204" pitchFamily="34" charset="0"/>
                          <a:cs typeface="Arial" panose="020B0604020202020204" pitchFamily="34" charset="0"/>
                        </a:rPr>
                        <a:t> Keseluruhan</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r"/>
                      <a:r>
                        <a:rPr lang="ms-MY" sz="1400" dirty="0">
                          <a:latin typeface="Arial" panose="020B0604020202020204" pitchFamily="34" charset="0"/>
                          <a:cs typeface="Arial" panose="020B0604020202020204" pitchFamily="34" charset="0"/>
                        </a:rPr>
                        <a:t>Anggaran Kos</a:t>
                      </a:r>
                      <a:endParaRPr lang="ms-MY" sz="1400" b="1" dirty="0">
                        <a:solidFill>
                          <a:schemeClr val="tx1"/>
                        </a:solidFill>
                        <a:latin typeface="Arial" panose="020B0604020202020204" pitchFamily="34" charset="0"/>
                        <a:cs typeface="Arial" panose="020B0604020202020204" pitchFamily="34" charset="0"/>
                      </a:endParaRPr>
                    </a:p>
                  </a:txBody>
                  <a:tcPr marT="45713" marB="45713"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RM         </a:t>
                      </a:r>
                      <a:endParaRPr lang="ms-MY" sz="14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303947">
                <a:tc v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dirty="0">
                          <a:latin typeface="Arial" panose="020B0604020202020204" pitchFamily="34" charset="0"/>
                          <a:cs typeface="Arial" panose="020B0604020202020204" pitchFamily="34" charset="0"/>
                        </a:rPr>
                        <a:t>Tarikh Kelulusan Peruntukan</a:t>
                      </a:r>
                      <a:endParaRPr lang="ms-MY" sz="1400" b="1" dirty="0">
                        <a:solidFill>
                          <a:schemeClr val="tx1"/>
                        </a:solidFill>
                        <a:latin typeface="Arial" panose="020B0604020202020204" pitchFamily="34" charset="0"/>
                        <a:cs typeface="Arial" panose="020B0604020202020204" pitchFamily="34" charset="0"/>
                      </a:endParaRPr>
                    </a:p>
                  </a:txBody>
                  <a:tcPr marT="45713" marB="45713"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txBody>
                  <a:tcPr marT="45737" marB="457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latin typeface="Arial" panose="020B0604020202020204" pitchFamily="34" charset="0"/>
                          <a:cs typeface="Arial" panose="020B0604020202020204" pitchFamily="34" charset="0"/>
                        </a:rPr>
                        <a:t>DD/MM/YYYY          </a:t>
                      </a:r>
                      <a:r>
                        <a:rPr lang="en-MY" sz="1200" i="1" dirty="0">
                          <a:latin typeface="Arial" panose="020B0604020202020204" pitchFamily="34" charset="0"/>
                          <a:cs typeface="Arial" panose="020B0604020202020204" pitchFamily="34" charset="0"/>
                        </a:rPr>
                        <a:t>(</a:t>
                      </a:r>
                      <a:r>
                        <a:rPr lang="ms-MY" sz="1200" i="1" baseline="0" dirty="0">
                          <a:latin typeface="Arial" panose="020B0604020202020204" pitchFamily="34" charset="0"/>
                          <a:cs typeface="Arial" panose="020B0604020202020204" pitchFamily="34" charset="0"/>
                        </a:rPr>
                        <a:t>Rujuk Lampiran XX – Pengesahan Peruntukan)</a:t>
                      </a:r>
                      <a:endParaRPr lang="ms-MY" sz="1200" b="1" i="1" dirty="0">
                        <a:solidFill>
                          <a:srgbClr val="00B0F0"/>
                        </a:solidFill>
                        <a:latin typeface="Arial" panose="020B0604020202020204" pitchFamily="34" charset="0"/>
                        <a:cs typeface="Arial" panose="020B0604020202020204" pitchFamily="34" charset="0"/>
                      </a:endParaRPr>
                    </a:p>
                  </a:txBody>
                  <a:tcPr marT="45713" marB="45713">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42489671"/>
                  </a:ext>
                </a:extLst>
              </a:tr>
              <a:tr h="303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200" b="1" dirty="0">
                          <a:latin typeface="Arial" panose="020B0604020202020204" pitchFamily="34" charset="0"/>
                          <a:cs typeface="Arial" panose="020B0604020202020204" pitchFamily="34" charset="0"/>
                        </a:rPr>
                        <a:t>Kaedah Perolehan</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algn="l"/>
                      <a:r>
                        <a:rPr lang="ms-MY" sz="1400" dirty="0">
                          <a:latin typeface="Arial" panose="020B0604020202020204" pitchFamily="34" charset="0"/>
                          <a:cs typeface="Arial" panose="020B0604020202020204" pitchFamily="34" charset="0"/>
                        </a:rPr>
                        <a:t>Tender</a:t>
                      </a:r>
                      <a:r>
                        <a:rPr lang="ms-MY" sz="1400" baseline="0" dirty="0">
                          <a:latin typeface="Arial" panose="020B0604020202020204" pitchFamily="34" charset="0"/>
                          <a:cs typeface="Arial" panose="020B0604020202020204" pitchFamily="34" charset="0"/>
                        </a:rPr>
                        <a:t> Terbuka/ Tender Terhad/ Rundingan Terus dengan Syarikat ABC dll</a:t>
                      </a:r>
                      <a:endParaRPr lang="ms-MY" sz="1400" dirty="0">
                        <a:solidFill>
                          <a:schemeClr val="tx1"/>
                        </a:solidFill>
                        <a:latin typeface="Arial" panose="020B0604020202020204" pitchFamily="34" charset="0"/>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8"/>
                  </a:ext>
                </a:extLst>
              </a:tr>
              <a:tr h="303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200" b="1" dirty="0">
                          <a:latin typeface="Arial" panose="020B0604020202020204" pitchFamily="34" charset="0"/>
                          <a:cs typeface="Arial" panose="020B0604020202020204" pitchFamily="34" charset="0"/>
                        </a:rPr>
                        <a:t>Sumber Peruntukan</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algn="l"/>
                      <a:r>
                        <a:rPr lang="en-US" sz="1400" dirty="0" err="1">
                          <a:latin typeface="Arial" panose="020B0604020202020204" pitchFamily="34" charset="0"/>
                          <a:cs typeface="Arial" panose="020B0604020202020204" pitchFamily="34" charset="0"/>
                        </a:rPr>
                        <a:t>Belanja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Mengurus</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RMKe</a:t>
                      </a:r>
                      <a:r>
                        <a:rPr lang="en-US" sz="1400" baseline="0" dirty="0">
                          <a:latin typeface="Arial" panose="020B0604020202020204" pitchFamily="34" charset="0"/>
                          <a:cs typeface="Arial" panose="020B0604020202020204" pitchFamily="34" charset="0"/>
                        </a:rPr>
                        <a:t>-XX, Rolling Plan (RP) X </a:t>
                      </a:r>
                      <a:r>
                        <a:rPr lang="en-US" sz="1400" baseline="0" dirty="0" err="1">
                          <a:latin typeface="Arial" panose="020B0604020202020204" pitchFamily="34" charset="0"/>
                          <a:cs typeface="Arial" panose="020B0604020202020204" pitchFamily="34" charset="0"/>
                        </a:rPr>
                        <a:t>Tahun</a:t>
                      </a:r>
                      <a:r>
                        <a:rPr lang="en-US" sz="1400" baseline="0" dirty="0">
                          <a:latin typeface="Arial" panose="020B0604020202020204" pitchFamily="34" charset="0"/>
                          <a:cs typeface="Arial" panose="020B0604020202020204" pitchFamily="34" charset="0"/>
                        </a:rPr>
                        <a:t> X/ Public Private Partnership (PPP)</a:t>
                      </a:r>
                      <a:endParaRPr lang="ms-MY" sz="1400" dirty="0">
                        <a:solidFill>
                          <a:schemeClr val="tx1"/>
                        </a:solidFill>
                        <a:latin typeface="Arial" panose="020B0604020202020204" pitchFamily="34" charset="0"/>
                        <a:cs typeface="Arial" panose="020B0604020202020204" pitchFamily="34" charset="0"/>
                      </a:endParaRP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09"/>
                  </a:ext>
                </a:extLst>
              </a:tr>
              <a:tr h="942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a:latin typeface="Arial" panose="020B0604020202020204" pitchFamily="34" charset="0"/>
                          <a:cs typeface="Arial" panose="020B0604020202020204" pitchFamily="34" charset="0"/>
                        </a:rPr>
                        <a:t>Dokumen</a:t>
                      </a:r>
                      <a:r>
                        <a:rPr lang="en-US" sz="1200" b="1" dirty="0">
                          <a:latin typeface="Arial" panose="020B0604020202020204" pitchFamily="34" charset="0"/>
                          <a:cs typeface="Arial" panose="020B0604020202020204" pitchFamily="34" charset="0"/>
                        </a:rPr>
                        <a:t> yang </a:t>
                      </a:r>
                      <a:r>
                        <a:rPr lang="en-US" sz="1200" b="1" dirty="0" err="1">
                          <a:latin typeface="Arial" panose="020B0604020202020204" pitchFamily="34" charset="0"/>
                          <a:cs typeface="Arial" panose="020B0604020202020204" pitchFamily="34" charset="0"/>
                        </a:rPr>
                        <a:t>Menyokong</a:t>
                      </a:r>
                      <a:r>
                        <a:rPr lang="en-US" sz="1200" b="1" baseline="0" dirty="0">
                          <a:latin typeface="Arial" panose="020B0604020202020204" pitchFamily="34" charset="0"/>
                          <a:cs typeface="Arial" panose="020B0604020202020204" pitchFamily="34" charset="0"/>
                        </a:rPr>
                        <a:t> </a:t>
                      </a:r>
                      <a:r>
                        <a:rPr lang="en-US" sz="1200" b="1" baseline="0" dirty="0" err="1">
                          <a:latin typeface="Arial" panose="020B0604020202020204" pitchFamily="34" charset="0"/>
                          <a:cs typeface="Arial" panose="020B0604020202020204" pitchFamily="34" charset="0"/>
                        </a:rPr>
                        <a:t>Permohonan</a:t>
                      </a:r>
                      <a:endParaRPr lang="ms-MY" sz="1200" b="1" dirty="0">
                        <a:solidFill>
                          <a:schemeClr val="bg1"/>
                        </a:solidFill>
                        <a:latin typeface="Arial" panose="020B0604020202020204" pitchFamily="34" charset="0"/>
                        <a:cs typeface="Arial" panose="020B0604020202020204" pitchFamily="34" charset="0"/>
                      </a:endParaRPr>
                    </a:p>
                  </a:txBody>
                  <a:tcPr marT="45713" marB="45713">
                    <a:lnL w="3175"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75000"/>
                      </a:schemeClr>
                    </a:solidFill>
                  </a:tcPr>
                </a:tc>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200" i="1" baseline="0" dirty="0">
                          <a:latin typeface="Arial" panose="020B0604020202020204" pitchFamily="34" charset="0"/>
                          <a:cs typeface="Arial" panose="020B0604020202020204" pitchFamily="34" charset="0"/>
                        </a:rPr>
                        <a:t>Lampiran XX – Kajian Pasaran</a:t>
                      </a:r>
                      <a:endParaRPr lang="ms-MY" sz="1200" b="1" i="1" dirty="0">
                        <a:solidFill>
                          <a:srgbClr val="00B0F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err="1">
                          <a:latin typeface="Arial" panose="020B0604020202020204" pitchFamily="34" charset="0"/>
                          <a:cs typeface="Arial" panose="020B0604020202020204" pitchFamily="34" charset="0"/>
                        </a:rPr>
                        <a:t>Contoh</a:t>
                      </a:r>
                      <a:r>
                        <a:rPr lang="en-US" sz="1400" baseline="0" dirty="0">
                          <a:latin typeface="Arial" panose="020B0604020202020204" pitchFamily="34" charset="0"/>
                          <a:cs typeface="Arial" panose="020B0604020202020204" pitchFamily="34" charset="0"/>
                        </a:rPr>
                        <a:t>: </a:t>
                      </a:r>
                      <a:r>
                        <a:rPr lang="fi-FI" sz="1400" dirty="0">
                          <a:latin typeface="Arial" panose="020B0604020202020204" pitchFamily="34" charset="0"/>
                          <a:cs typeface="Arial" panose="020B0604020202020204" pitchFamily="34" charset="0"/>
                        </a:rPr>
                        <a:t>Kajian ketersauran, </a:t>
                      </a:r>
                      <a:r>
                        <a:rPr lang="en-US" sz="1400" baseline="0" dirty="0" err="1">
                          <a:latin typeface="Arial" panose="020B0604020202020204" pitchFamily="34" charset="0"/>
                          <a:cs typeface="Arial" panose="020B0604020202020204" pitchFamily="34" charset="0"/>
                        </a:rPr>
                        <a:t>Kajian</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pasaran</a:t>
                      </a:r>
                      <a:r>
                        <a:rPr lang="en-US" sz="1400" baseline="0" dirty="0">
                          <a:latin typeface="Arial" panose="020B0604020202020204" pitchFamily="34" charset="0"/>
                          <a:cs typeface="Arial" panose="020B0604020202020204" pitchFamily="34" charset="0"/>
                        </a:rPr>
                        <a:t>, </a:t>
                      </a:r>
                      <a:r>
                        <a:rPr lang="fi-FI" sz="1400" dirty="0">
                          <a:latin typeface="Arial" panose="020B0604020202020204" pitchFamily="34" charset="0"/>
                          <a:cs typeface="Arial" panose="020B0604020202020204" pitchFamily="34" charset="0"/>
                        </a:rPr>
                        <a:t>Analisis Faedah Kos, </a:t>
                      </a:r>
                      <a:r>
                        <a:rPr lang="en-US" sz="1400" baseline="0" dirty="0" err="1">
                          <a:latin typeface="Arial" panose="020B0604020202020204" pitchFamily="34" charset="0"/>
                          <a:cs typeface="Arial" panose="020B0604020202020204" pitchFamily="34" charset="0"/>
                        </a:rPr>
                        <a:t>Laporan</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Pengurusan</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Nilai</a:t>
                      </a:r>
                      <a:r>
                        <a:rPr lang="en-US" sz="1400" baseline="0" dirty="0">
                          <a:latin typeface="Arial" panose="020B0604020202020204" pitchFamily="34" charset="0"/>
                          <a:cs typeface="Arial" panose="020B0604020202020204" pitchFamily="34" charset="0"/>
                        </a:rPr>
                        <a:t> (VM), </a:t>
                      </a:r>
                      <a:r>
                        <a:rPr lang="en-US" sz="1400" baseline="0" dirty="0" err="1">
                          <a:latin typeface="Arial" panose="020B0604020202020204" pitchFamily="34" charset="0"/>
                          <a:cs typeface="Arial" panose="020B0604020202020204" pitchFamily="34" charset="0"/>
                        </a:rPr>
                        <a:t>Laporan</a:t>
                      </a:r>
                      <a:r>
                        <a:rPr lang="en-US" sz="1400" baseline="0" dirty="0">
                          <a:latin typeface="Arial" panose="020B0604020202020204" pitchFamily="34" charset="0"/>
                          <a:cs typeface="Arial" panose="020B0604020202020204" pitchFamily="34" charset="0"/>
                        </a:rPr>
                        <a:t> Proof-Of-Concept (POC), </a:t>
                      </a:r>
                      <a:r>
                        <a:rPr lang="en-US" sz="1400" baseline="0" dirty="0" err="1">
                          <a:latin typeface="Arial" panose="020B0604020202020204" pitchFamily="34" charset="0"/>
                          <a:cs typeface="Arial" panose="020B0604020202020204" pitchFamily="34" charset="0"/>
                        </a:rPr>
                        <a:t>Laporan</a:t>
                      </a:r>
                      <a:r>
                        <a:rPr lang="en-US" sz="1400" baseline="0" dirty="0">
                          <a:latin typeface="Arial" panose="020B0604020202020204" pitchFamily="34" charset="0"/>
                          <a:cs typeface="Arial" panose="020B0604020202020204" pitchFamily="34" charset="0"/>
                        </a:rPr>
                        <a:t> Network Utilization, Capacity Planning Report , Post Implementation Review (PIR), </a:t>
                      </a:r>
                      <a:r>
                        <a:rPr lang="en-US" sz="1400" baseline="0" dirty="0" err="1">
                          <a:latin typeface="Arial" panose="020B0604020202020204" pitchFamily="34" charset="0"/>
                          <a:cs typeface="Arial" panose="020B0604020202020204" pitchFamily="34" charset="0"/>
                        </a:rPr>
                        <a:t>dan</a:t>
                      </a:r>
                      <a:r>
                        <a:rPr lang="en-US" sz="1400" baseline="0" dirty="0">
                          <a:latin typeface="Arial" panose="020B0604020202020204" pitchFamily="34" charset="0"/>
                          <a:cs typeface="Arial" panose="020B0604020202020204" pitchFamily="34" charset="0"/>
                        </a:rPr>
                        <a:t> k</a:t>
                      </a:r>
                      <a:r>
                        <a:rPr lang="ms-MY" sz="1400" dirty="0">
                          <a:latin typeface="Arial" panose="020B0604020202020204" pitchFamily="34" charset="0"/>
                          <a:cs typeface="Arial" panose="020B0604020202020204" pitchFamily="34" charset="0"/>
                        </a:rPr>
                        <a:t>ajian impak bagi permohonan peluasan.</a:t>
                      </a:r>
                      <a:r>
                        <a:rPr lang="ms-MY" sz="1400" baseline="0" dirty="0">
                          <a:latin typeface="Arial" panose="020B0604020202020204" pitchFamily="34" charset="0"/>
                          <a:cs typeface="Arial" panose="020B0604020202020204" pitchFamily="34" charset="0"/>
                        </a:rPr>
                        <a:t> </a:t>
                      </a:r>
                    </a:p>
                  </a:txBody>
                  <a:tcPr marT="45713" marB="45713">
                    <a:lnL w="3175" cap="flat" cmpd="sng" algn="ctr">
                      <a:solidFill>
                        <a:schemeClr val="bg1">
                          <a:lumMod val="8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hMerge="1">
                  <a:txBody>
                    <a:bodyPr/>
                    <a:lstStyle/>
                    <a:p>
                      <a:endParaRPr lang="ms-MY"/>
                    </a:p>
                  </a:txBody>
                  <a:tcPr/>
                </a:tc>
                <a:tc hMerge="1">
                  <a:txBody>
                    <a:bodyPr/>
                    <a:lstStyle/>
                    <a:p>
                      <a:endParaRPr lang="en-MY"/>
                    </a:p>
                  </a:txBody>
                  <a:tcPr/>
                </a:tc>
                <a:extLst>
                  <a:ext uri="{0D108BD9-81ED-4DB2-BD59-A6C34878D82A}">
                    <a16:rowId xmlns:a16="http://schemas.microsoft.com/office/drawing/2014/main" val="10010"/>
                  </a:ext>
                </a:extLst>
              </a:tr>
            </a:tbl>
          </a:graphicData>
        </a:graphic>
      </p:graphicFrame>
      <p:sp>
        <p:nvSpPr>
          <p:cNvPr id="8" name="Slide Number Placeholder 7"/>
          <p:cNvSpPr>
            <a:spLocks noGrp="1"/>
          </p:cNvSpPr>
          <p:nvPr>
            <p:ph type="sldNum" sz="quarter" idx="12"/>
          </p:nvPr>
        </p:nvSpPr>
        <p:spPr/>
        <p:txBody>
          <a:bodyPr/>
          <a:lstStyle/>
          <a:p>
            <a:pPr>
              <a:defRPr/>
            </a:pPr>
            <a:fld id="{1B09AB17-F647-4A22-A4B0-5AFB6B343795}" type="slidenum">
              <a:rPr lang="ms-MY" smtClean="0"/>
              <a:pPr>
                <a:defRPr/>
              </a:pPr>
              <a:t>6</a:t>
            </a:fld>
            <a:endParaRPr lang="ms-MY"/>
          </a:p>
        </p:txBody>
      </p:sp>
    </p:spTree>
    <p:extLst>
      <p:ext uri="{BB962C8B-B14F-4D97-AF65-F5344CB8AC3E}">
        <p14:creationId xmlns:p14="http://schemas.microsoft.com/office/powerpoint/2010/main" val="270112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35"/>
            <a:ext cx="12204000" cy="432000"/>
          </a:xfrm>
          <a:ln>
            <a:solidFill>
              <a:schemeClr val="tx1"/>
            </a:solidFill>
          </a:ln>
        </p:spPr>
        <p:txBody>
          <a:bodyPr>
            <a:normAutofit/>
          </a:bodyPr>
          <a:lstStyle/>
          <a:p>
            <a:pPr marL="176213"/>
            <a:r>
              <a:rPr lang="en-US" sz="2400" b="1" dirty="0">
                <a:latin typeface="Arial" panose="020B0604020202020204" pitchFamily="34" charset="0"/>
                <a:cs typeface="Arial" panose="020B0604020202020204" pitchFamily="34" charset="0"/>
              </a:rPr>
              <a:t>TANGGUNGJAWAB PASUKAN PROJEK</a:t>
            </a:r>
            <a:endParaRPr lang="ms-MY" sz="3600" b="1" dirty="0">
              <a:latin typeface="Arial" panose="020B0604020202020204" pitchFamily="34" charset="0"/>
              <a:cs typeface="Arial" panose="020B0604020202020204" pitchFamily="34" charset="0"/>
            </a:endParaRPr>
          </a:p>
        </p:txBody>
      </p:sp>
      <p:sp>
        <p:nvSpPr>
          <p:cNvPr id="92" name="Slide Number Placeholder 91"/>
          <p:cNvSpPr>
            <a:spLocks noGrp="1"/>
          </p:cNvSpPr>
          <p:nvPr>
            <p:ph type="sldNum" sz="quarter" idx="12"/>
          </p:nvPr>
        </p:nvSpPr>
        <p:spPr/>
        <p:txBody>
          <a:bodyPr/>
          <a:lstStyle/>
          <a:p>
            <a:pPr>
              <a:defRPr/>
            </a:pPr>
            <a:fld id="{1B09AB17-F647-4A22-A4B0-5AFB6B343795}" type="slidenum">
              <a:rPr lang="ms-MY" smtClean="0"/>
              <a:pPr>
                <a:defRPr/>
              </a:pPr>
              <a:t>60</a:t>
            </a:fld>
            <a:endParaRPr lang="ms-MY"/>
          </a:p>
        </p:txBody>
      </p:sp>
      <p:graphicFrame>
        <p:nvGraphicFramePr>
          <p:cNvPr id="12" name="Table 11">
            <a:extLst>
              <a:ext uri="{FF2B5EF4-FFF2-40B4-BE49-F238E27FC236}">
                <a16:creationId xmlns:a16="http://schemas.microsoft.com/office/drawing/2014/main" id="{1E0A1B58-AF59-4DD6-87F2-163FA1EAC9C5}"/>
              </a:ext>
            </a:extLst>
          </p:cNvPr>
          <p:cNvGraphicFramePr>
            <a:graphicFrameLocks noGrp="1"/>
          </p:cNvGraphicFramePr>
          <p:nvPr>
            <p:extLst>
              <p:ext uri="{D42A27DB-BD31-4B8C-83A1-F6EECF244321}">
                <p14:modId xmlns:p14="http://schemas.microsoft.com/office/powerpoint/2010/main" val="3099374434"/>
              </p:ext>
            </p:extLst>
          </p:nvPr>
        </p:nvGraphicFramePr>
        <p:xfrm>
          <a:off x="0" y="533870"/>
          <a:ext cx="12191999" cy="5982557"/>
        </p:xfrm>
        <a:graphic>
          <a:graphicData uri="http://schemas.openxmlformats.org/drawingml/2006/table">
            <a:tbl>
              <a:tblPr/>
              <a:tblGrid>
                <a:gridCol w="433933">
                  <a:extLst>
                    <a:ext uri="{9D8B030D-6E8A-4147-A177-3AD203B41FA5}">
                      <a16:colId xmlns:a16="http://schemas.microsoft.com/office/drawing/2014/main" val="590113146"/>
                    </a:ext>
                  </a:extLst>
                </a:gridCol>
                <a:gridCol w="2339624">
                  <a:extLst>
                    <a:ext uri="{9D8B030D-6E8A-4147-A177-3AD203B41FA5}">
                      <a16:colId xmlns:a16="http://schemas.microsoft.com/office/drawing/2014/main" val="2884851155"/>
                    </a:ext>
                  </a:extLst>
                </a:gridCol>
                <a:gridCol w="9418442">
                  <a:extLst>
                    <a:ext uri="{9D8B030D-6E8A-4147-A177-3AD203B41FA5}">
                      <a16:colId xmlns:a16="http://schemas.microsoft.com/office/drawing/2014/main" val="3196266384"/>
                    </a:ext>
                  </a:extLst>
                </a:gridCol>
              </a:tblGrid>
              <a:tr h="222872">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BIL.</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PENYATAAN MASALAH</a:t>
                      </a:r>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marL="36000" algn="ctr" fontAlgn="b">
                        <a:lnSpc>
                          <a:spcPct val="100000"/>
                        </a:lnSpc>
                      </a:pPr>
                      <a:r>
                        <a:rPr lang="en-MY" sz="1200" b="1" i="0" u="none" strike="noStrike" dirty="0">
                          <a:solidFill>
                            <a:schemeClr val="bg1"/>
                          </a:solidFill>
                          <a:effectLst/>
                          <a:latin typeface="Arial" panose="020B0604020202020204" pitchFamily="34" charset="0"/>
                          <a:cs typeface="Arial" panose="020B0604020202020204" pitchFamily="34" charset="0"/>
                        </a:rPr>
                        <a:t>TANGGUNGJAWAB / TOR</a:t>
                      </a: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814900946"/>
                  </a:ext>
                </a:extLst>
              </a:tr>
              <a:tr h="1832741">
                <a:tc>
                  <a:txBody>
                    <a:bodyPr/>
                    <a:lstStyle/>
                    <a:p>
                      <a:pPr marL="36000" algn="ctr" fontAlgn="t">
                        <a:lnSpc>
                          <a:spcPct val="100000"/>
                        </a:lnSpc>
                      </a:pPr>
                      <a:r>
                        <a:rPr lang="en-MY" sz="1400" b="0" i="0" u="none" strike="noStrike" dirty="0">
                          <a:solidFill>
                            <a:srgbClr val="000000"/>
                          </a:solidFill>
                          <a:effectLst/>
                          <a:latin typeface="Arial" panose="020B0604020202020204" pitchFamily="34" charset="0"/>
                          <a:cs typeface="Arial" panose="020B0604020202020204" pitchFamily="34" charset="0"/>
                        </a:rPr>
                        <a:t>1</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US" sz="1400" b="0" dirty="0" err="1">
                          <a:solidFill>
                            <a:schemeClr val="tx1"/>
                          </a:solidFill>
                          <a:latin typeface="Arial" panose="020B0604020202020204" pitchFamily="34" charset="0"/>
                          <a:cs typeface="Arial" panose="020B0604020202020204" pitchFamily="34" charset="0"/>
                        </a:rPr>
                        <a:t>Pengurusan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Perolehan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dan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Langganan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Pangkalan</a:t>
                      </a:r>
                      <a:r>
                        <a:rPr lang="en-US" sz="1400" b="0" dirty="0">
                          <a:solidFill>
                            <a:schemeClr val="tx1"/>
                          </a:solidFill>
                          <a:latin typeface="Arial" panose="020B0604020202020204" pitchFamily="34" charset="0"/>
                          <a:cs typeface="Arial" panose="020B0604020202020204" pitchFamily="34" charset="0"/>
                        </a:rPr>
                        <a:t> Data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78900" indent="-342900" algn="l" fontAlgn="t">
                        <a:lnSpc>
                          <a:spcPct val="100000"/>
                        </a:lnSpc>
                        <a:buFont typeface="+mj-lt"/>
                        <a:buAutoNum type="arabicPeriod"/>
                      </a:pPr>
                      <a:r>
                        <a:rPr lang="en-MY" sz="1400" b="0" i="0" u="none" strike="noStrike" dirty="0">
                          <a:solidFill>
                            <a:srgbClr val="000000"/>
                          </a:solidFill>
                          <a:effectLst/>
                          <a:latin typeface="Arial" panose="020B0604020202020204" pitchFamily="34" charset="0"/>
                          <a:cs typeface="Arial" panose="020B0604020202020204" pitchFamily="34" charset="0"/>
                        </a:rPr>
                        <a:t>ETC</a:t>
                      </a:r>
                    </a:p>
                    <a:p>
                      <a:pPr marL="378900" indent="-342900" algn="l" fontAlgn="t">
                        <a:lnSpc>
                          <a:spcPct val="100000"/>
                        </a:lnSpc>
                        <a:buFont typeface="+mj-lt"/>
                        <a:buAutoNum type="arabicPeriod"/>
                      </a:pPr>
                      <a:r>
                        <a:rPr lang="en-MY" sz="1400" b="0" i="0" u="none" strike="noStrike" dirty="0">
                          <a:solidFill>
                            <a:srgbClr val="000000"/>
                          </a:solidFill>
                          <a:effectLst/>
                          <a:latin typeface="Arial" panose="020B0604020202020204" pitchFamily="34" charset="0"/>
                          <a:cs typeface="Arial" panose="020B0604020202020204" pitchFamily="34" charset="0"/>
                        </a:rPr>
                        <a:t>ETC</a:t>
                      </a:r>
                    </a:p>
                    <a:p>
                      <a:pPr marL="378900" indent="-342900" algn="l" fontAlgn="t">
                        <a:lnSpc>
                          <a:spcPct val="100000"/>
                        </a:lnSpc>
                        <a:buFont typeface="+mj-lt"/>
                        <a:buAutoNum type="arabicPeriod"/>
                      </a:pPr>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23942752"/>
                  </a:ext>
                </a:extLst>
              </a:tr>
              <a:tr h="2423951">
                <a:tc>
                  <a:txBody>
                    <a:bodyPr/>
                    <a:lstStyle/>
                    <a:p>
                      <a:pPr marL="36000" algn="ctr" fontAlgn="t">
                        <a:lnSpc>
                          <a:spcPct val="100000"/>
                        </a:lnSpc>
                      </a:pPr>
                      <a:r>
                        <a:rPr lang="en-MY" sz="1400" b="0" i="0" u="none" strike="noStrike" dirty="0">
                          <a:solidFill>
                            <a:srgbClr val="000000"/>
                          </a:solidFill>
                          <a:effectLst/>
                          <a:latin typeface="Arial" panose="020B0604020202020204" pitchFamily="34" charset="0"/>
                          <a:cs typeface="Arial" panose="020B0604020202020204" pitchFamily="34" charset="0"/>
                        </a:rPr>
                        <a:t>2</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s-ES" sz="1400" b="0" dirty="0" err="1">
                          <a:solidFill>
                            <a:schemeClr val="tx1"/>
                          </a:solidFill>
                          <a:latin typeface="Arial" panose="020B0604020202020204" pitchFamily="34" charset="0"/>
                          <a:cs typeface="Arial" panose="020B0604020202020204" pitchFamily="34" charset="0"/>
                        </a:rPr>
                        <a:t>Pengurusan</a:t>
                      </a:r>
                      <a:r>
                        <a:rPr lang="es-ES" sz="1400" b="0" dirty="0">
                          <a:solidFill>
                            <a:schemeClr val="tx1"/>
                          </a:solidFill>
                          <a:latin typeface="Arial" panose="020B0604020202020204" pitchFamily="34" charset="0"/>
                          <a:cs typeface="Arial" panose="020B0604020202020204" pitchFamily="34" charset="0"/>
                        </a:rPr>
                        <a:t> Laman Web Dan Portal</a:t>
                      </a:r>
                      <a:endParaRPr lang="en-US"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6000" algn="l" fontAlgn="t">
                        <a:lnSpc>
                          <a:spcPct val="100000"/>
                        </a:lnSpc>
                      </a:pPr>
                      <a:endParaRPr lang="sv-SE" sz="14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94117535"/>
                  </a:ext>
                </a:extLst>
              </a:tr>
              <a:tr h="1502993">
                <a:tc>
                  <a:txBody>
                    <a:bodyPr/>
                    <a:lstStyle/>
                    <a:p>
                      <a:pPr marL="36000" algn="ctr" fontAlgn="t">
                        <a:lnSpc>
                          <a:spcPct val="100000"/>
                        </a:lnSpc>
                      </a:pPr>
                      <a:r>
                        <a:rPr lang="en-MY" sz="1400" b="0" i="0" u="none" strike="noStrike" dirty="0">
                          <a:solidFill>
                            <a:srgbClr val="000000"/>
                          </a:solidFill>
                          <a:effectLst/>
                          <a:latin typeface="Arial" panose="020B0604020202020204" pitchFamily="34" charset="0"/>
                          <a:cs typeface="Arial" panose="020B0604020202020204" pitchFamily="34" charset="0"/>
                        </a:rPr>
                        <a:t>3</a:t>
                      </a: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MY" sz="1400" dirty="0">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t">
                        <a:lnSpc>
                          <a:spcPct val="100000"/>
                        </a:lnSpc>
                      </a:pPr>
                      <a:endParaRPr lang="en-MY" sz="1400" b="0" i="0" u="none" strike="noStrike" baseline="0"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785953"/>
                  </a:ext>
                </a:extLst>
              </a:tr>
            </a:tbl>
          </a:graphicData>
        </a:graphic>
      </p:graphicFrame>
    </p:spTree>
    <p:extLst>
      <p:ext uri="{BB962C8B-B14F-4D97-AF65-F5344CB8AC3E}">
        <p14:creationId xmlns:p14="http://schemas.microsoft.com/office/powerpoint/2010/main" val="1499565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588" y="1053709"/>
            <a:ext cx="2663370" cy="3754874"/>
          </a:xfrm>
          <a:prstGeom prst="rect">
            <a:avLst/>
          </a:prstGeom>
          <a:noFill/>
        </p:spPr>
        <p:txBody>
          <a:bodyPr wrap="square" rtlCol="0">
            <a:spAutoFit/>
          </a:bodyPr>
          <a:lstStyle/>
          <a:p>
            <a:pPr marL="342900" indent="-342900">
              <a:buSzPct val="73000"/>
              <a:buFont typeface="Wingdings" panose="05000000000000000000" pitchFamily="2" charset="2"/>
              <a:buChar char="Ø"/>
            </a:pPr>
            <a:r>
              <a:rPr lang="en-US" sz="1400" dirty="0">
                <a:latin typeface="Arial" panose="020B0604020202020204" pitchFamily="34" charset="0"/>
                <a:cs typeface="Arial" panose="020B0604020202020204" pitchFamily="34" charset="0"/>
              </a:rPr>
              <a:t>Diagram </a:t>
            </a:r>
            <a:r>
              <a:rPr lang="en-US" sz="1400" dirty="0" err="1">
                <a:latin typeface="Arial" panose="020B0604020202020204" pitchFamily="34" charset="0"/>
                <a:cs typeface="Arial" panose="020B0604020202020204" pitchFamily="34" charset="0"/>
              </a:rPr>
              <a:t>bisnes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berasaskan</a:t>
            </a:r>
            <a:r>
              <a:rPr lang="en-US" sz="1400" dirty="0">
                <a:latin typeface="Arial" panose="020B0604020202020204" pitchFamily="34" charset="0"/>
                <a:cs typeface="Arial" panose="020B0604020202020204" pitchFamily="34" charset="0"/>
              </a:rPr>
              <a:t> Business, Data, Application &amp; Technology (BDAT)</a:t>
            </a: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Perlu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menggambarkan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keseluruhan</a:t>
            </a:r>
            <a:r>
              <a:rPr lang="en-US" sz="1400" dirty="0">
                <a:latin typeface="Arial" panose="020B0604020202020204" pitchFamily="34" charset="0"/>
                <a:cs typeface="Arial" panose="020B0604020202020204" pitchFamily="34" charset="0"/>
              </a:rPr>
              <a:t> di </a:t>
            </a:r>
            <a:r>
              <a:rPr lang="en-US" sz="1400" dirty="0" err="1">
                <a:latin typeface="Arial" panose="020B0604020202020204" pitchFamily="34" charset="0"/>
                <a:cs typeface="Arial" panose="020B0604020202020204" pitchFamily="34" charset="0"/>
              </a:rPr>
              <a:t>jabatan</a:t>
            </a:r>
            <a:endParaRPr lang="en-US" sz="1400" dirty="0">
              <a:latin typeface="Arial" panose="020B0604020202020204" pitchFamily="34" charset="0"/>
              <a:cs typeface="Arial" panose="020B0604020202020204" pitchFamily="34" charset="0"/>
            </a:endParaRP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Perlu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dikekalkan</a:t>
            </a:r>
            <a:r>
              <a:rPr lang="en-US" sz="1400" dirty="0">
                <a:latin typeface="Arial" panose="020B0604020202020204" pitchFamily="34" charset="0"/>
                <a:cs typeface="Arial" panose="020B0604020202020204" pitchFamily="34" charset="0"/>
              </a:rPr>
              <a:t> (fixed)– </a:t>
            </a:r>
            <a:r>
              <a:rPr lang="en-US" sz="1400" dirty="0" err="1">
                <a:latin typeface="Arial" panose="020B0604020202020204" pitchFamily="34" charset="0"/>
                <a:cs typeface="Arial" panose="020B0604020202020204" pitchFamily="34" charset="0"/>
              </a:rPr>
              <a:t>sekiranya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projek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seterusnya</a:t>
            </a:r>
            <a:endParaRPr lang="en-US" sz="1400" dirty="0">
              <a:latin typeface="Arial" panose="020B0604020202020204" pitchFamily="34" charset="0"/>
              <a:cs typeface="Arial" panose="020B0604020202020204" pitchFamily="34" charset="0"/>
            </a:endParaRP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Simbol</a:t>
            </a:r>
            <a:r>
              <a:rPr lang="en-US" sz="1400" dirty="0">
                <a:latin typeface="Arial" panose="020B0604020202020204" pitchFamily="34" charset="0"/>
                <a:cs typeface="Arial" panose="020B0604020202020204" pitchFamily="34" charset="0"/>
              </a:rPr>
              <a:t> yang </a:t>
            </a:r>
            <a:r>
              <a:rPr lang="en-US" sz="1400" dirty="0" err="1">
                <a:latin typeface="Arial" panose="020B0604020202020204" pitchFamily="34" charset="0"/>
                <a:cs typeface="Arial" panose="020B0604020202020204" pitchFamily="34" charset="0"/>
              </a:rPr>
              <a:t>digunakan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boleh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rujuk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kepada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pautan</a:t>
            </a:r>
            <a:r>
              <a:rPr lang="en-US" sz="1400" dirty="0">
                <a:latin typeface="Arial" panose="020B0604020202020204" pitchFamily="34" charset="0"/>
                <a:cs typeface="Arial" panose="020B0604020202020204" pitchFamily="34" charset="0"/>
              </a:rPr>
              <a:t> di </a:t>
            </a:r>
            <a:r>
              <a:rPr lang="en-US" sz="1400" dirty="0" err="1">
                <a:latin typeface="Arial" panose="020B0604020202020204" pitchFamily="34" charset="0"/>
                <a:cs typeface="Arial" panose="020B0604020202020204" pitchFamily="34" charset="0"/>
              </a:rPr>
              <a:t>bawah</a:t>
            </a:r>
            <a:r>
              <a:rPr lang="en-US" sz="1400" dirty="0">
                <a:latin typeface="Arial" panose="020B0604020202020204" pitchFamily="34" charset="0"/>
                <a:cs typeface="Arial" panose="020B0604020202020204" pitchFamily="34" charset="0"/>
              </a:rPr>
              <a:t>:</a:t>
            </a:r>
          </a:p>
          <a:p>
            <a:pPr marL="342900" indent="-342900">
              <a:buSzPct val="73000"/>
              <a:buFont typeface="Wingdings" panose="05000000000000000000" pitchFamily="2" charset="2"/>
              <a:buChar char="Ø"/>
            </a:pPr>
            <a:r>
              <a:rPr lang="ms-MY" sz="1000" b="1" dirty="0">
                <a:solidFill>
                  <a:srgbClr val="FF0000"/>
                </a:solidFill>
                <a:hlinkClick r:id="rId3"/>
              </a:rPr>
              <a:t>https://profit.mampu.gov.my/</a:t>
            </a:r>
            <a:endParaRPr lang="ms-MY" sz="1000" b="1" dirty="0">
              <a:solidFill>
                <a:srgbClr val="FF0000"/>
              </a:solidFill>
            </a:endParaRPr>
          </a:p>
          <a:p>
            <a:pPr lvl="1">
              <a:buSzPct val="73000"/>
            </a:pPr>
            <a:r>
              <a:rPr lang="en-MY" sz="1000" b="1" dirty="0">
                <a:solidFill>
                  <a:srgbClr val="FF0000"/>
                </a:solidFill>
              </a:rPr>
              <a:t>(doc &gt; ref. cards)</a:t>
            </a:r>
          </a:p>
          <a:p>
            <a:pPr lvl="1">
              <a:buSzPct val="73000"/>
            </a:pPr>
            <a:r>
              <a:rPr lang="ms-MY" sz="1000" b="1" dirty="0">
                <a:solidFill>
                  <a:srgbClr val="FF0000"/>
                </a:solidFill>
                <a:latin typeface="Arial" panose="020B0604020202020204" pitchFamily="34" charset="0"/>
                <a:cs typeface="Arial" panose="020B0604020202020204" pitchFamily="34" charset="0"/>
                <a:hlinkClick r:id="rId4"/>
              </a:rPr>
              <a:t>@http://pubs.opengroup.org/architecture/archimate3-doc/</a:t>
            </a:r>
            <a:endParaRPr lang="ms-MY" sz="1000" b="1" dirty="0">
              <a:solidFill>
                <a:srgbClr val="FF0000"/>
              </a:solidFill>
              <a:latin typeface="Arial" panose="020B0604020202020204" pitchFamily="34" charset="0"/>
              <a:cs typeface="Arial" panose="020B0604020202020204" pitchFamily="34" charset="0"/>
            </a:endParaRP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Rujuk</a:t>
            </a:r>
            <a:r>
              <a:rPr lang="en-US" sz="1400" dirty="0">
                <a:latin typeface="Arial" panose="020B0604020202020204" pitchFamily="34" charset="0"/>
                <a:cs typeface="Arial" panose="020B0604020202020204" pitchFamily="34" charset="0"/>
              </a:rPr>
              <a:t> : Champion EA di </a:t>
            </a:r>
            <a:r>
              <a:rPr lang="en-US" sz="1400" dirty="0" err="1">
                <a:latin typeface="Arial" panose="020B0604020202020204" pitchFamily="34" charset="0"/>
                <a:cs typeface="Arial" panose="020B0604020202020204" pitchFamily="34" charset="0"/>
              </a:rPr>
              <a:t>Kementerian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Agensi</a:t>
            </a:r>
            <a:endParaRPr lang="ms-MY" sz="1400" dirty="0">
              <a:latin typeface="Arial" panose="020B0604020202020204" pitchFamily="34" charset="0"/>
              <a:cs typeface="Arial" panose="020B0604020202020204" pitchFamily="34" charset="0"/>
            </a:endParaRPr>
          </a:p>
        </p:txBody>
      </p:sp>
      <p:sp>
        <p:nvSpPr>
          <p:cNvPr id="20" name="Title 19"/>
          <p:cNvSpPr>
            <a:spLocks noGrp="1"/>
          </p:cNvSpPr>
          <p:nvPr>
            <p:ph type="ctrTitle"/>
          </p:nvPr>
        </p:nvSpPr>
        <p:spPr>
          <a:xfrm>
            <a:off x="-16348" y="-2271"/>
            <a:ext cx="12204000" cy="432000"/>
          </a:xfrm>
          <a:ln>
            <a:solidFill>
              <a:schemeClr val="tx1"/>
            </a:solidFill>
          </a:ln>
        </p:spPr>
        <p:txBody>
          <a:bodyPr>
            <a:normAutofit/>
          </a:bodyPr>
          <a:lstStyle/>
          <a:p>
            <a:pPr marL="180975" algn="l"/>
            <a:r>
              <a:rPr lang="ms-MY" sz="2400" b="1" dirty="0">
                <a:latin typeface="Arial" panose="020B0604020202020204" pitchFamily="34" charset="0"/>
                <a:cs typeface="Arial" panose="020B0604020202020204" pitchFamily="34" charset="0"/>
              </a:rPr>
              <a:t>AGENSI</a:t>
            </a:r>
            <a:r>
              <a:rPr lang="ms-MY" sz="2400" b="1" baseline="0" dirty="0">
                <a:latin typeface="Arial" panose="020B0604020202020204" pitchFamily="34" charset="0"/>
                <a:cs typeface="Arial" panose="020B0604020202020204" pitchFamily="34" charset="0"/>
              </a:rPr>
              <a:t> XYZ : </a:t>
            </a:r>
            <a:r>
              <a:rPr lang="ms-MY" sz="2400" b="1" i="1" baseline="0" dirty="0">
                <a:latin typeface="Arial" panose="020B0604020202020204" pitchFamily="34" charset="0"/>
                <a:cs typeface="Arial" panose="020B0604020202020204" pitchFamily="34" charset="0"/>
              </a:rPr>
              <a:t>ORGANIZATIONAL LANDSCAPE MAP VIEW</a:t>
            </a:r>
            <a:endParaRPr lang="ms-MY" sz="2400" b="1" i="1" dirty="0">
              <a:latin typeface="Arial" panose="020B0604020202020204" pitchFamily="34" charset="0"/>
              <a:cs typeface="Arial" panose="020B0604020202020204" pitchFamily="34" charset="0"/>
            </a:endParaRPr>
          </a:p>
        </p:txBody>
      </p:sp>
      <p:sp>
        <p:nvSpPr>
          <p:cNvPr id="64" name="Slide Number Placeholder 63"/>
          <p:cNvSpPr>
            <a:spLocks noGrp="1"/>
          </p:cNvSpPr>
          <p:nvPr>
            <p:ph type="sldNum" sz="quarter" idx="12"/>
          </p:nvPr>
        </p:nvSpPr>
        <p:spPr/>
        <p:txBody>
          <a:bodyPr/>
          <a:lstStyle/>
          <a:p>
            <a:fld id="{BA0703F6-9220-493B-BC25-87A499A6DF38}" type="slidenum">
              <a:rPr lang="ms-MY" smtClean="0"/>
              <a:t>61</a:t>
            </a:fld>
            <a:endParaRPr lang="ms-MY"/>
          </a:p>
        </p:txBody>
      </p:sp>
      <p:pic>
        <p:nvPicPr>
          <p:cNvPr id="263" name="Picture 2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1349" y="590550"/>
            <a:ext cx="7105218" cy="5676900"/>
          </a:xfrm>
          <a:prstGeom prst="rect">
            <a:avLst/>
          </a:prstGeom>
        </p:spPr>
      </p:pic>
      <p:sp>
        <p:nvSpPr>
          <p:cNvPr id="266" name="TextBox 265"/>
          <p:cNvSpPr txBox="1"/>
          <p:nvPr/>
        </p:nvSpPr>
        <p:spPr>
          <a:xfrm>
            <a:off x="3818306" y="2719536"/>
            <a:ext cx="7338261" cy="1323439"/>
          </a:xfrm>
          <a:prstGeom prst="rect">
            <a:avLst/>
          </a:prstGeom>
          <a:noFill/>
        </p:spPr>
        <p:txBody>
          <a:bodyPr wrap="square" rtlCol="0">
            <a:spAutoFit/>
          </a:bodyPr>
          <a:lstStyle/>
          <a:p>
            <a:r>
              <a:rPr lang="en-MY" sz="4000" dirty="0">
                <a:solidFill>
                  <a:srgbClr val="FF0000"/>
                </a:solidFill>
              </a:rPr>
              <a:t>CONTOH BHEUU. </a:t>
            </a:r>
            <a:r>
              <a:rPr lang="en-MY" sz="4000" dirty="0" err="1">
                <a:solidFill>
                  <a:srgbClr val="FF0000"/>
                </a:solidFill>
              </a:rPr>
              <a:t>Sila</a:t>
            </a:r>
            <a:r>
              <a:rPr lang="en-MY" sz="4000" dirty="0">
                <a:solidFill>
                  <a:srgbClr val="FF0000"/>
                </a:solidFill>
              </a:rPr>
              <a:t> </a:t>
            </a:r>
            <a:r>
              <a:rPr lang="en-MY" sz="4000" dirty="0" err="1">
                <a:solidFill>
                  <a:srgbClr val="FF0000"/>
                </a:solidFill>
              </a:rPr>
              <a:t>rujuk</a:t>
            </a:r>
            <a:r>
              <a:rPr lang="en-MY" sz="4000" dirty="0">
                <a:solidFill>
                  <a:srgbClr val="FF0000"/>
                </a:solidFill>
              </a:rPr>
              <a:t> notation/symbol </a:t>
            </a:r>
            <a:r>
              <a:rPr lang="en-MY" sz="4000" dirty="0" err="1">
                <a:solidFill>
                  <a:srgbClr val="FF0000"/>
                </a:solidFill>
              </a:rPr>
              <a:t>archimate</a:t>
            </a:r>
            <a:r>
              <a:rPr lang="en-MY" sz="4000" dirty="0">
                <a:solidFill>
                  <a:srgbClr val="FF0000"/>
                </a:solidFill>
              </a:rPr>
              <a:t> 3.0</a:t>
            </a:r>
          </a:p>
        </p:txBody>
      </p:sp>
    </p:spTree>
    <p:extLst>
      <p:ext uri="{BB962C8B-B14F-4D97-AF65-F5344CB8AC3E}">
        <p14:creationId xmlns:p14="http://schemas.microsoft.com/office/powerpoint/2010/main" val="1955164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3021785" y="481991"/>
            <a:ext cx="7673765" cy="52007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b="1" dirty="0">
              <a:solidFill>
                <a:prstClr val="white"/>
              </a:solidFill>
            </a:endParaRPr>
          </a:p>
          <a:p>
            <a:pPr algn="ctr"/>
            <a:endParaRPr lang="en-US" sz="675" b="1" dirty="0">
              <a:solidFill>
                <a:prstClr val="white"/>
              </a:solidFill>
            </a:endParaRPr>
          </a:p>
          <a:p>
            <a:pPr algn="ctr"/>
            <a:r>
              <a:rPr lang="en-US" sz="800" b="1" dirty="0">
                <a:solidFill>
                  <a:prstClr val="black"/>
                </a:solidFill>
              </a:rPr>
              <a:t>MEDIUM PERKHIDMATAN</a:t>
            </a:r>
          </a:p>
          <a:p>
            <a:pPr algn="ctr"/>
            <a:endParaRPr lang="en-US" sz="675" b="1" dirty="0">
              <a:solidFill>
                <a:prstClr val="white"/>
              </a:solidFill>
            </a:endParaRPr>
          </a:p>
          <a:p>
            <a:pPr algn="ctr"/>
            <a:endParaRPr lang="en-US" sz="675" b="1" dirty="0">
              <a:solidFill>
                <a:prstClr val="white"/>
              </a:solidFill>
            </a:endParaRPr>
          </a:p>
          <a:p>
            <a:pPr algn="ctr"/>
            <a:endParaRPr lang="en-US" sz="675" b="1" dirty="0">
              <a:solidFill>
                <a:prstClr val="white"/>
              </a:solidFill>
            </a:endParaRPr>
          </a:p>
          <a:p>
            <a:pPr algn="ctr"/>
            <a:endParaRPr lang="en-US" sz="675" b="1" dirty="0">
              <a:solidFill>
                <a:prstClr val="white"/>
              </a:solidFill>
            </a:endParaRPr>
          </a:p>
          <a:p>
            <a:pPr algn="ctr"/>
            <a:endParaRPr lang="en-US" sz="675" b="1" dirty="0">
              <a:solidFill>
                <a:prstClr val="white"/>
              </a:solidFill>
            </a:endParaRPr>
          </a:p>
          <a:p>
            <a:pPr algn="ctr"/>
            <a:endParaRPr lang="ms-MY" sz="675" b="1" dirty="0">
              <a:solidFill>
                <a:prstClr val="white"/>
              </a:solidFill>
            </a:endParaRPr>
          </a:p>
        </p:txBody>
      </p:sp>
      <p:sp>
        <p:nvSpPr>
          <p:cNvPr id="84" name="Rectangle 83"/>
          <p:cNvSpPr/>
          <p:nvPr/>
        </p:nvSpPr>
        <p:spPr>
          <a:xfrm>
            <a:off x="3216102" y="1330663"/>
            <a:ext cx="884056" cy="2909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Ibu</a:t>
            </a:r>
            <a:r>
              <a:rPr lang="en-US" sz="600" dirty="0">
                <a:solidFill>
                  <a:prstClr val="black"/>
                </a:solidFill>
              </a:rPr>
              <a:t> </a:t>
            </a:r>
            <a:r>
              <a:rPr lang="en-US" sz="600" dirty="0" err="1">
                <a:solidFill>
                  <a:prstClr val="black"/>
                </a:solidFill>
              </a:rPr>
              <a:t>Pejabat</a:t>
            </a:r>
            <a:r>
              <a:rPr lang="en-US" sz="600" dirty="0">
                <a:solidFill>
                  <a:prstClr val="black"/>
                </a:solidFill>
              </a:rPr>
              <a:t> MPOB </a:t>
            </a:r>
            <a:r>
              <a:rPr lang="en-US" sz="600" dirty="0" err="1">
                <a:solidFill>
                  <a:prstClr val="black"/>
                </a:solidFill>
              </a:rPr>
              <a:t>Bangi</a:t>
            </a:r>
            <a:endParaRPr lang="en-US" sz="600" dirty="0">
              <a:solidFill>
                <a:prstClr val="black"/>
              </a:solidFill>
            </a:endParaRPr>
          </a:p>
        </p:txBody>
      </p:sp>
      <p:sp>
        <p:nvSpPr>
          <p:cNvPr id="93" name="Rectangle 92"/>
          <p:cNvSpPr/>
          <p:nvPr/>
        </p:nvSpPr>
        <p:spPr>
          <a:xfrm>
            <a:off x="5871766" y="1330663"/>
            <a:ext cx="731632" cy="2909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Stesen</a:t>
            </a:r>
            <a:r>
              <a:rPr lang="en-US" sz="600" dirty="0">
                <a:solidFill>
                  <a:prstClr val="black"/>
                </a:solidFill>
              </a:rPr>
              <a:t> </a:t>
            </a:r>
            <a:r>
              <a:rPr lang="en-US" sz="600" dirty="0" err="1">
                <a:solidFill>
                  <a:prstClr val="black"/>
                </a:solidFill>
              </a:rPr>
              <a:t>Penyelidikan</a:t>
            </a:r>
            <a:endParaRPr lang="en-US" sz="600" dirty="0">
              <a:solidFill>
                <a:prstClr val="black"/>
              </a:solidFill>
            </a:endParaRPr>
          </a:p>
        </p:txBody>
      </p:sp>
      <p:sp>
        <p:nvSpPr>
          <p:cNvPr id="99" name="Rectangle 98"/>
          <p:cNvSpPr/>
          <p:nvPr/>
        </p:nvSpPr>
        <p:spPr>
          <a:xfrm>
            <a:off x="6674089" y="1330663"/>
            <a:ext cx="731632" cy="2909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Pejabat</a:t>
            </a:r>
            <a:r>
              <a:rPr lang="en-US" sz="600" dirty="0">
                <a:solidFill>
                  <a:prstClr val="black"/>
                </a:solidFill>
              </a:rPr>
              <a:t> TUNAS</a:t>
            </a:r>
          </a:p>
        </p:txBody>
      </p:sp>
      <p:sp>
        <p:nvSpPr>
          <p:cNvPr id="102" name="Rectangle 101"/>
          <p:cNvSpPr/>
          <p:nvPr/>
        </p:nvSpPr>
        <p:spPr>
          <a:xfrm>
            <a:off x="7597411" y="1308359"/>
            <a:ext cx="1110006" cy="301383"/>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Persatuan-persatuan</a:t>
            </a:r>
            <a:r>
              <a:rPr lang="en-US" sz="600" dirty="0">
                <a:solidFill>
                  <a:prstClr val="black"/>
                </a:solidFill>
              </a:rPr>
              <a:t> </a:t>
            </a:r>
            <a:r>
              <a:rPr lang="en-US" sz="600" dirty="0" err="1">
                <a:solidFill>
                  <a:prstClr val="black"/>
                </a:solidFill>
              </a:rPr>
              <a:t>Industri</a:t>
            </a:r>
            <a:r>
              <a:rPr lang="en-US" sz="600" dirty="0">
                <a:solidFill>
                  <a:prstClr val="black"/>
                </a:solidFill>
              </a:rPr>
              <a:t> </a:t>
            </a:r>
            <a:r>
              <a:rPr lang="en-US" sz="600" dirty="0" err="1">
                <a:solidFill>
                  <a:prstClr val="black"/>
                </a:solidFill>
              </a:rPr>
              <a:t>Kelapa</a:t>
            </a:r>
            <a:r>
              <a:rPr lang="en-US" sz="600" dirty="0">
                <a:solidFill>
                  <a:prstClr val="black"/>
                </a:solidFill>
              </a:rPr>
              <a:t> </a:t>
            </a:r>
            <a:r>
              <a:rPr lang="en-US" sz="600" dirty="0" err="1">
                <a:solidFill>
                  <a:prstClr val="black"/>
                </a:solidFill>
              </a:rPr>
              <a:t>Sawit</a:t>
            </a:r>
            <a:endParaRPr lang="en-US" sz="600" dirty="0">
              <a:solidFill>
                <a:prstClr val="black"/>
              </a:solidFill>
            </a:endParaRPr>
          </a:p>
        </p:txBody>
      </p:sp>
      <p:sp>
        <p:nvSpPr>
          <p:cNvPr id="5" name="Rectangle 4"/>
          <p:cNvSpPr/>
          <p:nvPr/>
        </p:nvSpPr>
        <p:spPr>
          <a:xfrm>
            <a:off x="3021786" y="936894"/>
            <a:ext cx="7673764" cy="112589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800" b="1" dirty="0">
                <a:solidFill>
                  <a:prstClr val="black"/>
                </a:solidFill>
              </a:rPr>
              <a:t>PENGGUNA PERKHIDMATAN</a:t>
            </a:r>
            <a:endParaRPr lang="en-US" sz="800" b="1" dirty="0">
              <a:solidFill>
                <a:prstClr val="white"/>
              </a:solidFill>
            </a:endParaRPr>
          </a:p>
          <a:p>
            <a:pPr algn="ctr"/>
            <a:endParaRPr lang="en-US" sz="675" b="1" dirty="0">
              <a:solidFill>
                <a:prstClr val="white"/>
              </a:solidFill>
            </a:endParaRPr>
          </a:p>
          <a:p>
            <a:pPr algn="ctr"/>
            <a:endParaRPr lang="ms-MY" sz="675" b="1" dirty="0">
              <a:solidFill>
                <a:prstClr val="white"/>
              </a:solidFill>
            </a:endParaRPr>
          </a:p>
        </p:txBody>
      </p:sp>
      <p:grpSp>
        <p:nvGrpSpPr>
          <p:cNvPr id="61" name="Group 60"/>
          <p:cNvGrpSpPr/>
          <p:nvPr/>
        </p:nvGrpSpPr>
        <p:grpSpPr>
          <a:xfrm>
            <a:off x="4604516" y="583307"/>
            <a:ext cx="1080000" cy="263051"/>
            <a:chOff x="3131891" y="642889"/>
            <a:chExt cx="1080000" cy="263051"/>
          </a:xfrm>
        </p:grpSpPr>
        <p:sp>
          <p:nvSpPr>
            <p:cNvPr id="106" name="Rectangle 105"/>
            <p:cNvSpPr/>
            <p:nvPr/>
          </p:nvSpPr>
          <p:spPr>
            <a:xfrm>
              <a:off x="3131891" y="642889"/>
              <a:ext cx="1080000" cy="26305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prstClr val="black"/>
                  </a:solidFill>
                </a:rPr>
                <a:t>Aplikasi</a:t>
              </a:r>
              <a:r>
                <a:rPr lang="en-US" sz="800" dirty="0">
                  <a:solidFill>
                    <a:prstClr val="black"/>
                  </a:solidFill>
                </a:rPr>
                <a:t> Mobil</a:t>
              </a:r>
            </a:p>
          </p:txBody>
        </p:sp>
        <p:pic>
          <p:nvPicPr>
            <p:cNvPr id="107" name="Picture 106"/>
            <p:cNvPicPr>
              <a:picLocks noChangeAspect="1"/>
            </p:cNvPicPr>
            <p:nvPr/>
          </p:nvPicPr>
          <p:blipFill>
            <a:blip r:embed="rId3">
              <a:clrChange>
                <a:clrFrom>
                  <a:srgbClr val="C9E7B7"/>
                </a:clrFrom>
                <a:clrTo>
                  <a:srgbClr val="C9E7B7">
                    <a:alpha val="0"/>
                  </a:srgbClr>
                </a:clrTo>
              </a:clrChange>
              <a:duotone>
                <a:schemeClr val="bg2">
                  <a:shade val="45000"/>
                  <a:satMod val="135000"/>
                </a:schemeClr>
                <a:prstClr val="white"/>
              </a:duotone>
            </a:blip>
            <a:stretch>
              <a:fillRect/>
            </a:stretch>
          </p:blipFill>
          <p:spPr>
            <a:xfrm>
              <a:off x="3957797" y="668759"/>
              <a:ext cx="234239" cy="73641"/>
            </a:xfrm>
            <a:prstGeom prst="rect">
              <a:avLst/>
            </a:prstGeom>
            <a:solidFill>
              <a:srgbClr val="FCD5B5"/>
            </a:solidFill>
            <a:ln w="3175">
              <a:noFill/>
            </a:ln>
          </p:spPr>
        </p:pic>
      </p:grpSp>
      <p:grpSp>
        <p:nvGrpSpPr>
          <p:cNvPr id="60" name="Group 59"/>
          <p:cNvGrpSpPr/>
          <p:nvPr/>
        </p:nvGrpSpPr>
        <p:grpSpPr>
          <a:xfrm>
            <a:off x="5755235" y="583307"/>
            <a:ext cx="1080000" cy="263051"/>
            <a:chOff x="4282610" y="642889"/>
            <a:chExt cx="1080000" cy="263051"/>
          </a:xfrm>
        </p:grpSpPr>
        <p:sp>
          <p:nvSpPr>
            <p:cNvPr id="109" name="Rectangle 108"/>
            <p:cNvSpPr/>
            <p:nvPr/>
          </p:nvSpPr>
          <p:spPr>
            <a:xfrm>
              <a:off x="4282610" y="642889"/>
              <a:ext cx="1080000" cy="26305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prstClr val="black"/>
                  </a:solidFill>
                </a:rPr>
                <a:t>Kaunter</a:t>
              </a:r>
              <a:endParaRPr lang="en-US" sz="800" dirty="0">
                <a:solidFill>
                  <a:prstClr val="black"/>
                </a:solidFill>
              </a:endParaRPr>
            </a:p>
          </p:txBody>
        </p:sp>
        <p:pic>
          <p:nvPicPr>
            <p:cNvPr id="110" name="Picture 109"/>
            <p:cNvPicPr>
              <a:picLocks noChangeAspect="1"/>
            </p:cNvPicPr>
            <p:nvPr/>
          </p:nvPicPr>
          <p:blipFill>
            <a:blip r:embed="rId3">
              <a:clrChange>
                <a:clrFrom>
                  <a:srgbClr val="C9E7B7"/>
                </a:clrFrom>
                <a:clrTo>
                  <a:srgbClr val="C9E7B7">
                    <a:alpha val="0"/>
                  </a:srgbClr>
                </a:clrTo>
              </a:clrChange>
              <a:duotone>
                <a:schemeClr val="bg2">
                  <a:shade val="45000"/>
                  <a:satMod val="135000"/>
                </a:schemeClr>
                <a:prstClr val="white"/>
              </a:duotone>
            </a:blip>
            <a:stretch>
              <a:fillRect/>
            </a:stretch>
          </p:blipFill>
          <p:spPr>
            <a:xfrm>
              <a:off x="5031539" y="669806"/>
              <a:ext cx="234239" cy="73641"/>
            </a:xfrm>
            <a:prstGeom prst="rect">
              <a:avLst/>
            </a:prstGeom>
            <a:solidFill>
              <a:srgbClr val="FCD5B5"/>
            </a:solidFill>
            <a:ln w="3175">
              <a:noFill/>
            </a:ln>
          </p:spPr>
        </p:pic>
      </p:grpSp>
      <p:grpSp>
        <p:nvGrpSpPr>
          <p:cNvPr id="57" name="Group 56"/>
          <p:cNvGrpSpPr/>
          <p:nvPr/>
        </p:nvGrpSpPr>
        <p:grpSpPr>
          <a:xfrm>
            <a:off x="8056673" y="583307"/>
            <a:ext cx="1080000" cy="263051"/>
            <a:chOff x="6584048" y="642889"/>
            <a:chExt cx="1080000" cy="263051"/>
          </a:xfrm>
        </p:grpSpPr>
        <p:sp>
          <p:nvSpPr>
            <p:cNvPr id="112" name="Rectangle 111"/>
            <p:cNvSpPr/>
            <p:nvPr/>
          </p:nvSpPr>
          <p:spPr>
            <a:xfrm>
              <a:off x="6584048" y="642889"/>
              <a:ext cx="1080000" cy="263051"/>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prstClr val="black"/>
                  </a:solidFill>
                </a:rPr>
                <a:t>Emel</a:t>
              </a:r>
              <a:endParaRPr lang="en-US" sz="800" dirty="0">
                <a:solidFill>
                  <a:prstClr val="black"/>
                </a:solidFill>
              </a:endParaRPr>
            </a:p>
          </p:txBody>
        </p:sp>
        <p:pic>
          <p:nvPicPr>
            <p:cNvPr id="113" name="Picture 112"/>
            <p:cNvPicPr>
              <a:picLocks noChangeAspect="1"/>
            </p:cNvPicPr>
            <p:nvPr/>
          </p:nvPicPr>
          <p:blipFill>
            <a:blip r:embed="rId3">
              <a:clrChange>
                <a:clrFrom>
                  <a:srgbClr val="C9E7B7"/>
                </a:clrFrom>
                <a:clrTo>
                  <a:srgbClr val="C9E7B7">
                    <a:alpha val="0"/>
                  </a:srgbClr>
                </a:clrTo>
              </a:clrChange>
              <a:duotone>
                <a:schemeClr val="bg2">
                  <a:shade val="45000"/>
                  <a:satMod val="135000"/>
                </a:schemeClr>
                <a:prstClr val="white"/>
              </a:duotone>
            </a:blip>
            <a:stretch>
              <a:fillRect/>
            </a:stretch>
          </p:blipFill>
          <p:spPr>
            <a:xfrm>
              <a:off x="7409954" y="668759"/>
              <a:ext cx="234239" cy="73641"/>
            </a:xfrm>
            <a:prstGeom prst="rect">
              <a:avLst/>
            </a:prstGeom>
            <a:solidFill>
              <a:srgbClr val="FFFF99"/>
            </a:solidFill>
            <a:ln w="3175">
              <a:noFill/>
            </a:ln>
          </p:spPr>
        </p:pic>
      </p:grpSp>
      <p:grpSp>
        <p:nvGrpSpPr>
          <p:cNvPr id="58" name="Group 57"/>
          <p:cNvGrpSpPr/>
          <p:nvPr/>
        </p:nvGrpSpPr>
        <p:grpSpPr>
          <a:xfrm>
            <a:off x="6905954" y="583307"/>
            <a:ext cx="1080000" cy="263051"/>
            <a:chOff x="5433329" y="642889"/>
            <a:chExt cx="1080000" cy="263051"/>
          </a:xfrm>
        </p:grpSpPr>
        <p:sp>
          <p:nvSpPr>
            <p:cNvPr id="115" name="Rectangle 114"/>
            <p:cNvSpPr/>
            <p:nvPr/>
          </p:nvSpPr>
          <p:spPr>
            <a:xfrm>
              <a:off x="5433329" y="642889"/>
              <a:ext cx="1080000" cy="26305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prstClr val="black"/>
                  </a:solidFill>
                </a:rPr>
                <a:t>Portal</a:t>
              </a:r>
            </a:p>
          </p:txBody>
        </p:sp>
        <p:pic>
          <p:nvPicPr>
            <p:cNvPr id="116" name="Picture 115"/>
            <p:cNvPicPr>
              <a:picLocks noChangeAspect="1"/>
            </p:cNvPicPr>
            <p:nvPr/>
          </p:nvPicPr>
          <p:blipFill>
            <a:blip r:embed="rId3">
              <a:clrChange>
                <a:clrFrom>
                  <a:srgbClr val="C9E7B7"/>
                </a:clrFrom>
                <a:clrTo>
                  <a:srgbClr val="C9E7B7">
                    <a:alpha val="0"/>
                  </a:srgbClr>
                </a:clrTo>
              </a:clrChange>
              <a:duotone>
                <a:schemeClr val="bg2">
                  <a:shade val="45000"/>
                  <a:satMod val="135000"/>
                </a:schemeClr>
                <a:prstClr val="white"/>
              </a:duotone>
            </a:blip>
            <a:stretch>
              <a:fillRect/>
            </a:stretch>
          </p:blipFill>
          <p:spPr>
            <a:xfrm>
              <a:off x="6259235" y="668759"/>
              <a:ext cx="234239" cy="73641"/>
            </a:xfrm>
            <a:prstGeom prst="rect">
              <a:avLst/>
            </a:prstGeom>
            <a:solidFill>
              <a:srgbClr val="FCD5B5"/>
            </a:solidFill>
            <a:ln w="3175">
              <a:noFill/>
            </a:ln>
          </p:spPr>
        </p:pic>
      </p:grpSp>
      <p:sp>
        <p:nvSpPr>
          <p:cNvPr id="133" name="TextBox 132"/>
          <p:cNvSpPr txBox="1"/>
          <p:nvPr/>
        </p:nvSpPr>
        <p:spPr>
          <a:xfrm>
            <a:off x="3143684" y="1101648"/>
            <a:ext cx="519694" cy="200055"/>
          </a:xfrm>
          <a:prstGeom prst="rect">
            <a:avLst/>
          </a:prstGeom>
          <a:noFill/>
          <a:ln w="3175">
            <a:noFill/>
          </a:ln>
        </p:spPr>
        <p:txBody>
          <a:bodyPr wrap="none" rtlCol="0">
            <a:spAutoFit/>
          </a:bodyPr>
          <a:lstStyle/>
          <a:p>
            <a:r>
              <a:rPr lang="en-US" sz="700" b="1" dirty="0" err="1">
                <a:solidFill>
                  <a:prstClr val="black"/>
                </a:solidFill>
              </a:rPr>
              <a:t>Dalaman</a:t>
            </a:r>
            <a:endParaRPr lang="ms-MY" sz="700" b="1" dirty="0">
              <a:solidFill>
                <a:prstClr val="black"/>
              </a:solidFill>
            </a:endParaRPr>
          </a:p>
        </p:txBody>
      </p:sp>
      <p:sp>
        <p:nvSpPr>
          <p:cNvPr id="134" name="TextBox 133"/>
          <p:cNvSpPr txBox="1"/>
          <p:nvPr/>
        </p:nvSpPr>
        <p:spPr>
          <a:xfrm>
            <a:off x="7520806" y="1100233"/>
            <a:ext cx="441146" cy="200055"/>
          </a:xfrm>
          <a:prstGeom prst="rect">
            <a:avLst/>
          </a:prstGeom>
          <a:noFill/>
          <a:ln w="3175">
            <a:noFill/>
          </a:ln>
        </p:spPr>
        <p:txBody>
          <a:bodyPr wrap="none" rtlCol="0">
            <a:spAutoFit/>
          </a:bodyPr>
          <a:lstStyle/>
          <a:p>
            <a:r>
              <a:rPr lang="en-US" sz="700" b="1" dirty="0" err="1">
                <a:solidFill>
                  <a:prstClr val="black"/>
                </a:solidFill>
              </a:rPr>
              <a:t>Luaran</a:t>
            </a:r>
            <a:endParaRPr lang="ms-MY" sz="700" b="1" dirty="0">
              <a:solidFill>
                <a:prstClr val="black"/>
              </a:solidFill>
            </a:endParaRPr>
          </a:p>
        </p:txBody>
      </p:sp>
      <p:sp>
        <p:nvSpPr>
          <p:cNvPr id="214" name="TextBox 213"/>
          <p:cNvSpPr txBox="1"/>
          <p:nvPr/>
        </p:nvSpPr>
        <p:spPr>
          <a:xfrm>
            <a:off x="10857282" y="481991"/>
            <a:ext cx="1195094"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600" b="1" dirty="0">
                <a:ln w="0"/>
                <a:solidFill>
                  <a:prstClr val="black"/>
                </a:solidFill>
                <a:latin typeface="Arial" panose="020B0604020202020204" pitchFamily="34" charset="0"/>
                <a:cs typeface="Arial" panose="020B0604020202020204" pitchFamily="34" charset="0"/>
              </a:rPr>
              <a:t>KETERANGAN:</a:t>
            </a:r>
          </a:p>
          <a:p>
            <a:r>
              <a:rPr lang="en-US" sz="600" b="1" dirty="0">
                <a:ln w="0"/>
                <a:solidFill>
                  <a:prstClr val="black"/>
                </a:solidFill>
                <a:latin typeface="Arial" panose="020B0604020202020204" pitchFamily="34" charset="0"/>
                <a:cs typeface="Arial" panose="020B0604020202020204" pitchFamily="34" charset="0"/>
              </a:rPr>
              <a:t>MPI – </a:t>
            </a:r>
            <a:r>
              <a:rPr lang="en-US" sz="600" dirty="0">
                <a:ln w="0"/>
                <a:solidFill>
                  <a:prstClr val="black"/>
                </a:solidFill>
                <a:latin typeface="Arial" panose="020B0604020202020204" pitchFamily="34" charset="0"/>
                <a:cs typeface="Arial" panose="020B0604020202020204" pitchFamily="34" charset="0"/>
              </a:rPr>
              <a:t>Ministry of Primary Industries</a:t>
            </a:r>
          </a:p>
          <a:p>
            <a:r>
              <a:rPr lang="en-US" sz="600" b="1" dirty="0">
                <a:ln w="0"/>
                <a:solidFill>
                  <a:prstClr val="black"/>
                </a:solidFill>
                <a:latin typeface="Arial" panose="020B0604020202020204" pitchFamily="34" charset="0"/>
                <a:cs typeface="Arial" panose="020B0604020202020204" pitchFamily="34" charset="0"/>
              </a:rPr>
              <a:t>MPOCC – </a:t>
            </a:r>
            <a:r>
              <a:rPr lang="en-US" sz="600" dirty="0">
                <a:ln w="0"/>
                <a:solidFill>
                  <a:prstClr val="black"/>
                </a:solidFill>
                <a:latin typeface="Arial" panose="020B0604020202020204" pitchFamily="34" charset="0"/>
                <a:cs typeface="Arial" panose="020B0604020202020204" pitchFamily="34" charset="0"/>
              </a:rPr>
              <a:t>Malaysian Palm Oil Certification Council</a:t>
            </a:r>
          </a:p>
          <a:p>
            <a:r>
              <a:rPr lang="en-US" sz="600" b="1" dirty="0">
                <a:ln w="0"/>
                <a:solidFill>
                  <a:prstClr val="black"/>
                </a:solidFill>
                <a:latin typeface="Arial" panose="020B0604020202020204" pitchFamily="34" charset="0"/>
                <a:cs typeface="Arial" panose="020B0604020202020204" pitchFamily="34" charset="0"/>
              </a:rPr>
              <a:t>JOPR - </a:t>
            </a:r>
            <a:r>
              <a:rPr lang="en-US" sz="600" dirty="0">
                <a:ln w="0"/>
                <a:solidFill>
                  <a:prstClr val="black"/>
                </a:solidFill>
                <a:latin typeface="Arial" panose="020B0604020202020204" pitchFamily="34" charset="0"/>
                <a:cs typeface="Arial" panose="020B0604020202020204" pitchFamily="34" charset="0"/>
              </a:rPr>
              <a:t>Journal of Oil Palm Research</a:t>
            </a:r>
          </a:p>
          <a:p>
            <a:r>
              <a:rPr lang="en-US" sz="600" b="1" dirty="0">
                <a:ln w="0"/>
                <a:solidFill>
                  <a:prstClr val="black"/>
                </a:solidFill>
                <a:latin typeface="Arial" panose="020B0604020202020204" pitchFamily="34" charset="0"/>
                <a:cs typeface="Arial" panose="020B0604020202020204" pitchFamily="34" charset="0"/>
              </a:rPr>
              <a:t>COMOS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Pemantauan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Projek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Kolaborasi</a:t>
            </a:r>
            <a:r>
              <a:rPr lang="en-US" sz="600" b="1" dirty="0">
                <a:ln w="0"/>
                <a:solidFill>
                  <a:prstClr val="black"/>
                </a:solidFill>
                <a:latin typeface="Arial" panose="020B0604020202020204" pitchFamily="34" charset="0"/>
                <a:cs typeface="Arial" panose="020B0604020202020204" pitchFamily="34" charset="0"/>
              </a:rPr>
              <a:t> </a:t>
            </a:r>
          </a:p>
          <a:p>
            <a:r>
              <a:rPr lang="en-US" sz="600" b="1" dirty="0">
                <a:ln w="0"/>
                <a:solidFill>
                  <a:prstClr val="black"/>
                </a:solidFill>
                <a:latin typeface="Arial" panose="020B0604020202020204" pitchFamily="34" charset="0"/>
                <a:cs typeface="Arial" panose="020B0604020202020204" pitchFamily="34" charset="0"/>
              </a:rPr>
              <a:t>PROMOS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Pemantauan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Projek</a:t>
            </a:r>
            <a:r>
              <a:rPr lang="en-US" sz="600" dirty="0">
                <a:ln w="0"/>
                <a:solidFill>
                  <a:prstClr val="black"/>
                </a:solidFill>
                <a:latin typeface="Arial" panose="020B0604020202020204" pitchFamily="34" charset="0"/>
                <a:cs typeface="Arial" panose="020B0604020202020204" pitchFamily="34" charset="0"/>
              </a:rPr>
              <a:t> </a:t>
            </a:r>
          </a:p>
          <a:p>
            <a:r>
              <a:rPr lang="en-US" sz="600" b="1" dirty="0">
                <a:ln w="0"/>
                <a:solidFill>
                  <a:prstClr val="black"/>
                </a:solidFill>
                <a:latin typeface="Arial" panose="020B0604020202020204" pitchFamily="34" charset="0"/>
                <a:cs typeface="Arial" panose="020B0604020202020204" pitchFamily="34" charset="0"/>
              </a:rPr>
              <a:t>e-QC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Pengisytiharan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Mutu</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SPS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Pemantauan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Sawit</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untuk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Pengalihan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Minyak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Sawit</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a:t>
            </a:r>
            <a:r>
              <a:rPr lang="en-US" sz="600" b="1" dirty="0" err="1">
                <a:ln w="0"/>
                <a:solidFill>
                  <a:prstClr val="black"/>
                </a:solidFill>
                <a:latin typeface="Arial" panose="020B0604020202020204" pitchFamily="34" charset="0"/>
                <a:cs typeface="Arial" panose="020B0604020202020204" pitchFamily="34" charset="0"/>
              </a:rPr>
              <a:t>LesenPK</a:t>
            </a:r>
            <a:r>
              <a:rPr lang="en-US" sz="600" b="1" dirty="0">
                <a:ln w="0"/>
                <a:solidFill>
                  <a:prstClr val="black"/>
                </a:solidFill>
                <a:latin typeface="Arial" panose="020B0604020202020204" pitchFamily="34" charset="0"/>
                <a:cs typeface="Arial" panose="020B0604020202020204" pitchFamily="34" charset="0"/>
              </a:rPr>
              <a:t>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Pemprosesan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Lesen</a:t>
            </a:r>
            <a:r>
              <a:rPr lang="en-US" sz="600" dirty="0">
                <a:ln w="0"/>
                <a:solidFill>
                  <a:prstClr val="black"/>
                </a:solidFill>
                <a:latin typeface="Arial" panose="020B0604020202020204" pitchFamily="34" charset="0"/>
                <a:cs typeface="Arial" panose="020B0604020202020204" pitchFamily="34" charset="0"/>
              </a:rPr>
              <a:t> </a:t>
            </a:r>
          </a:p>
          <a:p>
            <a:r>
              <a:rPr lang="en-US" sz="600" dirty="0" err="1">
                <a:ln w="0"/>
                <a:solidFill>
                  <a:prstClr val="black"/>
                </a:solidFill>
                <a:latin typeface="Arial" panose="020B0604020202020204" pitchFamily="34" charset="0"/>
                <a:cs typeface="Arial" panose="020B0604020202020204" pitchFamily="34" charset="0"/>
              </a:rPr>
              <a:t>Pekebun</a:t>
            </a:r>
            <a:r>
              <a:rPr lang="en-US" sz="600" dirty="0">
                <a:ln w="0"/>
                <a:solidFill>
                  <a:prstClr val="black"/>
                </a:solidFill>
                <a:latin typeface="Arial" panose="020B0604020202020204" pitchFamily="34" charset="0"/>
                <a:cs typeface="Arial" panose="020B0604020202020204" pitchFamily="34" charset="0"/>
              </a:rPr>
              <a:t> Kecil</a:t>
            </a:r>
          </a:p>
          <a:p>
            <a:r>
              <a:rPr lang="en-US" sz="600" b="1" dirty="0" err="1">
                <a:ln w="0"/>
                <a:solidFill>
                  <a:prstClr val="black"/>
                </a:solidFill>
                <a:latin typeface="Arial" panose="020B0604020202020204" pitchFamily="34" charset="0"/>
                <a:cs typeface="Arial" panose="020B0604020202020204" pitchFamily="34" charset="0"/>
              </a:rPr>
              <a:t>MyLesen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Pemprosesan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Lesen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Kategori</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Utama</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e-FFB – </a:t>
            </a:r>
            <a:r>
              <a:rPr lang="en-US" sz="600" dirty="0" err="1">
                <a:ln w="0"/>
                <a:solidFill>
                  <a:prstClr val="black"/>
                </a:solidFill>
                <a:latin typeface="Arial" panose="020B0604020202020204" pitchFamily="34" charset="0"/>
                <a:cs typeface="Arial" panose="020B0604020202020204" pitchFamily="34" charset="0"/>
              </a:rPr>
              <a:t>Modul</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transaksi</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urusniaga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buah</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kelapa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sawit</a:t>
            </a:r>
            <a:r>
              <a:rPr lang="en-US" sz="600" dirty="0">
                <a:ln w="0"/>
                <a:solidFill>
                  <a:prstClr val="black"/>
                </a:solidFill>
                <a:latin typeface="Arial" panose="020B0604020202020204" pitchFamily="34" charset="0"/>
                <a:cs typeface="Arial" panose="020B0604020202020204" pitchFamily="34" charset="0"/>
              </a:rPr>
              <a:t> </a:t>
            </a:r>
          </a:p>
          <a:p>
            <a:r>
              <a:rPr lang="en-US" sz="600" b="1" dirty="0">
                <a:ln w="0"/>
                <a:solidFill>
                  <a:prstClr val="black"/>
                </a:solidFill>
                <a:latin typeface="Arial" panose="020B0604020202020204" pitchFamily="34" charset="0"/>
                <a:cs typeface="Arial" panose="020B0604020202020204" pitchFamily="34" charset="0"/>
              </a:rPr>
              <a:t>e-PP - </a:t>
            </a:r>
            <a:r>
              <a:rPr lang="en-US" sz="600" dirty="0" err="1">
                <a:ln w="0"/>
                <a:solidFill>
                  <a:prstClr val="black"/>
                </a:solidFill>
                <a:latin typeface="Arial" panose="020B0604020202020204" pitchFamily="34" charset="0"/>
                <a:cs typeface="Arial" panose="020B0604020202020204" pitchFamily="34" charset="0"/>
              </a:rPr>
              <a:t>Modul</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transaksi</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urusniaga</a:t>
            </a:r>
            <a:r>
              <a:rPr lang="en-US" sz="600" b="1"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keluaran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kelapa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sawit</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e-PM - </a:t>
            </a:r>
            <a:r>
              <a:rPr lang="en-US" sz="600" dirty="0" err="1">
                <a:ln w="0"/>
                <a:solidFill>
                  <a:prstClr val="black"/>
                </a:solidFill>
                <a:latin typeface="Arial" panose="020B0604020202020204" pitchFamily="34" charset="0"/>
                <a:cs typeface="Arial" panose="020B0604020202020204" pitchFamily="34" charset="0"/>
              </a:rPr>
              <a:t>Modul</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transaksi</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urusniaga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bahan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penanaman</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TUNAS </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Tunjuk</a:t>
            </a:r>
            <a:r>
              <a:rPr lang="en-US" sz="600" dirty="0">
                <a:ln w="0"/>
                <a:solidFill>
                  <a:prstClr val="black"/>
                </a:solidFill>
                <a:latin typeface="Arial" panose="020B0604020202020204" pitchFamily="34" charset="0"/>
                <a:cs typeface="Arial" panose="020B0604020202020204" pitchFamily="34" charset="0"/>
              </a:rPr>
              <a:t> Ajar </a:t>
            </a:r>
            <a:r>
              <a:rPr lang="en-US" sz="600" dirty="0" err="1">
                <a:ln w="0"/>
                <a:solidFill>
                  <a:prstClr val="black"/>
                </a:solidFill>
                <a:latin typeface="Arial" panose="020B0604020202020204" pitchFamily="34" charset="0"/>
                <a:cs typeface="Arial" panose="020B0604020202020204" pitchFamily="34" charset="0"/>
              </a:rPr>
              <a:t>dan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Nasihat</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Sawit</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e-Cost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Kaji</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Selidik</a:t>
            </a:r>
            <a:r>
              <a:rPr lang="en-US" sz="600" dirty="0">
                <a:ln w="0"/>
                <a:solidFill>
                  <a:prstClr val="black"/>
                </a:solidFill>
                <a:latin typeface="Arial" panose="020B0604020202020204" pitchFamily="34" charset="0"/>
                <a:cs typeface="Arial" panose="020B0604020202020204" pitchFamily="34" charset="0"/>
              </a:rPr>
              <a:t> Kos </a:t>
            </a:r>
            <a:r>
              <a:rPr lang="en-US" sz="600" dirty="0" err="1">
                <a:ln w="0"/>
                <a:solidFill>
                  <a:prstClr val="black"/>
                </a:solidFill>
                <a:latin typeface="Arial" panose="020B0604020202020204" pitchFamily="34" charset="0"/>
                <a:cs typeface="Arial" panose="020B0604020202020204" pitchFamily="34" charset="0"/>
              </a:rPr>
              <a:t>Pemprosesan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Kilang</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e-Tariff </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Kod</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Tarif</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Kastam</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a:t>
            </a:r>
            <a:r>
              <a:rPr lang="en-US" sz="600" b="1" dirty="0" err="1">
                <a:ln w="0"/>
                <a:solidFill>
                  <a:prstClr val="black"/>
                </a:solidFill>
                <a:latin typeface="Arial" panose="020B0604020202020204" pitchFamily="34" charset="0"/>
                <a:cs typeface="Arial" panose="020B0604020202020204" pitchFamily="34" charset="0"/>
              </a:rPr>
              <a:t>Gunatenaga</a:t>
            </a:r>
            <a:r>
              <a:rPr lang="en-US" sz="600" dirty="0">
                <a:ln w="0"/>
                <a:solidFill>
                  <a:prstClr val="black"/>
                </a:solidFill>
                <a:latin typeface="Arial" panose="020B0604020202020204" pitchFamily="34" charset="0"/>
                <a:cs typeface="Arial" panose="020B0604020202020204" pitchFamily="34" charset="0"/>
              </a:rPr>
              <a:t>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Kaji</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Selidik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Gunatenaga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Buruh</a:t>
            </a:r>
            <a:r>
              <a:rPr lang="en-US" sz="600" dirty="0">
                <a:ln w="0"/>
                <a:solidFill>
                  <a:prstClr val="black"/>
                </a:solidFill>
                <a:latin typeface="Arial" panose="020B0604020202020204" pitchFamily="34" charset="0"/>
                <a:cs typeface="Arial" panose="020B0604020202020204" pitchFamily="34" charset="0"/>
              </a:rPr>
              <a:t> </a:t>
            </a:r>
          </a:p>
          <a:p>
            <a:r>
              <a:rPr lang="en-US" sz="600" b="1" dirty="0">
                <a:ln w="0"/>
                <a:solidFill>
                  <a:prstClr val="black"/>
                </a:solidFill>
                <a:latin typeface="Arial" panose="020B0604020202020204" pitchFamily="34" charset="0"/>
                <a:cs typeface="Arial" panose="020B0604020202020204" pitchFamily="34" charset="0"/>
              </a:rPr>
              <a:t>e-Weekly Stock – </a:t>
            </a:r>
            <a:r>
              <a:rPr lang="en-US" sz="600" dirty="0" err="1">
                <a:ln w="0"/>
                <a:solidFill>
                  <a:prstClr val="black"/>
                </a:solidFill>
                <a:latin typeface="Arial" panose="020B0604020202020204" pitchFamily="34" charset="0"/>
                <a:cs typeface="Arial" panose="020B0604020202020204" pitchFamily="34" charset="0"/>
              </a:rPr>
              <a:t>Maklumat</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Mingguan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Stok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Pengeluaran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Mingguan</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e-Biodiesel – </a:t>
            </a:r>
            <a:r>
              <a:rPr lang="en-US" sz="600" dirty="0" err="1">
                <a:ln w="0"/>
                <a:solidFill>
                  <a:prstClr val="black"/>
                </a:solidFill>
                <a:latin typeface="Arial" panose="020B0604020202020204" pitchFamily="34" charset="0"/>
                <a:cs typeface="Arial" panose="020B0604020202020204" pitchFamily="34" charset="0"/>
              </a:rPr>
              <a:t>Penyata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Bulanan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untuk</a:t>
            </a:r>
            <a:r>
              <a:rPr lang="en-US" sz="600" dirty="0">
                <a:ln w="0"/>
                <a:solidFill>
                  <a:prstClr val="black"/>
                </a:solidFill>
                <a:latin typeface="Arial" panose="020B0604020202020204" pitchFamily="34" charset="0"/>
                <a:cs typeface="Arial" panose="020B0604020202020204" pitchFamily="34" charset="0"/>
              </a:rPr>
              <a:t> Biodiesel</a:t>
            </a:r>
          </a:p>
          <a:p>
            <a:r>
              <a:rPr lang="en-US" sz="600" b="1" dirty="0">
                <a:ln w="0"/>
                <a:solidFill>
                  <a:prstClr val="black"/>
                </a:solidFill>
                <a:latin typeface="Arial" panose="020B0604020202020204" pitchFamily="34" charset="0"/>
                <a:cs typeface="Arial" panose="020B0604020202020204" pitchFamily="34" charset="0"/>
              </a:rPr>
              <a:t>e-Registration –</a:t>
            </a:r>
            <a:r>
              <a:rPr lang="en-US" sz="600" dirty="0" err="1">
                <a:ln w="0"/>
                <a:solidFill>
                  <a:prstClr val="black"/>
                </a:solidFill>
                <a:latin typeface="Arial" panose="020B0604020202020204" pitchFamily="34" charset="0"/>
                <a:cs typeface="Arial" panose="020B0604020202020204" pitchFamily="34" charset="0"/>
              </a:rPr>
              <a:t>Pendaftaran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Kontrak</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e-Submission – </a:t>
            </a:r>
            <a:r>
              <a:rPr lang="en-US" sz="600" dirty="0" err="1">
                <a:ln w="0"/>
                <a:solidFill>
                  <a:prstClr val="black"/>
                </a:solidFill>
                <a:latin typeface="Arial" panose="020B0604020202020204" pitchFamily="34" charset="0"/>
                <a:cs typeface="Arial" panose="020B0604020202020204" pitchFamily="34" charset="0"/>
              </a:rPr>
              <a:t>Penyata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Bulanan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untuk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Estet</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a:t>
            </a:r>
            <a:r>
              <a:rPr lang="en-US" sz="600" b="1" dirty="0" err="1">
                <a:ln w="0"/>
                <a:solidFill>
                  <a:prstClr val="black"/>
                </a:solidFill>
                <a:latin typeface="Arial" panose="020B0604020202020204" pitchFamily="34" charset="0"/>
                <a:cs typeface="Arial" panose="020B0604020202020204" pitchFamily="34" charset="0"/>
              </a:rPr>
              <a:t>Kilang</a:t>
            </a:r>
            <a:r>
              <a:rPr lang="en-US" sz="600" b="1" dirty="0">
                <a:ln w="0"/>
                <a:solidFill>
                  <a:prstClr val="black"/>
                </a:solidFill>
                <a:latin typeface="Arial" panose="020B0604020202020204" pitchFamily="34" charset="0"/>
                <a:cs typeface="Arial" panose="020B0604020202020204" pitchFamily="34" charset="0"/>
              </a:rPr>
              <a:t> - </a:t>
            </a:r>
            <a:r>
              <a:rPr lang="en-US" sz="600" dirty="0" err="1">
                <a:ln w="0"/>
                <a:solidFill>
                  <a:prstClr val="black"/>
                </a:solidFill>
                <a:latin typeface="Arial" panose="020B0604020202020204" pitchFamily="34" charset="0"/>
                <a:cs typeface="Arial" panose="020B0604020202020204" pitchFamily="34" charset="0"/>
              </a:rPr>
              <a:t>Penyata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Bulanan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untuk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Semua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Kilang</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a:t>
            </a:r>
            <a:r>
              <a:rPr lang="en-US" sz="600" b="1" dirty="0" err="1">
                <a:ln w="0"/>
                <a:solidFill>
                  <a:prstClr val="black"/>
                </a:solidFill>
                <a:latin typeface="Arial" panose="020B0604020202020204" pitchFamily="34" charset="0"/>
                <a:cs typeface="Arial" panose="020B0604020202020204" pitchFamily="34" charset="0"/>
              </a:rPr>
              <a:t>Peniaga</a:t>
            </a:r>
            <a:r>
              <a:rPr lang="en-US" sz="600" b="1" dirty="0">
                <a:ln w="0"/>
                <a:solidFill>
                  <a:prstClr val="black"/>
                </a:solidFill>
                <a:latin typeface="Arial" panose="020B0604020202020204" pitchFamily="34" charset="0"/>
                <a:cs typeface="Arial" panose="020B0604020202020204" pitchFamily="34" charset="0"/>
              </a:rPr>
              <a:t> - </a:t>
            </a:r>
            <a:r>
              <a:rPr lang="en-US" sz="600" dirty="0" err="1">
                <a:ln w="0"/>
                <a:solidFill>
                  <a:prstClr val="black"/>
                </a:solidFill>
                <a:latin typeface="Arial" panose="020B0604020202020204" pitchFamily="34" charset="0"/>
                <a:cs typeface="Arial" panose="020B0604020202020204" pitchFamily="34" charset="0"/>
              </a:rPr>
              <a:t>Penyata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Bulanan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untuk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Semua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Peniaga</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e-Oleo - </a:t>
            </a:r>
            <a:r>
              <a:rPr lang="en-US" sz="600" dirty="0" err="1">
                <a:ln w="0"/>
                <a:solidFill>
                  <a:prstClr val="black"/>
                </a:solidFill>
                <a:latin typeface="Arial" panose="020B0604020202020204" pitchFamily="34" charset="0"/>
                <a:cs typeface="Arial" panose="020B0604020202020204" pitchFamily="34" charset="0"/>
              </a:rPr>
              <a:t>Penyata</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Bulanan</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untuk</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Kilang</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Oleokimia</a:t>
            </a:r>
            <a:endParaRPr lang="en-US" sz="600" dirty="0">
              <a:ln w="0"/>
              <a:solidFill>
                <a:prstClr val="black"/>
              </a:solidFill>
              <a:latin typeface="Arial" panose="020B0604020202020204" pitchFamily="34" charset="0"/>
              <a:cs typeface="Arial" panose="020B0604020202020204" pitchFamily="34" charset="0"/>
            </a:endParaRPr>
          </a:p>
          <a:p>
            <a:r>
              <a:rPr lang="en-US" sz="600" b="1" dirty="0">
                <a:ln w="0"/>
                <a:solidFill>
                  <a:prstClr val="black"/>
                </a:solidFill>
                <a:latin typeface="Arial" panose="020B0604020202020204" pitchFamily="34" charset="0"/>
                <a:cs typeface="Arial" panose="020B0604020202020204" pitchFamily="34" charset="0"/>
              </a:rPr>
              <a:t>GPS System – </a:t>
            </a:r>
            <a:r>
              <a:rPr lang="en-US" sz="600" dirty="0" err="1">
                <a:ln w="0"/>
                <a:solidFill>
                  <a:prstClr val="black"/>
                </a:solidFill>
                <a:latin typeface="Arial" panose="020B0604020202020204" pitchFamily="34" charset="0"/>
                <a:cs typeface="Arial" panose="020B0604020202020204" pitchFamily="34" charset="0"/>
              </a:rPr>
              <a:t>Sistem</a:t>
            </a:r>
            <a:r>
              <a:rPr lang="en-US" sz="600" dirty="0">
                <a:ln w="0"/>
                <a:solidFill>
                  <a:prstClr val="black"/>
                </a:solidFill>
                <a:latin typeface="Arial" panose="020B0604020202020204" pitchFamily="34" charset="0"/>
                <a:cs typeface="Arial" panose="020B0604020202020204" pitchFamily="34" charset="0"/>
              </a:rPr>
              <a:t> </a:t>
            </a:r>
            <a:r>
              <a:rPr lang="en-US" sz="600" dirty="0" err="1">
                <a:ln w="0"/>
                <a:solidFill>
                  <a:prstClr val="black"/>
                </a:solidFill>
                <a:latin typeface="Arial" panose="020B0604020202020204" pitchFamily="34" charset="0"/>
                <a:cs typeface="Arial" panose="020B0604020202020204" pitchFamily="34" charset="0"/>
              </a:rPr>
              <a:t>Pengumpulan</a:t>
            </a:r>
            <a:r>
              <a:rPr lang="en-US" sz="600" dirty="0">
                <a:ln w="0"/>
                <a:solidFill>
                  <a:prstClr val="black"/>
                </a:solidFill>
                <a:latin typeface="Arial" panose="020B0604020202020204" pitchFamily="34" charset="0"/>
                <a:cs typeface="Arial" panose="020B0604020202020204" pitchFamily="34" charset="0"/>
              </a:rPr>
              <a:t> Data GPS</a:t>
            </a:r>
          </a:p>
        </p:txBody>
      </p:sp>
      <p:sp>
        <p:nvSpPr>
          <p:cNvPr id="11" name="Rectangle 10"/>
          <p:cNvSpPr/>
          <p:nvPr/>
        </p:nvSpPr>
        <p:spPr>
          <a:xfrm>
            <a:off x="6671276" y="5152433"/>
            <a:ext cx="3917251" cy="1094849"/>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675" b="1" dirty="0">
                <a:solidFill>
                  <a:prstClr val="black"/>
                </a:solidFill>
                <a:cs typeface="Arial" panose="020B0604020202020204" pitchFamily="34" charset="0"/>
              </a:rPr>
              <a:t>BAHAGIAN / CAWANGAN YANG DIKAWALSELIA</a:t>
            </a:r>
          </a:p>
        </p:txBody>
      </p:sp>
      <p:sp>
        <p:nvSpPr>
          <p:cNvPr id="15" name="Rectangle 14"/>
          <p:cNvSpPr/>
          <p:nvPr/>
        </p:nvSpPr>
        <p:spPr>
          <a:xfrm>
            <a:off x="3129068" y="5157741"/>
            <a:ext cx="3489557" cy="576934"/>
          </a:xfrm>
          <a:prstGeom prst="rect">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675" b="1" dirty="0">
                <a:solidFill>
                  <a:prstClr val="black"/>
                </a:solidFill>
                <a:cs typeface="Arial" panose="020B0604020202020204" pitchFamily="34" charset="0"/>
              </a:rPr>
              <a:t>AGENSI LUAR YANG MEMBEKALKAN MAKLUMAT KEPADA MPOB</a:t>
            </a:r>
          </a:p>
        </p:txBody>
      </p:sp>
      <p:sp>
        <p:nvSpPr>
          <p:cNvPr id="31" name="Rectangle 30"/>
          <p:cNvSpPr/>
          <p:nvPr/>
        </p:nvSpPr>
        <p:spPr>
          <a:xfrm>
            <a:off x="6752755" y="5923354"/>
            <a:ext cx="1038968" cy="273358"/>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Ibu</a:t>
            </a:r>
            <a:r>
              <a:rPr lang="en-US" sz="600" dirty="0">
                <a:solidFill>
                  <a:prstClr val="black"/>
                </a:solidFill>
              </a:rPr>
              <a:t> </a:t>
            </a:r>
            <a:r>
              <a:rPr lang="en-US" sz="600" dirty="0" err="1">
                <a:solidFill>
                  <a:prstClr val="black"/>
                </a:solidFill>
              </a:rPr>
              <a:t>Pejabat</a:t>
            </a:r>
            <a:r>
              <a:rPr lang="en-US" sz="600" dirty="0">
                <a:solidFill>
                  <a:prstClr val="black"/>
                </a:solidFill>
              </a:rPr>
              <a:t> MPOB </a:t>
            </a:r>
            <a:r>
              <a:rPr lang="en-US" sz="600" dirty="0" err="1">
                <a:solidFill>
                  <a:prstClr val="black"/>
                </a:solidFill>
              </a:rPr>
              <a:t>Bangi</a:t>
            </a:r>
            <a:endParaRPr lang="en-US" sz="600" dirty="0">
              <a:solidFill>
                <a:prstClr val="black"/>
              </a:solidFill>
            </a:endParaRPr>
          </a:p>
          <a:p>
            <a:pPr algn="ctr"/>
            <a:r>
              <a:rPr lang="en-US" sz="600" dirty="0">
                <a:solidFill>
                  <a:prstClr val="black"/>
                </a:solidFill>
              </a:rPr>
              <a:t>(8 </a:t>
            </a:r>
            <a:r>
              <a:rPr lang="en-US" sz="600" dirty="0" err="1">
                <a:solidFill>
                  <a:prstClr val="black"/>
                </a:solidFill>
              </a:rPr>
              <a:t>bahagian</a:t>
            </a:r>
            <a:r>
              <a:rPr lang="en-US" sz="600" dirty="0">
                <a:solidFill>
                  <a:prstClr val="black"/>
                </a:solidFill>
              </a:rPr>
              <a:t>)</a:t>
            </a:r>
          </a:p>
        </p:txBody>
      </p:sp>
      <p:sp>
        <p:nvSpPr>
          <p:cNvPr id="35" name="Rectangle 34"/>
          <p:cNvSpPr/>
          <p:nvPr/>
        </p:nvSpPr>
        <p:spPr>
          <a:xfrm>
            <a:off x="7848196" y="5925171"/>
            <a:ext cx="884055" cy="271541"/>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MPOB </a:t>
            </a:r>
            <a:r>
              <a:rPr lang="en-US" sz="600" dirty="0" err="1">
                <a:solidFill>
                  <a:prstClr val="black"/>
                </a:solidFill>
              </a:rPr>
              <a:t>Pejabat</a:t>
            </a:r>
            <a:r>
              <a:rPr lang="en-US" sz="600" dirty="0">
                <a:solidFill>
                  <a:prstClr val="black"/>
                </a:solidFill>
              </a:rPr>
              <a:t> TUNAS (42)</a:t>
            </a:r>
          </a:p>
        </p:txBody>
      </p:sp>
      <p:sp>
        <p:nvSpPr>
          <p:cNvPr id="41" name="Rectangle 40"/>
          <p:cNvSpPr/>
          <p:nvPr/>
        </p:nvSpPr>
        <p:spPr>
          <a:xfrm>
            <a:off x="6761902" y="5355272"/>
            <a:ext cx="2840191" cy="52334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 dirty="0" err="1">
                <a:solidFill>
                  <a:prstClr val="black"/>
                </a:solidFill>
              </a:rPr>
              <a:t>Ibu</a:t>
            </a:r>
            <a:r>
              <a:rPr lang="en-US" sz="600" dirty="0">
                <a:solidFill>
                  <a:prstClr val="black"/>
                </a:solidFill>
              </a:rPr>
              <a:t> </a:t>
            </a:r>
            <a:r>
              <a:rPr lang="en-US" sz="600" dirty="0" err="1">
                <a:solidFill>
                  <a:prstClr val="black"/>
                </a:solidFill>
              </a:rPr>
              <a:t>Pejabat</a:t>
            </a:r>
            <a:r>
              <a:rPr lang="en-US" sz="600" dirty="0">
                <a:solidFill>
                  <a:prstClr val="black"/>
                </a:solidFill>
              </a:rPr>
              <a:t> MPOB </a:t>
            </a:r>
            <a:r>
              <a:rPr lang="en-US" sz="600" dirty="0" err="1">
                <a:solidFill>
                  <a:prstClr val="black"/>
                </a:solidFill>
              </a:rPr>
              <a:t>Kelana</a:t>
            </a:r>
            <a:r>
              <a:rPr lang="en-US" sz="600" dirty="0">
                <a:solidFill>
                  <a:prstClr val="black"/>
                </a:solidFill>
              </a:rPr>
              <a:t> Jaya</a:t>
            </a:r>
          </a:p>
          <a:p>
            <a:pPr algn="ctr"/>
            <a:endParaRPr lang="en-US" sz="600" dirty="0">
              <a:solidFill>
                <a:prstClr val="black"/>
              </a:solidFill>
            </a:endParaRPr>
          </a:p>
          <a:p>
            <a:pPr algn="ctr"/>
            <a:endParaRPr lang="en-US" sz="600" dirty="0">
              <a:solidFill>
                <a:prstClr val="black"/>
              </a:solidFill>
            </a:endParaRPr>
          </a:p>
          <a:p>
            <a:pPr algn="ctr"/>
            <a:endParaRPr lang="en-US" sz="600" dirty="0">
              <a:solidFill>
                <a:prstClr val="black"/>
              </a:solidFill>
            </a:endParaRPr>
          </a:p>
        </p:txBody>
      </p:sp>
      <p:sp>
        <p:nvSpPr>
          <p:cNvPr id="51" name="Rectangle 50"/>
          <p:cNvSpPr/>
          <p:nvPr/>
        </p:nvSpPr>
        <p:spPr>
          <a:xfrm>
            <a:off x="8811644" y="5916599"/>
            <a:ext cx="799935" cy="280113"/>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Stesyen</a:t>
            </a:r>
            <a:r>
              <a:rPr lang="en-US" sz="600" dirty="0">
                <a:solidFill>
                  <a:prstClr val="black"/>
                </a:solidFill>
              </a:rPr>
              <a:t> </a:t>
            </a:r>
            <a:r>
              <a:rPr lang="en-US" sz="600" dirty="0" err="1">
                <a:solidFill>
                  <a:prstClr val="black"/>
                </a:solidFill>
              </a:rPr>
              <a:t>Penyelidikan</a:t>
            </a:r>
            <a:r>
              <a:rPr lang="en-US" sz="600" dirty="0">
                <a:solidFill>
                  <a:prstClr val="black"/>
                </a:solidFill>
              </a:rPr>
              <a:t> (9)</a:t>
            </a:r>
          </a:p>
        </p:txBody>
      </p:sp>
      <p:sp>
        <p:nvSpPr>
          <p:cNvPr id="55" name="Rectangle 54"/>
          <p:cNvSpPr/>
          <p:nvPr/>
        </p:nvSpPr>
        <p:spPr>
          <a:xfrm>
            <a:off x="3259546" y="5357939"/>
            <a:ext cx="434707"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Kastam</a:t>
            </a:r>
            <a:endParaRPr lang="en-US" sz="600" dirty="0">
              <a:solidFill>
                <a:prstClr val="black"/>
              </a:solidFill>
            </a:endParaRPr>
          </a:p>
        </p:txBody>
      </p:sp>
      <p:sp>
        <p:nvSpPr>
          <p:cNvPr id="59" name="Rectangle 58"/>
          <p:cNvSpPr/>
          <p:nvPr/>
        </p:nvSpPr>
        <p:spPr>
          <a:xfrm>
            <a:off x="3817183" y="5357939"/>
            <a:ext cx="434707"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Jabatan</a:t>
            </a:r>
            <a:r>
              <a:rPr lang="en-US" sz="600" dirty="0">
                <a:solidFill>
                  <a:prstClr val="black"/>
                </a:solidFill>
              </a:rPr>
              <a:t> Kimia</a:t>
            </a:r>
          </a:p>
        </p:txBody>
      </p:sp>
      <p:sp>
        <p:nvSpPr>
          <p:cNvPr id="69" name="Rectangle 68"/>
          <p:cNvSpPr/>
          <p:nvPr/>
        </p:nvSpPr>
        <p:spPr>
          <a:xfrm>
            <a:off x="4374820" y="5357939"/>
            <a:ext cx="434707"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JPN</a:t>
            </a:r>
          </a:p>
        </p:txBody>
      </p:sp>
      <p:sp>
        <p:nvSpPr>
          <p:cNvPr id="72" name="Rectangle 71"/>
          <p:cNvSpPr/>
          <p:nvPr/>
        </p:nvSpPr>
        <p:spPr>
          <a:xfrm>
            <a:off x="4932457" y="5357939"/>
            <a:ext cx="434707"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JPJ</a:t>
            </a:r>
          </a:p>
        </p:txBody>
      </p:sp>
      <p:sp>
        <p:nvSpPr>
          <p:cNvPr id="75" name="Rectangle 74"/>
          <p:cNvSpPr/>
          <p:nvPr/>
        </p:nvSpPr>
        <p:spPr>
          <a:xfrm>
            <a:off x="5490094" y="5357939"/>
            <a:ext cx="434707"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SSM</a:t>
            </a:r>
          </a:p>
        </p:txBody>
      </p:sp>
      <p:sp>
        <p:nvSpPr>
          <p:cNvPr id="78" name="Rectangle 77"/>
          <p:cNvSpPr/>
          <p:nvPr/>
        </p:nvSpPr>
        <p:spPr>
          <a:xfrm>
            <a:off x="6047731" y="5357939"/>
            <a:ext cx="434707" cy="2909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MPOCC</a:t>
            </a:r>
          </a:p>
        </p:txBody>
      </p:sp>
      <p:sp>
        <p:nvSpPr>
          <p:cNvPr id="145" name="Rectangle 144"/>
          <p:cNvSpPr/>
          <p:nvPr/>
        </p:nvSpPr>
        <p:spPr>
          <a:xfrm>
            <a:off x="6833998" y="5547495"/>
            <a:ext cx="1299390" cy="266839"/>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Bhg</a:t>
            </a:r>
            <a:r>
              <a:rPr lang="en-US" sz="600" dirty="0">
                <a:solidFill>
                  <a:prstClr val="black"/>
                </a:solidFill>
              </a:rPr>
              <a:t>. </a:t>
            </a:r>
            <a:r>
              <a:rPr lang="en-US" sz="600" dirty="0" err="1">
                <a:solidFill>
                  <a:prstClr val="black"/>
                </a:solidFill>
              </a:rPr>
              <a:t>Pelesenan</a:t>
            </a:r>
            <a:r>
              <a:rPr lang="en-US" sz="600" dirty="0">
                <a:solidFill>
                  <a:prstClr val="black"/>
                </a:solidFill>
              </a:rPr>
              <a:t> </a:t>
            </a:r>
            <a:r>
              <a:rPr lang="en-US" sz="600" dirty="0" err="1">
                <a:solidFill>
                  <a:prstClr val="black"/>
                </a:solidFill>
              </a:rPr>
              <a:t>dan</a:t>
            </a:r>
            <a:r>
              <a:rPr lang="en-US" sz="600" dirty="0">
                <a:solidFill>
                  <a:prstClr val="black"/>
                </a:solidFill>
              </a:rPr>
              <a:t> </a:t>
            </a:r>
            <a:r>
              <a:rPr lang="en-US" sz="600" dirty="0" err="1">
                <a:solidFill>
                  <a:prstClr val="black"/>
                </a:solidFill>
              </a:rPr>
              <a:t>Penguatkuasaan</a:t>
            </a:r>
            <a:r>
              <a:rPr lang="en-US" sz="600" dirty="0">
                <a:solidFill>
                  <a:prstClr val="black"/>
                </a:solidFill>
              </a:rPr>
              <a:t> </a:t>
            </a:r>
          </a:p>
        </p:txBody>
      </p:sp>
      <p:sp>
        <p:nvSpPr>
          <p:cNvPr id="151" name="Rectangle 150"/>
          <p:cNvSpPr/>
          <p:nvPr/>
        </p:nvSpPr>
        <p:spPr>
          <a:xfrm>
            <a:off x="8232462" y="5547495"/>
            <a:ext cx="1262448" cy="266839"/>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Bhg</a:t>
            </a:r>
            <a:r>
              <a:rPr lang="en-US" sz="600" dirty="0">
                <a:solidFill>
                  <a:prstClr val="black"/>
                </a:solidFill>
              </a:rPr>
              <a:t>. </a:t>
            </a:r>
            <a:r>
              <a:rPr lang="en-US" sz="600" dirty="0" err="1">
                <a:solidFill>
                  <a:prstClr val="black"/>
                </a:solidFill>
              </a:rPr>
              <a:t>Ekonomi</a:t>
            </a:r>
            <a:r>
              <a:rPr lang="en-US" sz="600" dirty="0">
                <a:solidFill>
                  <a:prstClr val="black"/>
                </a:solidFill>
              </a:rPr>
              <a:t> </a:t>
            </a:r>
            <a:r>
              <a:rPr lang="en-US" sz="600" dirty="0" err="1">
                <a:solidFill>
                  <a:prstClr val="black"/>
                </a:solidFill>
              </a:rPr>
              <a:t>dan</a:t>
            </a:r>
            <a:r>
              <a:rPr lang="en-US" sz="600" dirty="0">
                <a:solidFill>
                  <a:prstClr val="black"/>
                </a:solidFill>
              </a:rPr>
              <a:t> Pembangunan </a:t>
            </a:r>
            <a:r>
              <a:rPr lang="en-US" sz="600" dirty="0" err="1">
                <a:solidFill>
                  <a:prstClr val="black"/>
                </a:solidFill>
              </a:rPr>
              <a:t>Industri</a:t>
            </a:r>
            <a:endParaRPr lang="en-US" sz="600" dirty="0">
              <a:solidFill>
                <a:prstClr val="black"/>
              </a:solidFill>
            </a:endParaRPr>
          </a:p>
        </p:txBody>
      </p:sp>
      <p:sp>
        <p:nvSpPr>
          <p:cNvPr id="178" name="Rectangle 177"/>
          <p:cNvSpPr/>
          <p:nvPr/>
        </p:nvSpPr>
        <p:spPr>
          <a:xfrm>
            <a:off x="3021786" y="2863859"/>
            <a:ext cx="7673765" cy="1214403"/>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675" b="1" dirty="0">
                <a:solidFill>
                  <a:prstClr val="black"/>
                </a:solidFill>
                <a:cs typeface="Arial" panose="020B0604020202020204" pitchFamily="34" charset="0"/>
              </a:rPr>
              <a:t>	</a:t>
            </a:r>
            <a:r>
              <a:rPr lang="en-US" sz="800" b="1" dirty="0">
                <a:solidFill>
                  <a:prstClr val="black"/>
                </a:solidFill>
                <a:cs typeface="Arial" panose="020B0604020202020204" pitchFamily="34" charset="0"/>
              </a:rPr>
              <a:t>SISTEM APLIKASI YANG MENYOKONG PERKHIDMATAN/ FUNGSI</a:t>
            </a:r>
          </a:p>
        </p:txBody>
      </p:sp>
      <p:grpSp>
        <p:nvGrpSpPr>
          <p:cNvPr id="48" name="Group 47"/>
          <p:cNvGrpSpPr/>
          <p:nvPr/>
        </p:nvGrpSpPr>
        <p:grpSpPr>
          <a:xfrm>
            <a:off x="3902272" y="3325033"/>
            <a:ext cx="616275" cy="309812"/>
            <a:chOff x="2429647" y="3384615"/>
            <a:chExt cx="616275" cy="309812"/>
          </a:xfrm>
        </p:grpSpPr>
        <p:sp>
          <p:nvSpPr>
            <p:cNvPr id="164" name="Rectangle 163"/>
            <p:cNvSpPr/>
            <p:nvPr/>
          </p:nvSpPr>
          <p:spPr>
            <a:xfrm>
              <a:off x="2429647" y="3384615"/>
              <a:ext cx="616275" cy="309812"/>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COMOS</a:t>
              </a:r>
            </a:p>
          </p:txBody>
        </p:sp>
        <p:pic>
          <p:nvPicPr>
            <p:cNvPr id="165" name="Picture 164"/>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2913392" y="3387842"/>
              <a:ext cx="107072" cy="103271"/>
            </a:xfrm>
            <a:prstGeom prst="rect">
              <a:avLst/>
            </a:prstGeom>
            <a:ln w="3175">
              <a:noFill/>
            </a:ln>
          </p:spPr>
        </p:pic>
      </p:grpSp>
      <p:sp>
        <p:nvSpPr>
          <p:cNvPr id="257" name="Rectangle 256"/>
          <p:cNvSpPr/>
          <p:nvPr/>
        </p:nvSpPr>
        <p:spPr>
          <a:xfrm>
            <a:off x="3021786" y="2064795"/>
            <a:ext cx="7673765" cy="8036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800" b="1" dirty="0">
                <a:solidFill>
                  <a:prstClr val="black"/>
                </a:solidFill>
              </a:rPr>
              <a:t> PERKHIDMATAN UTAMA</a:t>
            </a:r>
          </a:p>
          <a:p>
            <a:pPr algn="ctr"/>
            <a:endParaRPr lang="en-US" sz="675" b="1" dirty="0">
              <a:solidFill>
                <a:prstClr val="white"/>
              </a:solidFill>
            </a:endParaRPr>
          </a:p>
          <a:p>
            <a:pPr algn="ctr"/>
            <a:endParaRPr lang="en-US" sz="675" b="1" dirty="0">
              <a:solidFill>
                <a:prstClr val="white"/>
              </a:solidFill>
            </a:endParaRPr>
          </a:p>
          <a:p>
            <a:pPr algn="ctr"/>
            <a:endParaRPr lang="en-US" sz="675" b="1" dirty="0">
              <a:solidFill>
                <a:prstClr val="white"/>
              </a:solidFill>
            </a:endParaRPr>
          </a:p>
          <a:p>
            <a:pPr algn="ctr"/>
            <a:endParaRPr lang="en-US" sz="675" b="1" dirty="0">
              <a:solidFill>
                <a:prstClr val="white"/>
              </a:solidFill>
            </a:endParaRPr>
          </a:p>
          <a:p>
            <a:pPr algn="ctr"/>
            <a:endParaRPr lang="en-US" sz="675" b="1" dirty="0">
              <a:solidFill>
                <a:prstClr val="white"/>
              </a:solidFill>
            </a:endParaRPr>
          </a:p>
          <a:p>
            <a:pPr algn="ctr"/>
            <a:endParaRPr lang="ms-MY" sz="675" b="1" dirty="0">
              <a:solidFill>
                <a:prstClr val="white"/>
              </a:solidFill>
            </a:endParaRPr>
          </a:p>
        </p:txBody>
      </p:sp>
      <p:grpSp>
        <p:nvGrpSpPr>
          <p:cNvPr id="52" name="Group 51"/>
          <p:cNvGrpSpPr/>
          <p:nvPr/>
        </p:nvGrpSpPr>
        <p:grpSpPr>
          <a:xfrm>
            <a:off x="3127161" y="2280069"/>
            <a:ext cx="914540" cy="503964"/>
            <a:chOff x="1654536" y="2339651"/>
            <a:chExt cx="914540" cy="503964"/>
          </a:xfrm>
        </p:grpSpPr>
        <p:sp>
          <p:nvSpPr>
            <p:cNvPr id="155" name="Rounded Rectangle 154"/>
            <p:cNvSpPr/>
            <p:nvPr/>
          </p:nvSpPr>
          <p:spPr>
            <a:xfrm>
              <a:off x="1654536" y="2339651"/>
              <a:ext cx="914540" cy="503964"/>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Pelaksanaan</a:t>
              </a:r>
              <a:r>
                <a:rPr lang="en-US" sz="600" dirty="0">
                  <a:solidFill>
                    <a:prstClr val="black"/>
                  </a:solidFill>
                </a:rPr>
                <a:t> </a:t>
              </a:r>
              <a:r>
                <a:rPr lang="en-US" sz="600" dirty="0" err="1">
                  <a:solidFill>
                    <a:prstClr val="black"/>
                  </a:solidFill>
                </a:rPr>
                <a:t>Dasar</a:t>
              </a:r>
              <a:r>
                <a:rPr lang="en-US" sz="600" dirty="0">
                  <a:solidFill>
                    <a:prstClr val="black"/>
                  </a:solidFill>
                </a:rPr>
                <a:t> </a:t>
              </a:r>
              <a:r>
                <a:rPr lang="en-US" sz="600" dirty="0" err="1">
                  <a:solidFill>
                    <a:prstClr val="black"/>
                  </a:solidFill>
                </a:rPr>
                <a:t>Industri</a:t>
              </a:r>
              <a:r>
                <a:rPr lang="en-US" sz="600" dirty="0">
                  <a:solidFill>
                    <a:prstClr val="black"/>
                  </a:solidFill>
                </a:rPr>
                <a:t> </a:t>
              </a:r>
              <a:r>
                <a:rPr lang="en-US" sz="600" dirty="0" err="1">
                  <a:solidFill>
                    <a:prstClr val="black"/>
                  </a:solidFill>
                </a:rPr>
                <a:t>Kelapa</a:t>
              </a:r>
              <a:r>
                <a:rPr lang="en-US" sz="600" dirty="0">
                  <a:solidFill>
                    <a:prstClr val="black"/>
                  </a:solidFill>
                </a:rPr>
                <a:t> </a:t>
              </a:r>
              <a:r>
                <a:rPr lang="en-US" sz="600" dirty="0" err="1">
                  <a:solidFill>
                    <a:prstClr val="black"/>
                  </a:solidFill>
                </a:rPr>
                <a:t>Sawit</a:t>
              </a:r>
              <a:r>
                <a:rPr lang="en-US" sz="600" dirty="0">
                  <a:solidFill>
                    <a:prstClr val="black"/>
                  </a:solidFill>
                </a:rPr>
                <a:t> Malaysia</a:t>
              </a:r>
            </a:p>
          </p:txBody>
        </p:sp>
        <p:pic>
          <p:nvPicPr>
            <p:cNvPr id="156" name="Picture 155"/>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2430451" y="2354262"/>
              <a:ext cx="118130" cy="75595"/>
            </a:xfrm>
            <a:prstGeom prst="rect">
              <a:avLst/>
            </a:prstGeom>
            <a:solidFill>
              <a:srgbClr val="FFFF99"/>
            </a:solidFill>
            <a:ln w="3175">
              <a:noFill/>
            </a:ln>
          </p:spPr>
        </p:pic>
      </p:grpSp>
      <p:sp>
        <p:nvSpPr>
          <p:cNvPr id="182" name="Rounded Rectangle 181"/>
          <p:cNvSpPr/>
          <p:nvPr/>
        </p:nvSpPr>
        <p:spPr>
          <a:xfrm>
            <a:off x="4063343" y="2280069"/>
            <a:ext cx="914540" cy="503964"/>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Penyelidikan</a:t>
            </a:r>
            <a:r>
              <a:rPr lang="en-US" sz="600" dirty="0">
                <a:solidFill>
                  <a:prstClr val="black"/>
                </a:solidFill>
              </a:rPr>
              <a:t> </a:t>
            </a:r>
            <a:r>
              <a:rPr lang="en-US" sz="600" dirty="0" err="1">
                <a:solidFill>
                  <a:prstClr val="black"/>
                </a:solidFill>
              </a:rPr>
              <a:t>Kejuruteraan</a:t>
            </a:r>
            <a:endParaRPr lang="en-US" sz="600" dirty="0">
              <a:solidFill>
                <a:prstClr val="black"/>
              </a:solidFill>
            </a:endParaRPr>
          </a:p>
        </p:txBody>
      </p:sp>
      <p:grpSp>
        <p:nvGrpSpPr>
          <p:cNvPr id="47" name="Group 46"/>
          <p:cNvGrpSpPr/>
          <p:nvPr/>
        </p:nvGrpSpPr>
        <p:grpSpPr>
          <a:xfrm>
            <a:off x="4999526" y="2280065"/>
            <a:ext cx="914540" cy="503965"/>
            <a:chOff x="3526901" y="2339647"/>
            <a:chExt cx="914540" cy="503965"/>
          </a:xfrm>
        </p:grpSpPr>
        <p:sp>
          <p:nvSpPr>
            <p:cNvPr id="185" name="Rounded Rectangle 184"/>
            <p:cNvSpPr/>
            <p:nvPr/>
          </p:nvSpPr>
          <p:spPr>
            <a:xfrm>
              <a:off x="3526901" y="2339647"/>
              <a:ext cx="914540" cy="503965"/>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Penyelidikan</a:t>
              </a:r>
              <a:r>
                <a:rPr lang="en-US" sz="600" dirty="0">
                  <a:solidFill>
                    <a:prstClr val="black"/>
                  </a:solidFill>
                </a:rPr>
                <a:t> </a:t>
              </a:r>
              <a:r>
                <a:rPr lang="en-US" sz="600" dirty="0" err="1">
                  <a:solidFill>
                    <a:prstClr val="black"/>
                  </a:solidFill>
                </a:rPr>
                <a:t>Biologi</a:t>
              </a:r>
              <a:endParaRPr lang="en-US" sz="600" dirty="0">
                <a:solidFill>
                  <a:prstClr val="black"/>
                </a:solidFill>
              </a:endParaRPr>
            </a:p>
          </p:txBody>
        </p:sp>
        <p:pic>
          <p:nvPicPr>
            <p:cNvPr id="186" name="Picture 185"/>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4302816" y="2354258"/>
              <a:ext cx="118130" cy="75595"/>
            </a:xfrm>
            <a:prstGeom prst="rect">
              <a:avLst/>
            </a:prstGeom>
            <a:solidFill>
              <a:srgbClr val="FFFF99"/>
            </a:solidFill>
            <a:ln w="3175">
              <a:noFill/>
            </a:ln>
          </p:spPr>
        </p:pic>
      </p:grpSp>
      <p:grpSp>
        <p:nvGrpSpPr>
          <p:cNvPr id="46" name="Group 45"/>
          <p:cNvGrpSpPr/>
          <p:nvPr/>
        </p:nvGrpSpPr>
        <p:grpSpPr>
          <a:xfrm>
            <a:off x="6877182" y="2293627"/>
            <a:ext cx="914540" cy="503966"/>
            <a:chOff x="5404557" y="2353209"/>
            <a:chExt cx="914540" cy="503966"/>
          </a:xfrm>
        </p:grpSpPr>
        <p:sp>
          <p:nvSpPr>
            <p:cNvPr id="188" name="Rounded Rectangle 187"/>
            <p:cNvSpPr/>
            <p:nvPr/>
          </p:nvSpPr>
          <p:spPr>
            <a:xfrm>
              <a:off x="5404557" y="2353209"/>
              <a:ext cx="914540" cy="503966"/>
            </a:xfrm>
            <a:prstGeom prst="round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Pelesenan</a:t>
              </a:r>
              <a:r>
                <a:rPr lang="en-US" sz="600" dirty="0">
                  <a:solidFill>
                    <a:prstClr val="black"/>
                  </a:solidFill>
                </a:rPr>
                <a:t> </a:t>
              </a:r>
              <a:r>
                <a:rPr lang="en-US" sz="600" dirty="0" err="1">
                  <a:solidFill>
                    <a:prstClr val="black"/>
                  </a:solidFill>
                </a:rPr>
                <a:t>dan</a:t>
              </a:r>
              <a:r>
                <a:rPr lang="en-US" sz="600" dirty="0">
                  <a:solidFill>
                    <a:prstClr val="black"/>
                  </a:solidFill>
                </a:rPr>
                <a:t> </a:t>
              </a:r>
              <a:r>
                <a:rPr lang="en-US" sz="600" dirty="0" err="1">
                  <a:solidFill>
                    <a:prstClr val="black"/>
                  </a:solidFill>
                </a:rPr>
                <a:t>Penguatkuasaan</a:t>
              </a:r>
              <a:endParaRPr lang="en-US" sz="600" dirty="0">
                <a:solidFill>
                  <a:prstClr val="black"/>
                </a:solidFill>
              </a:endParaRPr>
            </a:p>
          </p:txBody>
        </p:sp>
        <p:pic>
          <p:nvPicPr>
            <p:cNvPr id="189" name="Picture 188"/>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6180472" y="2367820"/>
              <a:ext cx="118130" cy="75595"/>
            </a:xfrm>
            <a:prstGeom prst="rect">
              <a:avLst/>
            </a:prstGeom>
            <a:solidFill>
              <a:srgbClr val="FCD5B5"/>
            </a:solidFill>
            <a:ln w="3175">
              <a:noFill/>
            </a:ln>
          </p:spPr>
        </p:pic>
      </p:grpSp>
      <p:grpSp>
        <p:nvGrpSpPr>
          <p:cNvPr id="45" name="Group 44"/>
          <p:cNvGrpSpPr/>
          <p:nvPr/>
        </p:nvGrpSpPr>
        <p:grpSpPr>
          <a:xfrm>
            <a:off x="7813366" y="2293627"/>
            <a:ext cx="914540" cy="503966"/>
            <a:chOff x="6340741" y="2353209"/>
            <a:chExt cx="914540" cy="503966"/>
          </a:xfrm>
        </p:grpSpPr>
        <p:sp>
          <p:nvSpPr>
            <p:cNvPr id="191" name="Rounded Rectangle 190"/>
            <p:cNvSpPr/>
            <p:nvPr/>
          </p:nvSpPr>
          <p:spPr>
            <a:xfrm>
              <a:off x="6340741" y="2353209"/>
              <a:ext cx="914540" cy="503966"/>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Penggalakan</a:t>
              </a:r>
              <a:r>
                <a:rPr lang="en-US" sz="600" dirty="0">
                  <a:solidFill>
                    <a:prstClr val="black"/>
                  </a:solidFill>
                </a:rPr>
                <a:t> </a:t>
              </a:r>
              <a:r>
                <a:rPr lang="en-US" sz="600" dirty="0" err="1">
                  <a:solidFill>
                    <a:prstClr val="black"/>
                  </a:solidFill>
                </a:rPr>
                <a:t>Pemasaran</a:t>
              </a:r>
              <a:r>
                <a:rPr lang="en-US" sz="600" dirty="0">
                  <a:solidFill>
                    <a:prstClr val="black"/>
                  </a:solidFill>
                </a:rPr>
                <a:t> </a:t>
              </a:r>
              <a:r>
                <a:rPr lang="en-US" sz="600" dirty="0" err="1">
                  <a:solidFill>
                    <a:prstClr val="black"/>
                  </a:solidFill>
                </a:rPr>
                <a:t>Luar</a:t>
              </a:r>
              <a:r>
                <a:rPr lang="en-US" sz="600" dirty="0">
                  <a:solidFill>
                    <a:prstClr val="black"/>
                  </a:solidFill>
                </a:rPr>
                <a:t> Negara</a:t>
              </a:r>
            </a:p>
          </p:txBody>
        </p:sp>
        <p:pic>
          <p:nvPicPr>
            <p:cNvPr id="192" name="Picture 191"/>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7116656" y="2367820"/>
              <a:ext cx="118130" cy="75595"/>
            </a:xfrm>
            <a:prstGeom prst="rect">
              <a:avLst/>
            </a:prstGeom>
            <a:solidFill>
              <a:srgbClr val="FFFF99"/>
            </a:solidFill>
            <a:ln w="3175">
              <a:noFill/>
            </a:ln>
          </p:spPr>
        </p:pic>
      </p:grpSp>
      <p:grpSp>
        <p:nvGrpSpPr>
          <p:cNvPr id="43" name="Group 42"/>
          <p:cNvGrpSpPr/>
          <p:nvPr/>
        </p:nvGrpSpPr>
        <p:grpSpPr>
          <a:xfrm>
            <a:off x="5935708" y="2280069"/>
            <a:ext cx="914540" cy="503966"/>
            <a:chOff x="4463083" y="2339651"/>
            <a:chExt cx="914540" cy="503966"/>
          </a:xfrm>
        </p:grpSpPr>
        <p:sp>
          <p:nvSpPr>
            <p:cNvPr id="194" name="Rounded Rectangle 193"/>
            <p:cNvSpPr/>
            <p:nvPr/>
          </p:nvSpPr>
          <p:spPr>
            <a:xfrm>
              <a:off x="4463083" y="2339651"/>
              <a:ext cx="914540" cy="503966"/>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Pengkomersialan</a:t>
              </a:r>
              <a:r>
                <a:rPr lang="en-US" sz="600" dirty="0">
                  <a:solidFill>
                    <a:prstClr val="black"/>
                  </a:solidFill>
                </a:rPr>
                <a:t> </a:t>
              </a:r>
              <a:r>
                <a:rPr lang="en-US" sz="600" dirty="0" err="1">
                  <a:solidFill>
                    <a:prstClr val="black"/>
                  </a:solidFill>
                </a:rPr>
                <a:t>dan</a:t>
              </a:r>
              <a:r>
                <a:rPr lang="en-US" sz="600" dirty="0">
                  <a:solidFill>
                    <a:prstClr val="black"/>
                  </a:solidFill>
                </a:rPr>
                <a:t> </a:t>
              </a:r>
              <a:r>
                <a:rPr lang="en-US" sz="600" dirty="0" err="1">
                  <a:solidFill>
                    <a:prstClr val="black"/>
                  </a:solidFill>
                </a:rPr>
                <a:t>Khidmat</a:t>
              </a:r>
              <a:r>
                <a:rPr lang="en-US" sz="600" dirty="0">
                  <a:solidFill>
                    <a:prstClr val="black"/>
                  </a:solidFill>
                </a:rPr>
                <a:t> </a:t>
              </a:r>
              <a:r>
                <a:rPr lang="en-US" sz="600" dirty="0" err="1">
                  <a:solidFill>
                    <a:prstClr val="black"/>
                  </a:solidFill>
                </a:rPr>
                <a:t>Nasihat</a:t>
              </a:r>
              <a:endParaRPr lang="en-US" sz="600" dirty="0">
                <a:solidFill>
                  <a:prstClr val="black"/>
                </a:solidFill>
              </a:endParaRPr>
            </a:p>
          </p:txBody>
        </p:sp>
        <p:pic>
          <p:nvPicPr>
            <p:cNvPr id="195" name="Picture 194"/>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5238999" y="2354262"/>
              <a:ext cx="118130" cy="75595"/>
            </a:xfrm>
            <a:prstGeom prst="rect">
              <a:avLst/>
            </a:prstGeom>
            <a:solidFill>
              <a:srgbClr val="FFFF99"/>
            </a:solidFill>
            <a:ln w="3175">
              <a:noFill/>
            </a:ln>
          </p:spPr>
        </p:pic>
      </p:grpSp>
      <p:grpSp>
        <p:nvGrpSpPr>
          <p:cNvPr id="42" name="Group 41"/>
          <p:cNvGrpSpPr/>
          <p:nvPr/>
        </p:nvGrpSpPr>
        <p:grpSpPr>
          <a:xfrm>
            <a:off x="8749552" y="2293627"/>
            <a:ext cx="914540" cy="503966"/>
            <a:chOff x="7276927" y="2353209"/>
            <a:chExt cx="914540" cy="503966"/>
          </a:xfrm>
        </p:grpSpPr>
        <p:sp>
          <p:nvSpPr>
            <p:cNvPr id="197" name="Rounded Rectangle 196"/>
            <p:cNvSpPr/>
            <p:nvPr/>
          </p:nvSpPr>
          <p:spPr>
            <a:xfrm>
              <a:off x="7276927" y="2353209"/>
              <a:ext cx="914540" cy="503966"/>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Pembangunan </a:t>
              </a:r>
              <a:r>
                <a:rPr lang="en-US" sz="600" dirty="0" err="1">
                  <a:solidFill>
                    <a:prstClr val="black"/>
                  </a:solidFill>
                </a:rPr>
                <a:t>Sumber</a:t>
              </a:r>
              <a:r>
                <a:rPr lang="en-US" sz="600" dirty="0">
                  <a:solidFill>
                    <a:prstClr val="black"/>
                  </a:solidFill>
                </a:rPr>
                <a:t> </a:t>
              </a:r>
              <a:r>
                <a:rPr lang="en-US" sz="600" dirty="0" err="1">
                  <a:solidFill>
                    <a:prstClr val="black"/>
                  </a:solidFill>
                </a:rPr>
                <a:t>Manusia</a:t>
              </a:r>
              <a:r>
                <a:rPr lang="en-US" sz="600" dirty="0">
                  <a:solidFill>
                    <a:prstClr val="black"/>
                  </a:solidFill>
                </a:rPr>
                <a:t> </a:t>
              </a:r>
              <a:r>
                <a:rPr lang="en-US" sz="600" dirty="0" err="1">
                  <a:solidFill>
                    <a:prstClr val="black"/>
                  </a:solidFill>
                </a:rPr>
                <a:t>Industri</a:t>
              </a:r>
              <a:r>
                <a:rPr lang="en-US" sz="600" dirty="0">
                  <a:solidFill>
                    <a:prstClr val="black"/>
                  </a:solidFill>
                </a:rPr>
                <a:t> </a:t>
              </a:r>
              <a:r>
                <a:rPr lang="en-US" sz="600" dirty="0" err="1">
                  <a:solidFill>
                    <a:prstClr val="black"/>
                  </a:solidFill>
                </a:rPr>
                <a:t>Kelapa</a:t>
              </a:r>
              <a:r>
                <a:rPr lang="en-US" sz="600" dirty="0">
                  <a:solidFill>
                    <a:prstClr val="black"/>
                  </a:solidFill>
                </a:rPr>
                <a:t> </a:t>
              </a:r>
              <a:r>
                <a:rPr lang="en-US" sz="600" dirty="0" err="1">
                  <a:solidFill>
                    <a:prstClr val="black"/>
                  </a:solidFill>
                </a:rPr>
                <a:t>Sawit</a:t>
              </a:r>
              <a:r>
                <a:rPr lang="en-US" sz="600" dirty="0">
                  <a:solidFill>
                    <a:prstClr val="black"/>
                  </a:solidFill>
                </a:rPr>
                <a:t> </a:t>
              </a:r>
            </a:p>
          </p:txBody>
        </p:sp>
        <p:pic>
          <p:nvPicPr>
            <p:cNvPr id="198" name="Picture 197"/>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8052842" y="2367820"/>
              <a:ext cx="118130" cy="75595"/>
            </a:xfrm>
            <a:prstGeom prst="rect">
              <a:avLst/>
            </a:prstGeom>
            <a:solidFill>
              <a:srgbClr val="FFFF99"/>
            </a:solidFill>
            <a:ln w="3175">
              <a:noFill/>
            </a:ln>
          </p:spPr>
        </p:pic>
      </p:grpSp>
      <p:grpSp>
        <p:nvGrpSpPr>
          <p:cNvPr id="40" name="Group 39"/>
          <p:cNvGrpSpPr/>
          <p:nvPr/>
        </p:nvGrpSpPr>
        <p:grpSpPr>
          <a:xfrm>
            <a:off x="9685737" y="2293627"/>
            <a:ext cx="914540" cy="503966"/>
            <a:chOff x="8213112" y="2353209"/>
            <a:chExt cx="914540" cy="503966"/>
          </a:xfrm>
        </p:grpSpPr>
        <p:sp>
          <p:nvSpPr>
            <p:cNvPr id="200" name="Rounded Rectangle 199"/>
            <p:cNvSpPr/>
            <p:nvPr/>
          </p:nvSpPr>
          <p:spPr>
            <a:xfrm>
              <a:off x="8213112" y="2353209"/>
              <a:ext cx="914540" cy="503966"/>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a:solidFill>
                    <a:prstClr val="black"/>
                  </a:solidFill>
                </a:rPr>
                <a:t>Perkhidmatan</a:t>
              </a:r>
              <a:r>
                <a:rPr lang="en-US" sz="600" dirty="0">
                  <a:solidFill>
                    <a:prstClr val="black"/>
                  </a:solidFill>
                </a:rPr>
                <a:t> </a:t>
              </a:r>
              <a:r>
                <a:rPr lang="en-US" sz="600" dirty="0" err="1">
                  <a:solidFill>
                    <a:prstClr val="black"/>
                  </a:solidFill>
                </a:rPr>
                <a:t>Pengumpulan</a:t>
              </a:r>
              <a:r>
                <a:rPr lang="en-US" sz="600" dirty="0">
                  <a:solidFill>
                    <a:prstClr val="black"/>
                  </a:solidFill>
                </a:rPr>
                <a:t> </a:t>
              </a:r>
              <a:r>
                <a:rPr lang="en-US" sz="600" dirty="0" err="1">
                  <a:solidFill>
                    <a:prstClr val="black"/>
                  </a:solidFill>
                </a:rPr>
                <a:t>dan</a:t>
              </a:r>
              <a:r>
                <a:rPr lang="en-US" sz="600" dirty="0">
                  <a:solidFill>
                    <a:prstClr val="black"/>
                  </a:solidFill>
                </a:rPr>
                <a:t> </a:t>
              </a:r>
              <a:r>
                <a:rPr lang="en-US" sz="600" dirty="0" err="1">
                  <a:solidFill>
                    <a:prstClr val="black"/>
                  </a:solidFill>
                </a:rPr>
                <a:t>Hebahan</a:t>
              </a:r>
              <a:r>
                <a:rPr lang="en-US" sz="600" dirty="0">
                  <a:solidFill>
                    <a:prstClr val="black"/>
                  </a:solidFill>
                </a:rPr>
                <a:t> </a:t>
              </a:r>
              <a:r>
                <a:rPr lang="en-US" sz="600" dirty="0" err="1">
                  <a:solidFill>
                    <a:prstClr val="black"/>
                  </a:solidFill>
                </a:rPr>
                <a:t>Maklumat</a:t>
              </a:r>
              <a:endParaRPr lang="en-US" sz="600" dirty="0">
                <a:solidFill>
                  <a:prstClr val="black"/>
                </a:solidFill>
              </a:endParaRPr>
            </a:p>
          </p:txBody>
        </p:sp>
        <p:pic>
          <p:nvPicPr>
            <p:cNvPr id="201" name="Picture 200"/>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8989027" y="2367820"/>
              <a:ext cx="118130" cy="75595"/>
            </a:xfrm>
            <a:prstGeom prst="rect">
              <a:avLst/>
            </a:prstGeom>
            <a:solidFill>
              <a:srgbClr val="FFFF99"/>
            </a:solidFill>
            <a:ln w="3175">
              <a:noFill/>
            </a:ln>
          </p:spPr>
        </p:pic>
      </p:grpSp>
      <p:sp>
        <p:nvSpPr>
          <p:cNvPr id="202" name="Rectangle 201"/>
          <p:cNvSpPr/>
          <p:nvPr/>
        </p:nvSpPr>
        <p:spPr>
          <a:xfrm>
            <a:off x="3150867" y="3092948"/>
            <a:ext cx="2101738" cy="685253"/>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675" b="1" dirty="0">
              <a:solidFill>
                <a:prstClr val="black"/>
              </a:solidFill>
              <a:cs typeface="Arial" panose="020B0604020202020204" pitchFamily="34" charset="0"/>
            </a:endParaRPr>
          </a:p>
        </p:txBody>
      </p:sp>
      <p:sp>
        <p:nvSpPr>
          <p:cNvPr id="203" name="Rectangle 202"/>
          <p:cNvSpPr/>
          <p:nvPr/>
        </p:nvSpPr>
        <p:spPr>
          <a:xfrm>
            <a:off x="5337633" y="3092947"/>
            <a:ext cx="1892361" cy="932368"/>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675" b="1" dirty="0">
              <a:solidFill>
                <a:prstClr val="black"/>
              </a:solidFill>
              <a:cs typeface="Arial" panose="020B0604020202020204" pitchFamily="34" charset="0"/>
            </a:endParaRPr>
          </a:p>
        </p:txBody>
      </p:sp>
      <p:sp>
        <p:nvSpPr>
          <p:cNvPr id="204" name="Rectangle 203"/>
          <p:cNvSpPr/>
          <p:nvPr/>
        </p:nvSpPr>
        <p:spPr>
          <a:xfrm>
            <a:off x="7305197" y="3082261"/>
            <a:ext cx="3274586" cy="942138"/>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675" b="1" dirty="0">
              <a:solidFill>
                <a:prstClr val="black"/>
              </a:solidFill>
              <a:cs typeface="Arial" panose="020B0604020202020204" pitchFamily="34" charset="0"/>
            </a:endParaRPr>
          </a:p>
        </p:txBody>
      </p:sp>
      <p:sp>
        <p:nvSpPr>
          <p:cNvPr id="205" name="TextBox 204"/>
          <p:cNvSpPr txBox="1"/>
          <p:nvPr/>
        </p:nvSpPr>
        <p:spPr>
          <a:xfrm>
            <a:off x="3160643" y="3052519"/>
            <a:ext cx="646331" cy="196208"/>
          </a:xfrm>
          <a:prstGeom prst="rect">
            <a:avLst/>
          </a:prstGeom>
          <a:noFill/>
          <a:ln w="3175">
            <a:noFill/>
          </a:ln>
        </p:spPr>
        <p:txBody>
          <a:bodyPr wrap="none" rtlCol="0">
            <a:spAutoFit/>
          </a:bodyPr>
          <a:lstStyle/>
          <a:p>
            <a:r>
              <a:rPr lang="en-US" sz="675" b="1" dirty="0" err="1">
                <a:solidFill>
                  <a:prstClr val="black"/>
                </a:solidFill>
              </a:rPr>
              <a:t>Penyelidikan</a:t>
            </a:r>
            <a:endParaRPr lang="ms-MY" sz="675" b="1" dirty="0">
              <a:solidFill>
                <a:prstClr val="black"/>
              </a:solidFill>
            </a:endParaRPr>
          </a:p>
        </p:txBody>
      </p:sp>
      <p:sp>
        <p:nvSpPr>
          <p:cNvPr id="206" name="TextBox 205"/>
          <p:cNvSpPr txBox="1"/>
          <p:nvPr/>
        </p:nvSpPr>
        <p:spPr>
          <a:xfrm>
            <a:off x="5324987" y="3052519"/>
            <a:ext cx="1250663" cy="196208"/>
          </a:xfrm>
          <a:prstGeom prst="rect">
            <a:avLst/>
          </a:prstGeom>
          <a:noFill/>
          <a:ln w="3175">
            <a:noFill/>
          </a:ln>
        </p:spPr>
        <p:txBody>
          <a:bodyPr wrap="none" rtlCol="0">
            <a:spAutoFit/>
          </a:bodyPr>
          <a:lstStyle/>
          <a:p>
            <a:r>
              <a:rPr lang="en-US" sz="675" b="1" dirty="0" err="1">
                <a:solidFill>
                  <a:prstClr val="black"/>
                </a:solidFill>
              </a:rPr>
              <a:t>Pelesenan</a:t>
            </a:r>
            <a:r>
              <a:rPr lang="en-US" sz="675" b="1" dirty="0">
                <a:solidFill>
                  <a:prstClr val="black"/>
                </a:solidFill>
              </a:rPr>
              <a:t> &amp; </a:t>
            </a:r>
            <a:r>
              <a:rPr lang="en-US" sz="675" b="1" dirty="0" err="1">
                <a:solidFill>
                  <a:prstClr val="black"/>
                </a:solidFill>
              </a:rPr>
              <a:t>Penguatkuasaan</a:t>
            </a:r>
            <a:endParaRPr lang="ms-MY" sz="675" b="1" dirty="0">
              <a:solidFill>
                <a:prstClr val="black"/>
              </a:solidFill>
            </a:endParaRPr>
          </a:p>
        </p:txBody>
      </p:sp>
      <p:sp>
        <p:nvSpPr>
          <p:cNvPr id="207" name="TextBox 206"/>
          <p:cNvSpPr txBox="1"/>
          <p:nvPr/>
        </p:nvSpPr>
        <p:spPr>
          <a:xfrm>
            <a:off x="7279572" y="3052833"/>
            <a:ext cx="899605" cy="196208"/>
          </a:xfrm>
          <a:prstGeom prst="rect">
            <a:avLst/>
          </a:prstGeom>
          <a:noFill/>
          <a:ln w="3175">
            <a:noFill/>
          </a:ln>
        </p:spPr>
        <p:txBody>
          <a:bodyPr wrap="none" rtlCol="0">
            <a:spAutoFit/>
          </a:bodyPr>
          <a:lstStyle/>
          <a:p>
            <a:r>
              <a:rPr lang="en-US" sz="675" b="1" dirty="0" err="1">
                <a:solidFill>
                  <a:prstClr val="black"/>
                </a:solidFill>
              </a:rPr>
              <a:t>Hebahan</a:t>
            </a:r>
            <a:r>
              <a:rPr lang="en-US" sz="675" b="1" dirty="0">
                <a:solidFill>
                  <a:prstClr val="black"/>
                </a:solidFill>
              </a:rPr>
              <a:t> </a:t>
            </a:r>
            <a:r>
              <a:rPr lang="en-US" sz="675" b="1" dirty="0" err="1">
                <a:solidFill>
                  <a:prstClr val="black"/>
                </a:solidFill>
              </a:rPr>
              <a:t>Maklumat</a:t>
            </a:r>
            <a:endParaRPr lang="ms-MY" sz="675" b="1" dirty="0">
              <a:solidFill>
                <a:prstClr val="black"/>
              </a:solidFill>
            </a:endParaRPr>
          </a:p>
        </p:txBody>
      </p:sp>
      <p:grpSp>
        <p:nvGrpSpPr>
          <p:cNvPr id="39" name="Group 38"/>
          <p:cNvGrpSpPr/>
          <p:nvPr/>
        </p:nvGrpSpPr>
        <p:grpSpPr>
          <a:xfrm>
            <a:off x="3242860" y="3325033"/>
            <a:ext cx="616275" cy="309812"/>
            <a:chOff x="1770235" y="3384615"/>
            <a:chExt cx="616275" cy="309812"/>
          </a:xfrm>
        </p:grpSpPr>
        <p:sp>
          <p:nvSpPr>
            <p:cNvPr id="209" name="Rectangle 208"/>
            <p:cNvSpPr/>
            <p:nvPr/>
          </p:nvSpPr>
          <p:spPr>
            <a:xfrm>
              <a:off x="1770235" y="3384615"/>
              <a:ext cx="616275" cy="309812"/>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JOPR</a:t>
              </a:r>
            </a:p>
          </p:txBody>
        </p:sp>
        <p:pic>
          <p:nvPicPr>
            <p:cNvPr id="210" name="Picture 209"/>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2253980" y="3387842"/>
              <a:ext cx="107072" cy="103271"/>
            </a:xfrm>
            <a:prstGeom prst="rect">
              <a:avLst/>
            </a:prstGeom>
            <a:ln w="3175">
              <a:noFill/>
            </a:ln>
          </p:spPr>
        </p:pic>
      </p:grpSp>
      <p:grpSp>
        <p:nvGrpSpPr>
          <p:cNvPr id="38" name="Group 37"/>
          <p:cNvGrpSpPr/>
          <p:nvPr/>
        </p:nvGrpSpPr>
        <p:grpSpPr>
          <a:xfrm>
            <a:off x="4561683" y="3325033"/>
            <a:ext cx="616275" cy="309812"/>
            <a:chOff x="3089058" y="3384615"/>
            <a:chExt cx="616275" cy="309812"/>
          </a:xfrm>
        </p:grpSpPr>
        <p:sp>
          <p:nvSpPr>
            <p:cNvPr id="212" name="Rectangle 211"/>
            <p:cNvSpPr/>
            <p:nvPr/>
          </p:nvSpPr>
          <p:spPr>
            <a:xfrm>
              <a:off x="3089058" y="3384615"/>
              <a:ext cx="616275" cy="309812"/>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PROMOS</a:t>
              </a:r>
            </a:p>
          </p:txBody>
        </p:sp>
        <p:pic>
          <p:nvPicPr>
            <p:cNvPr id="213" name="Picture 212"/>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3572803" y="3387842"/>
              <a:ext cx="107072" cy="103271"/>
            </a:xfrm>
            <a:prstGeom prst="rect">
              <a:avLst/>
            </a:prstGeom>
            <a:ln w="3175">
              <a:noFill/>
            </a:ln>
          </p:spPr>
        </p:pic>
      </p:grpSp>
      <p:grpSp>
        <p:nvGrpSpPr>
          <p:cNvPr id="50" name="Group 49"/>
          <p:cNvGrpSpPr/>
          <p:nvPr/>
        </p:nvGrpSpPr>
        <p:grpSpPr>
          <a:xfrm>
            <a:off x="6004501" y="3325040"/>
            <a:ext cx="557303" cy="273400"/>
            <a:chOff x="4531876" y="3384622"/>
            <a:chExt cx="557303" cy="273400"/>
          </a:xfrm>
        </p:grpSpPr>
        <p:sp>
          <p:nvSpPr>
            <p:cNvPr id="158" name="Rectangle 157"/>
            <p:cNvSpPr/>
            <p:nvPr/>
          </p:nvSpPr>
          <p:spPr>
            <a:xfrm>
              <a:off x="4531876" y="3384622"/>
              <a:ext cx="557303"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a:t>
              </a:r>
              <a:r>
                <a:rPr lang="en-US" sz="675" kern="0" dirty="0" err="1">
                  <a:solidFill>
                    <a:srgbClr val="1E5155">
                      <a:lumMod val="75000"/>
                    </a:srgbClr>
                  </a:solidFill>
                </a:rPr>
                <a:t>LesenPK</a:t>
              </a:r>
              <a:endParaRPr lang="en-US" sz="675" kern="0" dirty="0">
                <a:solidFill>
                  <a:srgbClr val="1E5155">
                    <a:lumMod val="75000"/>
                  </a:srgbClr>
                </a:solidFill>
              </a:endParaRPr>
            </a:p>
          </p:txBody>
        </p:sp>
        <p:pic>
          <p:nvPicPr>
            <p:cNvPr id="159" name="Picture 158"/>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4969331" y="3387470"/>
              <a:ext cx="96826" cy="91133"/>
            </a:xfrm>
            <a:prstGeom prst="rect">
              <a:avLst/>
            </a:prstGeom>
            <a:ln w="3175">
              <a:noFill/>
            </a:ln>
          </p:spPr>
        </p:pic>
      </p:grpSp>
      <p:grpSp>
        <p:nvGrpSpPr>
          <p:cNvPr id="49" name="Group 48"/>
          <p:cNvGrpSpPr/>
          <p:nvPr/>
        </p:nvGrpSpPr>
        <p:grpSpPr>
          <a:xfrm>
            <a:off x="5413039" y="3325040"/>
            <a:ext cx="543913" cy="273400"/>
            <a:chOff x="3940414" y="3384622"/>
            <a:chExt cx="543913" cy="273400"/>
          </a:xfrm>
        </p:grpSpPr>
        <p:sp>
          <p:nvSpPr>
            <p:cNvPr id="161" name="Rectangle 160"/>
            <p:cNvSpPr/>
            <p:nvPr/>
          </p:nvSpPr>
          <p:spPr>
            <a:xfrm>
              <a:off x="3940414" y="3384622"/>
              <a:ext cx="543913"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err="1">
                  <a:solidFill>
                    <a:srgbClr val="1E5155">
                      <a:lumMod val="75000"/>
                    </a:srgbClr>
                  </a:solidFill>
                </a:rPr>
                <a:t>MyLesen</a:t>
              </a:r>
              <a:endParaRPr lang="en-US" sz="675" kern="0" dirty="0">
                <a:solidFill>
                  <a:srgbClr val="1E5155">
                    <a:lumMod val="75000"/>
                  </a:srgbClr>
                </a:solidFill>
              </a:endParaRPr>
            </a:p>
          </p:txBody>
        </p:sp>
        <p:pic>
          <p:nvPicPr>
            <p:cNvPr id="162" name="Picture 161"/>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4367360" y="3387470"/>
              <a:ext cx="94500" cy="91133"/>
            </a:xfrm>
            <a:prstGeom prst="rect">
              <a:avLst/>
            </a:prstGeom>
            <a:ln w="3175">
              <a:noFill/>
            </a:ln>
          </p:spPr>
        </p:pic>
      </p:grpSp>
      <p:grpSp>
        <p:nvGrpSpPr>
          <p:cNvPr id="37" name="Group 36"/>
          <p:cNvGrpSpPr/>
          <p:nvPr/>
        </p:nvGrpSpPr>
        <p:grpSpPr>
          <a:xfrm>
            <a:off x="6639367" y="3325040"/>
            <a:ext cx="557303" cy="273400"/>
            <a:chOff x="5166742" y="3384622"/>
            <a:chExt cx="557303" cy="273400"/>
          </a:xfrm>
        </p:grpSpPr>
        <p:sp>
          <p:nvSpPr>
            <p:cNvPr id="216" name="Rectangle 215"/>
            <p:cNvSpPr/>
            <p:nvPr/>
          </p:nvSpPr>
          <p:spPr>
            <a:xfrm>
              <a:off x="5166742" y="3384622"/>
              <a:ext cx="557303"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SPS</a:t>
              </a:r>
            </a:p>
          </p:txBody>
        </p:sp>
        <p:pic>
          <p:nvPicPr>
            <p:cNvPr id="217" name="Picture 216"/>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5604197" y="3387470"/>
              <a:ext cx="96826" cy="91133"/>
            </a:xfrm>
            <a:prstGeom prst="rect">
              <a:avLst/>
            </a:prstGeom>
            <a:ln w="3175">
              <a:noFill/>
            </a:ln>
          </p:spPr>
        </p:pic>
      </p:grpSp>
      <p:grpSp>
        <p:nvGrpSpPr>
          <p:cNvPr id="36" name="Group 35"/>
          <p:cNvGrpSpPr/>
          <p:nvPr/>
        </p:nvGrpSpPr>
        <p:grpSpPr>
          <a:xfrm>
            <a:off x="5408386" y="3659061"/>
            <a:ext cx="557303" cy="273400"/>
            <a:chOff x="3935761" y="3718643"/>
            <a:chExt cx="557303" cy="273400"/>
          </a:xfrm>
        </p:grpSpPr>
        <p:sp>
          <p:nvSpPr>
            <p:cNvPr id="264" name="Rectangle 263"/>
            <p:cNvSpPr/>
            <p:nvPr/>
          </p:nvSpPr>
          <p:spPr>
            <a:xfrm>
              <a:off x="3935761" y="3718643"/>
              <a:ext cx="557303"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GPS  System </a:t>
              </a:r>
            </a:p>
          </p:txBody>
        </p:sp>
        <p:pic>
          <p:nvPicPr>
            <p:cNvPr id="265" name="Picture 264"/>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4373216" y="3721491"/>
              <a:ext cx="96826" cy="91133"/>
            </a:xfrm>
            <a:prstGeom prst="rect">
              <a:avLst/>
            </a:prstGeom>
            <a:ln w="3175">
              <a:noFill/>
            </a:ln>
          </p:spPr>
        </p:pic>
      </p:grpSp>
      <p:grpSp>
        <p:nvGrpSpPr>
          <p:cNvPr id="34" name="Group 33"/>
          <p:cNvGrpSpPr/>
          <p:nvPr/>
        </p:nvGrpSpPr>
        <p:grpSpPr>
          <a:xfrm>
            <a:off x="6016580" y="3659061"/>
            <a:ext cx="557303" cy="273400"/>
            <a:chOff x="4543955" y="3718643"/>
            <a:chExt cx="557303" cy="273400"/>
          </a:xfrm>
        </p:grpSpPr>
        <p:sp>
          <p:nvSpPr>
            <p:cNvPr id="267" name="Rectangle 266"/>
            <p:cNvSpPr/>
            <p:nvPr/>
          </p:nvSpPr>
          <p:spPr>
            <a:xfrm>
              <a:off x="4543955" y="3718643"/>
              <a:ext cx="557303" cy="273400"/>
            </a:xfrm>
            <a:prstGeom prst="rect">
              <a:avLst/>
            </a:prstGeom>
            <a:solidFill>
              <a:srgbClr val="FCD5B5"/>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E-Trace</a:t>
              </a:r>
            </a:p>
          </p:txBody>
        </p:sp>
        <p:pic>
          <p:nvPicPr>
            <p:cNvPr id="268" name="Picture 267"/>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4981410" y="3721491"/>
              <a:ext cx="96826" cy="91133"/>
            </a:xfrm>
            <a:prstGeom prst="rect">
              <a:avLst/>
            </a:prstGeom>
            <a:solidFill>
              <a:srgbClr val="FCD5B5"/>
            </a:solidFill>
            <a:ln w="3175">
              <a:noFill/>
            </a:ln>
          </p:spPr>
        </p:pic>
      </p:grpSp>
      <p:grpSp>
        <p:nvGrpSpPr>
          <p:cNvPr id="33" name="Group 32"/>
          <p:cNvGrpSpPr/>
          <p:nvPr/>
        </p:nvGrpSpPr>
        <p:grpSpPr>
          <a:xfrm>
            <a:off x="7350880" y="3325040"/>
            <a:ext cx="518239" cy="273400"/>
            <a:chOff x="5878255" y="3384622"/>
            <a:chExt cx="518239" cy="273400"/>
          </a:xfrm>
        </p:grpSpPr>
        <p:sp>
          <p:nvSpPr>
            <p:cNvPr id="270" name="Rectangle 269"/>
            <p:cNvSpPr/>
            <p:nvPr/>
          </p:nvSpPr>
          <p:spPr>
            <a:xfrm>
              <a:off x="5878255" y="3384622"/>
              <a:ext cx="518239"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e-Cost</a:t>
              </a:r>
            </a:p>
          </p:txBody>
        </p:sp>
        <p:pic>
          <p:nvPicPr>
            <p:cNvPr id="271" name="Picture 270"/>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6285047" y="3387470"/>
              <a:ext cx="90039" cy="91133"/>
            </a:xfrm>
            <a:prstGeom prst="rect">
              <a:avLst/>
            </a:prstGeom>
            <a:ln w="3175">
              <a:noFill/>
            </a:ln>
          </p:spPr>
        </p:pic>
      </p:grpSp>
      <p:grpSp>
        <p:nvGrpSpPr>
          <p:cNvPr id="32" name="Group 31"/>
          <p:cNvGrpSpPr/>
          <p:nvPr/>
        </p:nvGrpSpPr>
        <p:grpSpPr>
          <a:xfrm>
            <a:off x="7910356" y="3325040"/>
            <a:ext cx="518239" cy="273400"/>
            <a:chOff x="6437731" y="3384622"/>
            <a:chExt cx="518239" cy="273400"/>
          </a:xfrm>
        </p:grpSpPr>
        <p:sp>
          <p:nvSpPr>
            <p:cNvPr id="273" name="Rectangle 272"/>
            <p:cNvSpPr/>
            <p:nvPr/>
          </p:nvSpPr>
          <p:spPr>
            <a:xfrm>
              <a:off x="6437731" y="3384622"/>
              <a:ext cx="518239"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e-tariff</a:t>
              </a:r>
            </a:p>
          </p:txBody>
        </p:sp>
        <p:pic>
          <p:nvPicPr>
            <p:cNvPr id="274" name="Picture 273"/>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6844523" y="3387470"/>
              <a:ext cx="90039" cy="91133"/>
            </a:xfrm>
            <a:prstGeom prst="rect">
              <a:avLst/>
            </a:prstGeom>
            <a:ln w="3175">
              <a:noFill/>
            </a:ln>
          </p:spPr>
        </p:pic>
      </p:grpSp>
      <p:grpSp>
        <p:nvGrpSpPr>
          <p:cNvPr id="30" name="Group 29"/>
          <p:cNvGrpSpPr/>
          <p:nvPr/>
        </p:nvGrpSpPr>
        <p:grpSpPr>
          <a:xfrm>
            <a:off x="8461131" y="3325040"/>
            <a:ext cx="701147" cy="273400"/>
            <a:chOff x="6988506" y="3384622"/>
            <a:chExt cx="701147" cy="273400"/>
          </a:xfrm>
        </p:grpSpPr>
        <p:sp>
          <p:nvSpPr>
            <p:cNvPr id="276" name="Rectangle 275"/>
            <p:cNvSpPr/>
            <p:nvPr/>
          </p:nvSpPr>
          <p:spPr>
            <a:xfrm>
              <a:off x="6988506" y="3384622"/>
              <a:ext cx="701147"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a:t>
              </a:r>
              <a:r>
                <a:rPr lang="en-US" sz="675" kern="0" dirty="0" err="1">
                  <a:solidFill>
                    <a:srgbClr val="1E5155">
                      <a:lumMod val="75000"/>
                    </a:srgbClr>
                  </a:solidFill>
                </a:rPr>
                <a:t>Gunatenaga</a:t>
              </a:r>
              <a:endParaRPr lang="en-US" sz="675" kern="0" dirty="0">
                <a:solidFill>
                  <a:srgbClr val="1E5155">
                    <a:lumMod val="75000"/>
                  </a:srgbClr>
                </a:solidFill>
              </a:endParaRPr>
            </a:p>
          </p:txBody>
        </p:sp>
        <p:pic>
          <p:nvPicPr>
            <p:cNvPr id="277" name="Picture 276"/>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7538871" y="3387470"/>
              <a:ext cx="121817" cy="91133"/>
            </a:xfrm>
            <a:prstGeom prst="rect">
              <a:avLst/>
            </a:prstGeom>
            <a:ln w="3175">
              <a:noFill/>
            </a:ln>
          </p:spPr>
        </p:pic>
      </p:grpSp>
      <p:grpSp>
        <p:nvGrpSpPr>
          <p:cNvPr id="29" name="Group 28"/>
          <p:cNvGrpSpPr/>
          <p:nvPr/>
        </p:nvGrpSpPr>
        <p:grpSpPr>
          <a:xfrm>
            <a:off x="9929861" y="3325040"/>
            <a:ext cx="609693" cy="273400"/>
            <a:chOff x="8457236" y="3384622"/>
            <a:chExt cx="609693" cy="273400"/>
          </a:xfrm>
        </p:grpSpPr>
        <p:sp>
          <p:nvSpPr>
            <p:cNvPr id="279" name="Rectangle 278"/>
            <p:cNvSpPr/>
            <p:nvPr/>
          </p:nvSpPr>
          <p:spPr>
            <a:xfrm>
              <a:off x="8457236" y="3384622"/>
              <a:ext cx="609693"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e-Biodiesel</a:t>
              </a:r>
            </a:p>
          </p:txBody>
        </p:sp>
        <p:pic>
          <p:nvPicPr>
            <p:cNvPr id="280" name="Picture 279"/>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8935814" y="3387470"/>
              <a:ext cx="105928" cy="91133"/>
            </a:xfrm>
            <a:prstGeom prst="rect">
              <a:avLst/>
            </a:prstGeom>
            <a:ln w="3175">
              <a:noFill/>
            </a:ln>
          </p:spPr>
        </p:pic>
      </p:grpSp>
      <p:grpSp>
        <p:nvGrpSpPr>
          <p:cNvPr id="28" name="Group 27"/>
          <p:cNvGrpSpPr/>
          <p:nvPr/>
        </p:nvGrpSpPr>
        <p:grpSpPr>
          <a:xfrm>
            <a:off x="7353188" y="3659061"/>
            <a:ext cx="701147" cy="273400"/>
            <a:chOff x="5880563" y="3718643"/>
            <a:chExt cx="701147" cy="273400"/>
          </a:xfrm>
        </p:grpSpPr>
        <p:sp>
          <p:nvSpPr>
            <p:cNvPr id="282" name="Rectangle 281"/>
            <p:cNvSpPr/>
            <p:nvPr/>
          </p:nvSpPr>
          <p:spPr>
            <a:xfrm>
              <a:off x="5880563" y="3718643"/>
              <a:ext cx="701147"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e-Registration</a:t>
              </a:r>
            </a:p>
          </p:txBody>
        </p:sp>
        <p:pic>
          <p:nvPicPr>
            <p:cNvPr id="283" name="Picture 282"/>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6430928" y="3721491"/>
              <a:ext cx="121817" cy="91133"/>
            </a:xfrm>
            <a:prstGeom prst="rect">
              <a:avLst/>
            </a:prstGeom>
            <a:ln w="3175">
              <a:noFill/>
            </a:ln>
          </p:spPr>
        </p:pic>
      </p:grpSp>
      <p:grpSp>
        <p:nvGrpSpPr>
          <p:cNvPr id="27" name="Group 26"/>
          <p:cNvGrpSpPr/>
          <p:nvPr/>
        </p:nvGrpSpPr>
        <p:grpSpPr>
          <a:xfrm>
            <a:off x="8088434" y="3659061"/>
            <a:ext cx="701147" cy="273400"/>
            <a:chOff x="6615809" y="3718643"/>
            <a:chExt cx="701147" cy="273400"/>
          </a:xfrm>
        </p:grpSpPr>
        <p:sp>
          <p:nvSpPr>
            <p:cNvPr id="285" name="Rectangle 284"/>
            <p:cNvSpPr/>
            <p:nvPr/>
          </p:nvSpPr>
          <p:spPr>
            <a:xfrm>
              <a:off x="6615809" y="3718643"/>
              <a:ext cx="701147"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e-Submission</a:t>
              </a:r>
            </a:p>
          </p:txBody>
        </p:sp>
        <p:pic>
          <p:nvPicPr>
            <p:cNvPr id="286" name="Picture 285"/>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7166174" y="3721491"/>
              <a:ext cx="121817" cy="91133"/>
            </a:xfrm>
            <a:prstGeom prst="rect">
              <a:avLst/>
            </a:prstGeom>
            <a:ln w="3175">
              <a:noFill/>
            </a:ln>
          </p:spPr>
        </p:pic>
      </p:grpSp>
      <p:grpSp>
        <p:nvGrpSpPr>
          <p:cNvPr id="26" name="Group 25"/>
          <p:cNvGrpSpPr/>
          <p:nvPr/>
        </p:nvGrpSpPr>
        <p:grpSpPr>
          <a:xfrm>
            <a:off x="8823678" y="3659061"/>
            <a:ext cx="548724" cy="273400"/>
            <a:chOff x="7351053" y="3718643"/>
            <a:chExt cx="548724" cy="273400"/>
          </a:xfrm>
        </p:grpSpPr>
        <p:sp>
          <p:nvSpPr>
            <p:cNvPr id="288" name="Rectangle 287"/>
            <p:cNvSpPr/>
            <p:nvPr/>
          </p:nvSpPr>
          <p:spPr>
            <a:xfrm>
              <a:off x="7351053" y="3718643"/>
              <a:ext cx="548724"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a:t>
              </a:r>
              <a:r>
                <a:rPr lang="en-US" sz="675" kern="0" dirty="0" err="1">
                  <a:solidFill>
                    <a:srgbClr val="1E5155">
                      <a:lumMod val="75000"/>
                    </a:srgbClr>
                  </a:solidFill>
                </a:rPr>
                <a:t>Kilang</a:t>
              </a:r>
              <a:endParaRPr lang="en-US" sz="675" kern="0" dirty="0">
                <a:solidFill>
                  <a:srgbClr val="1E5155">
                    <a:lumMod val="75000"/>
                  </a:srgbClr>
                </a:solidFill>
              </a:endParaRPr>
            </a:p>
          </p:txBody>
        </p:sp>
        <p:pic>
          <p:nvPicPr>
            <p:cNvPr id="289" name="Picture 288"/>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7781779" y="3721491"/>
              <a:ext cx="95335" cy="91133"/>
            </a:xfrm>
            <a:prstGeom prst="rect">
              <a:avLst/>
            </a:prstGeom>
            <a:ln w="3175">
              <a:noFill/>
            </a:ln>
          </p:spPr>
        </p:pic>
      </p:grpSp>
      <p:grpSp>
        <p:nvGrpSpPr>
          <p:cNvPr id="25" name="Group 24"/>
          <p:cNvGrpSpPr/>
          <p:nvPr/>
        </p:nvGrpSpPr>
        <p:grpSpPr>
          <a:xfrm>
            <a:off x="9406500" y="3659061"/>
            <a:ext cx="548724" cy="273400"/>
            <a:chOff x="7933875" y="3718643"/>
            <a:chExt cx="548724" cy="273400"/>
          </a:xfrm>
        </p:grpSpPr>
        <p:sp>
          <p:nvSpPr>
            <p:cNvPr id="291" name="Rectangle 290"/>
            <p:cNvSpPr/>
            <p:nvPr/>
          </p:nvSpPr>
          <p:spPr>
            <a:xfrm>
              <a:off x="7933875" y="3718643"/>
              <a:ext cx="548724"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a:t>
              </a:r>
              <a:r>
                <a:rPr lang="en-US" sz="675" kern="0" dirty="0" err="1">
                  <a:solidFill>
                    <a:srgbClr val="1E5155">
                      <a:lumMod val="75000"/>
                    </a:srgbClr>
                  </a:solidFill>
                </a:rPr>
                <a:t>Peniaga</a:t>
              </a:r>
              <a:endParaRPr lang="en-US" sz="675" kern="0" dirty="0">
                <a:solidFill>
                  <a:srgbClr val="1E5155">
                    <a:lumMod val="75000"/>
                  </a:srgbClr>
                </a:solidFill>
              </a:endParaRPr>
            </a:p>
          </p:txBody>
        </p:sp>
        <p:pic>
          <p:nvPicPr>
            <p:cNvPr id="292" name="Picture 291"/>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8364596" y="3721491"/>
              <a:ext cx="95335" cy="91133"/>
            </a:xfrm>
            <a:prstGeom prst="rect">
              <a:avLst/>
            </a:prstGeom>
            <a:ln w="3175">
              <a:noFill/>
            </a:ln>
          </p:spPr>
        </p:pic>
      </p:grpSp>
      <p:grpSp>
        <p:nvGrpSpPr>
          <p:cNvPr id="24" name="Group 23"/>
          <p:cNvGrpSpPr/>
          <p:nvPr/>
        </p:nvGrpSpPr>
        <p:grpSpPr>
          <a:xfrm>
            <a:off x="9989322" y="3659061"/>
            <a:ext cx="548724" cy="273400"/>
            <a:chOff x="8516697" y="3718643"/>
            <a:chExt cx="548724" cy="273400"/>
          </a:xfrm>
        </p:grpSpPr>
        <p:sp>
          <p:nvSpPr>
            <p:cNvPr id="294" name="Rectangle 293"/>
            <p:cNvSpPr/>
            <p:nvPr/>
          </p:nvSpPr>
          <p:spPr>
            <a:xfrm>
              <a:off x="8516697" y="3718643"/>
              <a:ext cx="548724"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e-Oleo</a:t>
              </a:r>
            </a:p>
          </p:txBody>
        </p:sp>
        <p:pic>
          <p:nvPicPr>
            <p:cNvPr id="295" name="Picture 294"/>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8947418" y="3721491"/>
              <a:ext cx="95335" cy="91133"/>
            </a:xfrm>
            <a:prstGeom prst="rect">
              <a:avLst/>
            </a:prstGeom>
            <a:ln w="3175">
              <a:noFill/>
            </a:ln>
          </p:spPr>
        </p:pic>
      </p:grpSp>
      <p:grpSp>
        <p:nvGrpSpPr>
          <p:cNvPr id="22" name="Group 21"/>
          <p:cNvGrpSpPr/>
          <p:nvPr/>
        </p:nvGrpSpPr>
        <p:grpSpPr>
          <a:xfrm>
            <a:off x="9199187" y="3325040"/>
            <a:ext cx="701147" cy="273400"/>
            <a:chOff x="7726562" y="3384622"/>
            <a:chExt cx="701147" cy="273400"/>
          </a:xfrm>
        </p:grpSpPr>
        <p:sp>
          <p:nvSpPr>
            <p:cNvPr id="297" name="Rectangle 296"/>
            <p:cNvSpPr/>
            <p:nvPr/>
          </p:nvSpPr>
          <p:spPr>
            <a:xfrm>
              <a:off x="7726562" y="3384622"/>
              <a:ext cx="701147" cy="273400"/>
            </a:xfrm>
            <a:prstGeom prst="rect">
              <a:avLst/>
            </a:prstGeom>
            <a:solidFill>
              <a:srgbClr val="1E5155">
                <a:lumMod val="20000"/>
                <a:lumOff val="80000"/>
              </a:srgbClr>
            </a:solidFill>
            <a:ln w="3175" cap="rnd" cmpd="sng" algn="ctr">
              <a:solidFill>
                <a:schemeClr val="tx1"/>
              </a:solidFill>
              <a:prstDash val="solid"/>
            </a:ln>
            <a:effectLst/>
          </p:spPr>
          <p:txBody>
            <a:bodyPr rtlCol="0" anchor="b"/>
            <a:lstStyle/>
            <a:p>
              <a:pPr algn="ctr" defTabSz="342892">
                <a:defRPr/>
              </a:pPr>
              <a:r>
                <a:rPr lang="en-US" sz="675" kern="0" dirty="0">
                  <a:solidFill>
                    <a:srgbClr val="1E5155">
                      <a:lumMod val="75000"/>
                    </a:srgbClr>
                  </a:solidFill>
                </a:rPr>
                <a:t>e-Weekly Stock</a:t>
              </a:r>
            </a:p>
          </p:txBody>
        </p:sp>
        <p:pic>
          <p:nvPicPr>
            <p:cNvPr id="298" name="Picture 297"/>
            <p:cNvPicPr>
              <a:picLocks noChangeAspect="1"/>
            </p:cNvPicPr>
            <p:nvPr/>
          </p:nvPicPr>
          <p:blipFill>
            <a:blip r:embed="rId4">
              <a:clrChange>
                <a:clrFrom>
                  <a:srgbClr val="B5FFFF"/>
                </a:clrFrom>
                <a:clrTo>
                  <a:srgbClr val="B5FFFF">
                    <a:alpha val="0"/>
                  </a:srgbClr>
                </a:clrTo>
              </a:clrChange>
              <a:duotone>
                <a:srgbClr val="1E5155">
                  <a:shade val="45000"/>
                  <a:satMod val="135000"/>
                </a:srgbClr>
                <a:prstClr val="white"/>
              </a:duotone>
            </a:blip>
            <a:stretch>
              <a:fillRect/>
            </a:stretch>
          </p:blipFill>
          <p:spPr>
            <a:xfrm>
              <a:off x="8268227" y="3387470"/>
              <a:ext cx="121817" cy="91133"/>
            </a:xfrm>
            <a:prstGeom prst="rect">
              <a:avLst/>
            </a:prstGeom>
            <a:ln w="3175">
              <a:noFill/>
            </a:ln>
          </p:spPr>
        </p:pic>
      </p:grpSp>
      <p:sp>
        <p:nvSpPr>
          <p:cNvPr id="299" name="Rectangle 298"/>
          <p:cNvSpPr/>
          <p:nvPr/>
        </p:nvSpPr>
        <p:spPr>
          <a:xfrm>
            <a:off x="3150869" y="1148958"/>
            <a:ext cx="4346402" cy="878358"/>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675" b="1" dirty="0">
              <a:solidFill>
                <a:prstClr val="black"/>
              </a:solidFill>
              <a:cs typeface="Arial" panose="020B0604020202020204" pitchFamily="34" charset="0"/>
            </a:endParaRPr>
          </a:p>
        </p:txBody>
      </p:sp>
      <p:sp>
        <p:nvSpPr>
          <p:cNvPr id="300" name="Rectangle 299"/>
          <p:cNvSpPr/>
          <p:nvPr/>
        </p:nvSpPr>
        <p:spPr>
          <a:xfrm>
            <a:off x="7519902" y="1145665"/>
            <a:ext cx="3142864" cy="877344"/>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675" b="1" dirty="0">
              <a:solidFill>
                <a:prstClr val="black"/>
              </a:solidFill>
              <a:cs typeface="Arial" panose="020B0604020202020204" pitchFamily="34" charset="0"/>
            </a:endParaRPr>
          </a:p>
        </p:txBody>
      </p:sp>
      <p:sp>
        <p:nvSpPr>
          <p:cNvPr id="302" name="Rectangle 301"/>
          <p:cNvSpPr/>
          <p:nvPr/>
        </p:nvSpPr>
        <p:spPr>
          <a:xfrm>
            <a:off x="8759602" y="1308362"/>
            <a:ext cx="553677" cy="290901"/>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MPI</a:t>
            </a:r>
          </a:p>
        </p:txBody>
      </p:sp>
      <p:sp>
        <p:nvSpPr>
          <p:cNvPr id="305" name="Rectangle 304"/>
          <p:cNvSpPr/>
          <p:nvPr/>
        </p:nvSpPr>
        <p:spPr>
          <a:xfrm>
            <a:off x="8421169" y="1693126"/>
            <a:ext cx="731632"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Pelesen</a:t>
            </a:r>
            <a:r>
              <a:rPr lang="en-US" sz="600" dirty="0">
                <a:solidFill>
                  <a:prstClr val="black"/>
                </a:solidFill>
              </a:rPr>
              <a:t> MPOB</a:t>
            </a:r>
          </a:p>
        </p:txBody>
      </p:sp>
      <p:sp>
        <p:nvSpPr>
          <p:cNvPr id="308" name="Rectangle 307"/>
          <p:cNvSpPr/>
          <p:nvPr/>
        </p:nvSpPr>
        <p:spPr>
          <a:xfrm>
            <a:off x="9376182" y="1304159"/>
            <a:ext cx="553678"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MPOCC</a:t>
            </a:r>
          </a:p>
        </p:txBody>
      </p:sp>
      <p:sp>
        <p:nvSpPr>
          <p:cNvPr id="311" name="Rectangle 310"/>
          <p:cNvSpPr/>
          <p:nvPr/>
        </p:nvSpPr>
        <p:spPr>
          <a:xfrm>
            <a:off x="7629081" y="1683673"/>
            <a:ext cx="731632" cy="2909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Agensi</a:t>
            </a:r>
            <a:r>
              <a:rPr lang="en-US" sz="600" dirty="0">
                <a:solidFill>
                  <a:prstClr val="black"/>
                </a:solidFill>
              </a:rPr>
              <a:t> </a:t>
            </a:r>
            <a:r>
              <a:rPr lang="en-US" sz="600" dirty="0" err="1">
                <a:solidFill>
                  <a:prstClr val="black"/>
                </a:solidFill>
              </a:rPr>
              <a:t>Kerajaan</a:t>
            </a:r>
            <a:endParaRPr lang="en-US" sz="600" dirty="0">
              <a:solidFill>
                <a:prstClr val="black"/>
              </a:solidFill>
            </a:endParaRPr>
          </a:p>
        </p:txBody>
      </p:sp>
      <p:grpSp>
        <p:nvGrpSpPr>
          <p:cNvPr id="62" name="Group 61"/>
          <p:cNvGrpSpPr/>
          <p:nvPr/>
        </p:nvGrpSpPr>
        <p:grpSpPr>
          <a:xfrm>
            <a:off x="3453797" y="583307"/>
            <a:ext cx="1080000" cy="263051"/>
            <a:chOff x="1981172" y="642889"/>
            <a:chExt cx="1080000" cy="263051"/>
          </a:xfrm>
        </p:grpSpPr>
        <p:sp>
          <p:nvSpPr>
            <p:cNvPr id="320" name="Rectangle 319"/>
            <p:cNvSpPr/>
            <p:nvPr/>
          </p:nvSpPr>
          <p:spPr>
            <a:xfrm>
              <a:off x="1981172" y="642889"/>
              <a:ext cx="1080000" cy="26305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prstClr val="black"/>
                  </a:solidFill>
                </a:rPr>
                <a:t>Aplikasi</a:t>
              </a:r>
              <a:r>
                <a:rPr lang="en-US" sz="800" dirty="0">
                  <a:solidFill>
                    <a:prstClr val="black"/>
                  </a:solidFill>
                </a:rPr>
                <a:t> </a:t>
              </a:r>
              <a:r>
                <a:rPr lang="en-US" sz="800" dirty="0" err="1">
                  <a:solidFill>
                    <a:prstClr val="black"/>
                  </a:solidFill>
                </a:rPr>
                <a:t>Atas</a:t>
              </a:r>
              <a:r>
                <a:rPr lang="en-US" sz="800" dirty="0">
                  <a:solidFill>
                    <a:prstClr val="black"/>
                  </a:solidFill>
                </a:rPr>
                <a:t> </a:t>
              </a:r>
              <a:r>
                <a:rPr lang="en-US" sz="800" dirty="0" err="1">
                  <a:solidFill>
                    <a:prstClr val="black"/>
                  </a:solidFill>
                </a:rPr>
                <a:t>Talian</a:t>
              </a:r>
              <a:endParaRPr lang="en-US" sz="800" dirty="0">
                <a:solidFill>
                  <a:prstClr val="black"/>
                </a:solidFill>
              </a:endParaRPr>
            </a:p>
          </p:txBody>
        </p:sp>
        <p:pic>
          <p:nvPicPr>
            <p:cNvPr id="321" name="Picture 320"/>
            <p:cNvPicPr>
              <a:picLocks noChangeAspect="1"/>
            </p:cNvPicPr>
            <p:nvPr/>
          </p:nvPicPr>
          <p:blipFill>
            <a:blip r:embed="rId3">
              <a:clrChange>
                <a:clrFrom>
                  <a:srgbClr val="C9E7B7"/>
                </a:clrFrom>
                <a:clrTo>
                  <a:srgbClr val="C9E7B7">
                    <a:alpha val="0"/>
                  </a:srgbClr>
                </a:clrTo>
              </a:clrChange>
              <a:duotone>
                <a:schemeClr val="bg2">
                  <a:shade val="45000"/>
                  <a:satMod val="135000"/>
                </a:schemeClr>
                <a:prstClr val="white"/>
              </a:duotone>
            </a:blip>
            <a:stretch>
              <a:fillRect/>
            </a:stretch>
          </p:blipFill>
          <p:spPr>
            <a:xfrm>
              <a:off x="2807078" y="668759"/>
              <a:ext cx="234239" cy="73641"/>
            </a:xfrm>
            <a:prstGeom prst="rect">
              <a:avLst/>
            </a:prstGeom>
            <a:solidFill>
              <a:srgbClr val="FCD5B5"/>
            </a:solidFill>
            <a:ln w="3175">
              <a:noFill/>
            </a:ln>
          </p:spPr>
        </p:pic>
      </p:grpSp>
      <p:grpSp>
        <p:nvGrpSpPr>
          <p:cNvPr id="56" name="Group 55"/>
          <p:cNvGrpSpPr/>
          <p:nvPr/>
        </p:nvGrpSpPr>
        <p:grpSpPr>
          <a:xfrm>
            <a:off x="9207393" y="583307"/>
            <a:ext cx="1080000" cy="263051"/>
            <a:chOff x="7734768" y="642889"/>
            <a:chExt cx="1080000" cy="263051"/>
          </a:xfrm>
        </p:grpSpPr>
        <p:sp>
          <p:nvSpPr>
            <p:cNvPr id="323" name="Rectangle 322"/>
            <p:cNvSpPr/>
            <p:nvPr/>
          </p:nvSpPr>
          <p:spPr>
            <a:xfrm>
              <a:off x="7734768" y="642889"/>
              <a:ext cx="1080000" cy="263051"/>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prstClr val="black"/>
                  </a:solidFill>
                </a:rPr>
                <a:t>Sosial</a:t>
              </a:r>
              <a:r>
                <a:rPr lang="en-US" sz="800" dirty="0">
                  <a:solidFill>
                    <a:prstClr val="black"/>
                  </a:solidFill>
                </a:rPr>
                <a:t> Media</a:t>
              </a:r>
            </a:p>
          </p:txBody>
        </p:sp>
        <p:pic>
          <p:nvPicPr>
            <p:cNvPr id="324" name="Picture 323"/>
            <p:cNvPicPr>
              <a:picLocks noChangeAspect="1"/>
            </p:cNvPicPr>
            <p:nvPr/>
          </p:nvPicPr>
          <p:blipFill>
            <a:blip r:embed="rId3">
              <a:clrChange>
                <a:clrFrom>
                  <a:srgbClr val="C9E7B7"/>
                </a:clrFrom>
                <a:clrTo>
                  <a:srgbClr val="C9E7B7">
                    <a:alpha val="0"/>
                  </a:srgbClr>
                </a:clrTo>
              </a:clrChange>
              <a:duotone>
                <a:schemeClr val="bg2">
                  <a:shade val="45000"/>
                  <a:satMod val="135000"/>
                </a:schemeClr>
                <a:prstClr val="white"/>
              </a:duotone>
            </a:blip>
            <a:stretch>
              <a:fillRect/>
            </a:stretch>
          </p:blipFill>
          <p:spPr>
            <a:xfrm>
              <a:off x="8560674" y="668759"/>
              <a:ext cx="234239" cy="73641"/>
            </a:xfrm>
            <a:prstGeom prst="rect">
              <a:avLst/>
            </a:prstGeom>
            <a:solidFill>
              <a:srgbClr val="FFFF99"/>
            </a:solidFill>
            <a:ln w="3175">
              <a:noFill/>
            </a:ln>
          </p:spPr>
        </p:pic>
      </p:grpSp>
      <p:sp>
        <p:nvSpPr>
          <p:cNvPr id="219" name="Rectangle 218"/>
          <p:cNvSpPr/>
          <p:nvPr/>
        </p:nvSpPr>
        <p:spPr>
          <a:xfrm>
            <a:off x="9670078" y="5355272"/>
            <a:ext cx="823086" cy="23213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MPOB </a:t>
            </a:r>
            <a:r>
              <a:rPr lang="en-US" sz="600" dirty="0" err="1">
                <a:solidFill>
                  <a:prstClr val="black"/>
                </a:solidFill>
              </a:rPr>
              <a:t>Pejabat</a:t>
            </a:r>
            <a:r>
              <a:rPr lang="en-US" sz="600" dirty="0">
                <a:solidFill>
                  <a:prstClr val="black"/>
                </a:solidFill>
              </a:rPr>
              <a:t> Wilayah (6)</a:t>
            </a:r>
          </a:p>
        </p:txBody>
      </p:sp>
      <p:sp>
        <p:nvSpPr>
          <p:cNvPr id="222" name="Rectangle 221"/>
          <p:cNvSpPr/>
          <p:nvPr/>
        </p:nvSpPr>
        <p:spPr>
          <a:xfrm>
            <a:off x="9670079" y="5921757"/>
            <a:ext cx="823085" cy="274955"/>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MPOB </a:t>
            </a:r>
            <a:r>
              <a:rPr lang="en-US" sz="600" dirty="0" err="1">
                <a:solidFill>
                  <a:prstClr val="black"/>
                </a:solidFill>
              </a:rPr>
              <a:t>Cawangan</a:t>
            </a:r>
            <a:r>
              <a:rPr lang="en-US" sz="600" dirty="0">
                <a:solidFill>
                  <a:prstClr val="black"/>
                </a:solidFill>
              </a:rPr>
              <a:t> (5)</a:t>
            </a:r>
          </a:p>
        </p:txBody>
      </p:sp>
      <p:sp>
        <p:nvSpPr>
          <p:cNvPr id="225" name="Rectangle 224"/>
          <p:cNvSpPr/>
          <p:nvPr/>
        </p:nvSpPr>
        <p:spPr>
          <a:xfrm>
            <a:off x="9670079" y="5640092"/>
            <a:ext cx="823085" cy="23213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MPOB </a:t>
            </a:r>
            <a:r>
              <a:rPr lang="en-US" sz="600" dirty="0" err="1">
                <a:solidFill>
                  <a:prstClr val="black"/>
                </a:solidFill>
              </a:rPr>
              <a:t>Pelabuhan</a:t>
            </a:r>
            <a:r>
              <a:rPr lang="en-US" sz="600" dirty="0">
                <a:solidFill>
                  <a:prstClr val="black"/>
                </a:solidFill>
              </a:rPr>
              <a:t> (6)</a:t>
            </a:r>
          </a:p>
        </p:txBody>
      </p:sp>
      <p:sp>
        <p:nvSpPr>
          <p:cNvPr id="228" name="Rectangle 227"/>
          <p:cNvSpPr/>
          <p:nvPr/>
        </p:nvSpPr>
        <p:spPr>
          <a:xfrm>
            <a:off x="9213257" y="1683673"/>
            <a:ext cx="731632"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Badan</a:t>
            </a:r>
            <a:r>
              <a:rPr lang="en-US" sz="600" dirty="0">
                <a:solidFill>
                  <a:prstClr val="black"/>
                </a:solidFill>
              </a:rPr>
              <a:t> </a:t>
            </a:r>
            <a:r>
              <a:rPr lang="en-US" sz="600" dirty="0" err="1">
                <a:solidFill>
                  <a:prstClr val="black"/>
                </a:solidFill>
              </a:rPr>
              <a:t>Pensijilan</a:t>
            </a:r>
            <a:r>
              <a:rPr lang="en-US" sz="600" dirty="0">
                <a:solidFill>
                  <a:prstClr val="black"/>
                </a:solidFill>
              </a:rPr>
              <a:t> (CB)</a:t>
            </a:r>
          </a:p>
        </p:txBody>
      </p:sp>
      <p:cxnSp>
        <p:nvCxnSpPr>
          <p:cNvPr id="3" name="Elbow Connector 2"/>
          <p:cNvCxnSpPr>
            <a:stCxn id="202" idx="0"/>
            <a:endCxn id="182" idx="2"/>
          </p:cNvCxnSpPr>
          <p:nvPr/>
        </p:nvCxnSpPr>
        <p:spPr>
          <a:xfrm rot="5400000" flipH="1" flipV="1">
            <a:off x="4206717" y="2779053"/>
            <a:ext cx="308915" cy="318877"/>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 name="Elbow Connector 5"/>
          <p:cNvCxnSpPr>
            <a:stCxn id="164" idx="0"/>
            <a:endCxn id="185" idx="2"/>
          </p:cNvCxnSpPr>
          <p:nvPr/>
        </p:nvCxnSpPr>
        <p:spPr>
          <a:xfrm rot="5400000" flipH="1" flipV="1">
            <a:off x="4563102" y="2431339"/>
            <a:ext cx="541003" cy="1246386"/>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6277082" y="3963115"/>
            <a:ext cx="769262" cy="98306"/>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a:xfrm>
            <a:off x="4467325" y="2789873"/>
            <a:ext cx="112921" cy="71389"/>
          </a:xfrm>
          <a:prstGeom prs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MY" sz="1350">
              <a:solidFill>
                <a:prstClr val="white"/>
              </a:solidFill>
            </a:endParaRPr>
          </a:p>
        </p:txBody>
      </p:sp>
      <p:sp>
        <p:nvSpPr>
          <p:cNvPr id="230" name="Isosceles Triangle 229"/>
          <p:cNvSpPr/>
          <p:nvPr/>
        </p:nvSpPr>
        <p:spPr>
          <a:xfrm>
            <a:off x="5396616" y="2789874"/>
            <a:ext cx="112921" cy="71389"/>
          </a:xfrm>
          <a:prstGeom prs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MY" sz="1350">
              <a:solidFill>
                <a:prstClr val="white"/>
              </a:solidFill>
            </a:endParaRPr>
          </a:p>
        </p:txBody>
      </p:sp>
      <p:sp>
        <p:nvSpPr>
          <p:cNvPr id="231" name="Isosceles Triangle 230"/>
          <p:cNvSpPr/>
          <p:nvPr/>
        </p:nvSpPr>
        <p:spPr>
          <a:xfrm>
            <a:off x="7313296" y="2820842"/>
            <a:ext cx="112921" cy="71389"/>
          </a:xfrm>
          <a:prstGeom prs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MY" sz="1350">
              <a:solidFill>
                <a:prstClr val="white"/>
              </a:solidFill>
            </a:endParaRPr>
          </a:p>
        </p:txBody>
      </p:sp>
      <p:cxnSp>
        <p:nvCxnSpPr>
          <p:cNvPr id="254" name="Elbow Connector 253"/>
          <p:cNvCxnSpPr/>
          <p:nvPr/>
        </p:nvCxnSpPr>
        <p:spPr>
          <a:xfrm rot="5400000" flipH="1" flipV="1">
            <a:off x="9743605" y="3029258"/>
            <a:ext cx="458738" cy="318880"/>
          </a:xfrm>
          <a:prstGeom prst="bentConnector3">
            <a:avLst>
              <a:gd name="adj1" fmla="val 42472"/>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2" name="Isosceles Triangle 231"/>
          <p:cNvSpPr/>
          <p:nvPr/>
        </p:nvSpPr>
        <p:spPr>
          <a:xfrm>
            <a:off x="10077310" y="2820842"/>
            <a:ext cx="112921" cy="71389"/>
          </a:xfrm>
          <a:prstGeom prs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MY" sz="1350">
              <a:solidFill>
                <a:prstClr val="white"/>
              </a:solidFill>
            </a:endParaRPr>
          </a:p>
        </p:txBody>
      </p:sp>
      <p:pic>
        <p:nvPicPr>
          <p:cNvPr id="236" name="Picture 235"/>
          <p:cNvPicPr>
            <a:picLocks noChangeAspect="1"/>
          </p:cNvPicPr>
          <p:nvPr/>
        </p:nvPicPr>
        <p:blipFill>
          <a:blip r:embed="rId5">
            <a:clrChange>
              <a:clrFrom>
                <a:srgbClr val="FFFFB5"/>
              </a:clrFrom>
              <a:clrTo>
                <a:srgbClr val="FFFFB5">
                  <a:alpha val="0"/>
                </a:srgbClr>
              </a:clrTo>
            </a:clrChange>
            <a:duotone>
              <a:schemeClr val="accent3">
                <a:shade val="45000"/>
                <a:satMod val="135000"/>
              </a:schemeClr>
              <a:prstClr val="white"/>
            </a:duotone>
          </a:blip>
          <a:stretch>
            <a:fillRect/>
          </a:stretch>
        </p:blipFill>
        <p:spPr>
          <a:xfrm>
            <a:off x="4832321" y="2311843"/>
            <a:ext cx="118130" cy="94594"/>
          </a:xfrm>
          <a:prstGeom prst="rect">
            <a:avLst/>
          </a:prstGeom>
          <a:solidFill>
            <a:srgbClr val="FFFF99"/>
          </a:solidFill>
          <a:ln w="3175">
            <a:noFill/>
          </a:ln>
        </p:spPr>
      </p:pic>
      <p:sp>
        <p:nvSpPr>
          <p:cNvPr id="239" name="Rectangle 238"/>
          <p:cNvSpPr/>
          <p:nvPr/>
        </p:nvSpPr>
        <p:spPr>
          <a:xfrm>
            <a:off x="10039283" y="1683673"/>
            <a:ext cx="553678"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GPS Panel</a:t>
            </a:r>
          </a:p>
        </p:txBody>
      </p:sp>
      <p:sp>
        <p:nvSpPr>
          <p:cNvPr id="242" name="Rectangle 241"/>
          <p:cNvSpPr/>
          <p:nvPr/>
        </p:nvSpPr>
        <p:spPr>
          <a:xfrm>
            <a:off x="9990340" y="1308359"/>
            <a:ext cx="553678" cy="290900"/>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Orang </a:t>
            </a:r>
            <a:r>
              <a:rPr lang="en-US" sz="600" dirty="0" err="1">
                <a:solidFill>
                  <a:prstClr val="black"/>
                </a:solidFill>
              </a:rPr>
              <a:t>Awam</a:t>
            </a:r>
            <a:endParaRPr lang="en-US" sz="600" dirty="0">
              <a:solidFill>
                <a:prstClr val="black"/>
              </a:solidFill>
            </a:endParaRPr>
          </a:p>
        </p:txBody>
      </p:sp>
      <p:grpSp>
        <p:nvGrpSpPr>
          <p:cNvPr id="54" name="Group 53"/>
          <p:cNvGrpSpPr/>
          <p:nvPr/>
        </p:nvGrpSpPr>
        <p:grpSpPr>
          <a:xfrm>
            <a:off x="4175372" y="1330663"/>
            <a:ext cx="1625705" cy="593283"/>
            <a:chOff x="2702747" y="1390245"/>
            <a:chExt cx="1625705" cy="593283"/>
          </a:xfrm>
        </p:grpSpPr>
        <p:sp>
          <p:nvSpPr>
            <p:cNvPr id="317" name="Rectangle 316"/>
            <p:cNvSpPr/>
            <p:nvPr/>
          </p:nvSpPr>
          <p:spPr>
            <a:xfrm>
              <a:off x="2702747" y="1390245"/>
              <a:ext cx="1625705" cy="59328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600" dirty="0">
                <a:solidFill>
                  <a:prstClr val="black"/>
                </a:solidFill>
              </a:endParaRPr>
            </a:p>
            <a:p>
              <a:pPr algn="ctr"/>
              <a:endParaRPr lang="en-US" sz="600" dirty="0">
                <a:solidFill>
                  <a:prstClr val="black"/>
                </a:solidFill>
              </a:endParaRPr>
            </a:p>
          </p:txBody>
        </p:sp>
        <p:sp>
          <p:nvSpPr>
            <p:cNvPr id="249" name="Rectangle 248"/>
            <p:cNvSpPr/>
            <p:nvPr/>
          </p:nvSpPr>
          <p:spPr>
            <a:xfrm>
              <a:off x="2728255" y="1575901"/>
              <a:ext cx="625686" cy="35569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err="1">
                  <a:solidFill>
                    <a:prstClr val="black"/>
                  </a:solidFill>
                </a:rPr>
                <a:t>Ibu</a:t>
              </a:r>
              <a:r>
                <a:rPr lang="en-US" sz="600" dirty="0">
                  <a:solidFill>
                    <a:prstClr val="black"/>
                  </a:solidFill>
                </a:rPr>
                <a:t> </a:t>
              </a:r>
              <a:r>
                <a:rPr lang="en-US" sz="600" dirty="0" err="1">
                  <a:solidFill>
                    <a:prstClr val="black"/>
                  </a:solidFill>
                </a:rPr>
                <a:t>Pejabat</a:t>
              </a:r>
              <a:r>
                <a:rPr lang="en-US" sz="600" dirty="0">
                  <a:solidFill>
                    <a:prstClr val="black"/>
                  </a:solidFill>
                </a:rPr>
                <a:t> MPOB </a:t>
              </a:r>
              <a:r>
                <a:rPr lang="en-US" sz="600" dirty="0" err="1">
                  <a:solidFill>
                    <a:prstClr val="black"/>
                  </a:solidFill>
                </a:rPr>
                <a:t>Kelana</a:t>
              </a:r>
              <a:r>
                <a:rPr lang="en-US" sz="600" dirty="0">
                  <a:solidFill>
                    <a:prstClr val="black"/>
                  </a:solidFill>
                </a:rPr>
                <a:t> Jaya</a:t>
              </a:r>
            </a:p>
          </p:txBody>
        </p:sp>
        <p:sp>
          <p:nvSpPr>
            <p:cNvPr id="252" name="Rectangle 251"/>
            <p:cNvSpPr/>
            <p:nvPr/>
          </p:nvSpPr>
          <p:spPr>
            <a:xfrm>
              <a:off x="3406125" y="1579585"/>
              <a:ext cx="877505" cy="35569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 dirty="0">
                  <a:solidFill>
                    <a:prstClr val="black"/>
                  </a:solidFill>
                </a:rPr>
                <a:t>MPOB </a:t>
              </a:r>
              <a:r>
                <a:rPr lang="en-US" sz="600" dirty="0" err="1">
                  <a:solidFill>
                    <a:prstClr val="black"/>
                  </a:solidFill>
                </a:rPr>
                <a:t>Pejabat</a:t>
              </a:r>
              <a:r>
                <a:rPr lang="en-US" sz="600" dirty="0">
                  <a:solidFill>
                    <a:prstClr val="black"/>
                  </a:solidFill>
                </a:rPr>
                <a:t> Wilayah/</a:t>
              </a:r>
              <a:r>
                <a:rPr lang="en-US" sz="600" dirty="0" err="1">
                  <a:solidFill>
                    <a:prstClr val="black"/>
                  </a:solidFill>
                </a:rPr>
                <a:t>Cawangan</a:t>
              </a:r>
              <a:r>
                <a:rPr lang="en-US" sz="600" dirty="0">
                  <a:solidFill>
                    <a:prstClr val="black"/>
                  </a:solidFill>
                </a:rPr>
                <a:t>/</a:t>
              </a:r>
            </a:p>
            <a:p>
              <a:pPr algn="ctr"/>
              <a:r>
                <a:rPr lang="en-US" sz="600" dirty="0" err="1">
                  <a:solidFill>
                    <a:prstClr val="black"/>
                  </a:solidFill>
                </a:rPr>
                <a:t>Pelabuhan</a:t>
              </a:r>
              <a:endParaRPr lang="en-US" sz="600" dirty="0">
                <a:solidFill>
                  <a:prstClr val="black"/>
                </a:solidFill>
              </a:endParaRPr>
            </a:p>
          </p:txBody>
        </p:sp>
      </p:grpSp>
      <p:sp>
        <p:nvSpPr>
          <p:cNvPr id="255" name="Rectangle 254"/>
          <p:cNvSpPr/>
          <p:nvPr/>
        </p:nvSpPr>
        <p:spPr>
          <a:xfrm>
            <a:off x="3021786" y="6268492"/>
            <a:ext cx="7673764" cy="492995"/>
          </a:xfrm>
          <a:prstGeom prst="rect">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675" b="1" dirty="0">
                <a:solidFill>
                  <a:prstClr val="black"/>
                </a:solidFill>
                <a:cs typeface="Arial" panose="020B0604020202020204" pitchFamily="34" charset="0"/>
              </a:rPr>
              <a:t>TEKNOLOGI</a:t>
            </a:r>
          </a:p>
        </p:txBody>
      </p:sp>
      <p:grpSp>
        <p:nvGrpSpPr>
          <p:cNvPr id="53" name="Group 52"/>
          <p:cNvGrpSpPr/>
          <p:nvPr/>
        </p:nvGrpSpPr>
        <p:grpSpPr>
          <a:xfrm>
            <a:off x="3274133" y="6427601"/>
            <a:ext cx="7122204" cy="285027"/>
            <a:chOff x="1801508" y="6526511"/>
            <a:chExt cx="7122204" cy="285027"/>
          </a:xfrm>
        </p:grpSpPr>
        <p:grpSp>
          <p:nvGrpSpPr>
            <p:cNvPr id="16" name="Group 15"/>
            <p:cNvGrpSpPr/>
            <p:nvPr/>
          </p:nvGrpSpPr>
          <p:grpSpPr>
            <a:xfrm>
              <a:off x="1801508" y="6533893"/>
              <a:ext cx="6156213" cy="277645"/>
              <a:chOff x="371836" y="4802948"/>
              <a:chExt cx="6156213" cy="277645"/>
            </a:xfrm>
            <a:solidFill>
              <a:srgbClr val="FCD5B5"/>
            </a:solidFill>
          </p:grpSpPr>
          <p:sp>
            <p:nvSpPr>
              <p:cNvPr id="262" name="Rectangle 261"/>
              <p:cNvSpPr/>
              <p:nvPr/>
            </p:nvSpPr>
            <p:spPr>
              <a:xfrm>
                <a:off x="371836"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err="1">
                    <a:solidFill>
                      <a:prstClr val="black"/>
                    </a:solidFill>
                    <a:latin typeface="Calibri" panose="020F0502020204030204" pitchFamily="34" charset="0"/>
                  </a:rPr>
                  <a:t>Pusat</a:t>
                </a:r>
                <a:r>
                  <a:rPr lang="en-US" sz="800" kern="0" dirty="0">
                    <a:solidFill>
                      <a:prstClr val="black"/>
                    </a:solidFill>
                    <a:latin typeface="Calibri" panose="020F0502020204030204" pitchFamily="34" charset="0"/>
                  </a:rPr>
                  <a:t> Data</a:t>
                </a:r>
              </a:p>
            </p:txBody>
          </p:sp>
          <p:sp>
            <p:nvSpPr>
              <p:cNvPr id="336" name="Rectangle 335"/>
              <p:cNvSpPr/>
              <p:nvPr/>
            </p:nvSpPr>
            <p:spPr>
              <a:xfrm>
                <a:off x="1262224"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a:solidFill>
                      <a:prstClr val="black"/>
                    </a:solidFill>
                    <a:latin typeface="Calibri" panose="020F0502020204030204" pitchFamily="34" charset="0"/>
                  </a:rPr>
                  <a:t>DRC</a:t>
                </a:r>
              </a:p>
            </p:txBody>
          </p:sp>
          <p:sp>
            <p:nvSpPr>
              <p:cNvPr id="337" name="Rectangle 336"/>
              <p:cNvSpPr/>
              <p:nvPr/>
            </p:nvSpPr>
            <p:spPr>
              <a:xfrm>
                <a:off x="2152612"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err="1">
                    <a:solidFill>
                      <a:prstClr val="black"/>
                    </a:solidFill>
                    <a:latin typeface="Calibri" panose="020F0502020204030204" pitchFamily="34" charset="0"/>
                  </a:rPr>
                  <a:t>Rangkaian</a:t>
                </a:r>
                <a:endParaRPr lang="en-US" sz="800" kern="0" dirty="0">
                  <a:solidFill>
                    <a:prstClr val="black"/>
                  </a:solidFill>
                  <a:latin typeface="Calibri" panose="020F0502020204030204" pitchFamily="34" charset="0"/>
                </a:endParaRPr>
              </a:p>
            </p:txBody>
          </p:sp>
          <p:sp>
            <p:nvSpPr>
              <p:cNvPr id="338" name="Rectangle 337"/>
              <p:cNvSpPr/>
              <p:nvPr/>
            </p:nvSpPr>
            <p:spPr>
              <a:xfrm>
                <a:off x="3043000"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err="1">
                    <a:solidFill>
                      <a:prstClr val="black"/>
                    </a:solidFill>
                    <a:latin typeface="Calibri" panose="020F0502020204030204" pitchFamily="34" charset="0"/>
                  </a:rPr>
                  <a:t>Keselamatan</a:t>
                </a:r>
                <a:r>
                  <a:rPr lang="en-US" sz="800" kern="0" dirty="0">
                    <a:solidFill>
                      <a:prstClr val="black"/>
                    </a:solidFill>
                    <a:latin typeface="Calibri" panose="020F0502020204030204" pitchFamily="34" charset="0"/>
                  </a:rPr>
                  <a:t> ICT</a:t>
                </a:r>
              </a:p>
            </p:txBody>
          </p:sp>
          <p:sp>
            <p:nvSpPr>
              <p:cNvPr id="339" name="Rectangle 338"/>
              <p:cNvSpPr/>
              <p:nvPr/>
            </p:nvSpPr>
            <p:spPr>
              <a:xfrm>
                <a:off x="3933388"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err="1">
                    <a:solidFill>
                      <a:prstClr val="black"/>
                    </a:solidFill>
                    <a:latin typeface="Calibri" panose="020F0502020204030204" pitchFamily="34" charset="0"/>
                  </a:rPr>
                  <a:t>Peralatan</a:t>
                </a:r>
                <a:r>
                  <a:rPr lang="en-US" sz="800" kern="0" dirty="0">
                    <a:solidFill>
                      <a:prstClr val="black"/>
                    </a:solidFill>
                    <a:latin typeface="Calibri" panose="020F0502020204030204" pitchFamily="34" charset="0"/>
                  </a:rPr>
                  <a:t> ICT</a:t>
                </a:r>
              </a:p>
            </p:txBody>
          </p:sp>
          <p:sp>
            <p:nvSpPr>
              <p:cNvPr id="340" name="Rectangle 339"/>
              <p:cNvSpPr/>
              <p:nvPr/>
            </p:nvSpPr>
            <p:spPr>
              <a:xfrm>
                <a:off x="4823776"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err="1">
                    <a:solidFill>
                      <a:prstClr val="black"/>
                    </a:solidFill>
                    <a:latin typeface="Calibri" panose="020F0502020204030204" pitchFamily="34" charset="0"/>
                  </a:rPr>
                  <a:t>Pusat</a:t>
                </a:r>
                <a:r>
                  <a:rPr lang="en-US" sz="800" kern="0" dirty="0">
                    <a:solidFill>
                      <a:prstClr val="black"/>
                    </a:solidFill>
                    <a:latin typeface="Calibri" panose="020F0502020204030204" pitchFamily="34" charset="0"/>
                  </a:rPr>
                  <a:t> </a:t>
                </a:r>
                <a:r>
                  <a:rPr lang="en-US" sz="800" kern="0" dirty="0" err="1">
                    <a:solidFill>
                      <a:prstClr val="black"/>
                    </a:solidFill>
                    <a:latin typeface="Calibri" panose="020F0502020204030204" pitchFamily="34" charset="0"/>
                  </a:rPr>
                  <a:t>Kawalan</a:t>
                </a:r>
                <a:endParaRPr lang="en-US" sz="800" kern="0" dirty="0">
                  <a:solidFill>
                    <a:prstClr val="black"/>
                  </a:solidFill>
                  <a:latin typeface="Calibri" panose="020F0502020204030204" pitchFamily="34" charset="0"/>
                </a:endParaRPr>
              </a:p>
            </p:txBody>
          </p:sp>
          <p:sp>
            <p:nvSpPr>
              <p:cNvPr id="341" name="Rectangle 340"/>
              <p:cNvSpPr/>
              <p:nvPr/>
            </p:nvSpPr>
            <p:spPr>
              <a:xfrm>
                <a:off x="5714164" y="4802948"/>
                <a:ext cx="812666" cy="277645"/>
              </a:xfrm>
              <a:prstGeom prst="rect">
                <a:avLst/>
              </a:prstGeom>
              <a:grpFill/>
              <a:ln w="9525" cap="rnd" cmpd="sng" algn="ctr">
                <a:solidFill>
                  <a:schemeClr val="tx1"/>
                </a:solidFill>
                <a:prstDash val="solid"/>
              </a:ln>
              <a:effectLst/>
            </p:spPr>
            <p:txBody>
              <a:bodyPr rtlCol="0" anchor="b"/>
              <a:lstStyle/>
              <a:p>
                <a:pPr algn="ctr">
                  <a:defRPr/>
                </a:pPr>
                <a:r>
                  <a:rPr lang="en-US" sz="800" kern="0" dirty="0" err="1">
                    <a:solidFill>
                      <a:prstClr val="black"/>
                    </a:solidFill>
                    <a:latin typeface="Calibri" panose="020F0502020204030204" pitchFamily="34" charset="0"/>
                  </a:rPr>
                  <a:t>Pangkalan</a:t>
                </a:r>
                <a:r>
                  <a:rPr lang="en-US" sz="800" kern="0" dirty="0">
                    <a:solidFill>
                      <a:prstClr val="black"/>
                    </a:solidFill>
                    <a:latin typeface="Calibri" panose="020F0502020204030204" pitchFamily="34" charset="0"/>
                  </a:rPr>
                  <a:t> Data</a:t>
                </a:r>
              </a:p>
            </p:txBody>
          </p:sp>
          <p:pic>
            <p:nvPicPr>
              <p:cNvPr id="344" name="Picture 343"/>
              <p:cNvPicPr>
                <a:picLocks noChangeAspect="1"/>
              </p:cNvPicPr>
              <p:nvPr/>
            </p:nvPicPr>
            <p:blipFill>
              <a:blip r:embed="rId6">
                <a:clrChange>
                  <a:clrFrom>
                    <a:srgbClr val="C9E7B7"/>
                  </a:clrFrom>
                  <a:clrTo>
                    <a:srgbClr val="C9E7B7">
                      <a:alpha val="0"/>
                    </a:srgbClr>
                  </a:clrTo>
                </a:clrChange>
              </a:blip>
              <a:stretch>
                <a:fillRect/>
              </a:stretch>
            </p:blipFill>
            <p:spPr>
              <a:xfrm>
                <a:off x="1067379" y="4823293"/>
                <a:ext cx="108000" cy="145107"/>
              </a:xfrm>
              <a:prstGeom prst="rect">
                <a:avLst/>
              </a:prstGeom>
              <a:grpFill/>
            </p:spPr>
          </p:pic>
          <p:pic>
            <p:nvPicPr>
              <p:cNvPr id="345" name="Picture 344"/>
              <p:cNvPicPr>
                <a:picLocks noChangeAspect="1"/>
              </p:cNvPicPr>
              <p:nvPr/>
            </p:nvPicPr>
            <p:blipFill>
              <a:blip r:embed="rId6">
                <a:clrChange>
                  <a:clrFrom>
                    <a:srgbClr val="C9E7B7"/>
                  </a:clrFrom>
                  <a:clrTo>
                    <a:srgbClr val="C9E7B7">
                      <a:alpha val="0"/>
                    </a:srgbClr>
                  </a:clrTo>
                </a:clrChange>
              </a:blip>
              <a:stretch>
                <a:fillRect/>
              </a:stretch>
            </p:blipFill>
            <p:spPr>
              <a:xfrm>
                <a:off x="1957558" y="4831457"/>
                <a:ext cx="108000" cy="145107"/>
              </a:xfrm>
              <a:prstGeom prst="rect">
                <a:avLst/>
              </a:prstGeom>
              <a:grpFill/>
            </p:spPr>
          </p:pic>
          <p:pic>
            <p:nvPicPr>
              <p:cNvPr id="334" name="Picture 333"/>
              <p:cNvPicPr>
                <a:picLocks noChangeAspect="1"/>
              </p:cNvPicPr>
              <p:nvPr/>
            </p:nvPicPr>
            <p:blipFill>
              <a:blip r:embed="rId7">
                <a:clrChange>
                  <a:clrFrom>
                    <a:srgbClr val="C9E7B7"/>
                  </a:clrFrom>
                  <a:clrTo>
                    <a:srgbClr val="C9E7B7">
                      <a:alpha val="0"/>
                    </a:srgbClr>
                  </a:clrTo>
                </a:clrChange>
              </a:blip>
              <a:stretch>
                <a:fillRect/>
              </a:stretch>
            </p:blipFill>
            <p:spPr>
              <a:xfrm>
                <a:off x="2822802" y="4831457"/>
                <a:ext cx="126205" cy="144000"/>
              </a:xfrm>
              <a:prstGeom prst="rect">
                <a:avLst/>
              </a:prstGeom>
              <a:grpFill/>
            </p:spPr>
          </p:pic>
          <p:pic>
            <p:nvPicPr>
              <p:cNvPr id="346" name="Picture 345"/>
              <p:cNvPicPr>
                <a:picLocks noChangeAspect="1"/>
              </p:cNvPicPr>
              <p:nvPr/>
            </p:nvPicPr>
            <p:blipFill>
              <a:blip r:embed="rId6">
                <a:clrChange>
                  <a:clrFrom>
                    <a:srgbClr val="C9E7B7"/>
                  </a:clrFrom>
                  <a:clrTo>
                    <a:srgbClr val="C9E7B7">
                      <a:alpha val="0"/>
                    </a:srgbClr>
                  </a:clrTo>
                </a:clrChange>
              </a:blip>
              <a:stretch>
                <a:fillRect/>
              </a:stretch>
            </p:blipFill>
            <p:spPr>
              <a:xfrm>
                <a:off x="3737380" y="4823293"/>
                <a:ext cx="108000" cy="145107"/>
              </a:xfrm>
              <a:prstGeom prst="rect">
                <a:avLst/>
              </a:prstGeom>
              <a:grpFill/>
            </p:spPr>
          </p:pic>
          <p:pic>
            <p:nvPicPr>
              <p:cNvPr id="333" name="Picture 332"/>
              <p:cNvPicPr>
                <a:picLocks noChangeAspect="1"/>
              </p:cNvPicPr>
              <p:nvPr/>
            </p:nvPicPr>
            <p:blipFill>
              <a:blip r:embed="rId8">
                <a:clrChange>
                  <a:clrFrom>
                    <a:srgbClr val="C9E7B7"/>
                  </a:clrFrom>
                  <a:clrTo>
                    <a:srgbClr val="C9E7B7">
                      <a:alpha val="0"/>
                    </a:srgbClr>
                  </a:clrTo>
                </a:clrChange>
              </a:blip>
              <a:stretch>
                <a:fillRect/>
              </a:stretch>
            </p:blipFill>
            <p:spPr>
              <a:xfrm>
                <a:off x="4624062" y="4812360"/>
                <a:ext cx="108000" cy="126546"/>
              </a:xfrm>
              <a:prstGeom prst="rect">
                <a:avLst/>
              </a:prstGeom>
              <a:grpFill/>
            </p:spPr>
          </p:pic>
          <p:pic>
            <p:nvPicPr>
              <p:cNvPr id="330" name="Picture 3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10494" y="4810565"/>
                <a:ext cx="131707" cy="108000"/>
              </a:xfrm>
              <a:prstGeom prst="rect">
                <a:avLst/>
              </a:prstGeom>
              <a:grpFill/>
            </p:spPr>
          </p:pic>
          <p:pic>
            <p:nvPicPr>
              <p:cNvPr id="347" name="Picture 346"/>
              <p:cNvPicPr>
                <a:picLocks noChangeAspect="1"/>
              </p:cNvPicPr>
              <p:nvPr/>
            </p:nvPicPr>
            <p:blipFill>
              <a:blip r:embed="rId10">
                <a:clrChange>
                  <a:clrFrom>
                    <a:srgbClr val="C9E7B7"/>
                  </a:clrFrom>
                  <a:clrTo>
                    <a:srgbClr val="C9E7B7">
                      <a:alpha val="0"/>
                    </a:srgbClr>
                  </a:clrTo>
                </a:clrChange>
              </a:blip>
              <a:stretch>
                <a:fillRect/>
              </a:stretch>
            </p:blipFill>
            <p:spPr>
              <a:xfrm>
                <a:off x="6420049" y="4813077"/>
                <a:ext cx="108000" cy="147168"/>
              </a:xfrm>
              <a:prstGeom prst="rect">
                <a:avLst/>
              </a:prstGeom>
              <a:grpFill/>
            </p:spPr>
          </p:pic>
        </p:grpSp>
        <p:sp>
          <p:nvSpPr>
            <p:cNvPr id="351" name="Rectangle 350"/>
            <p:cNvSpPr/>
            <p:nvPr/>
          </p:nvSpPr>
          <p:spPr>
            <a:xfrm>
              <a:off x="8029585" y="6526511"/>
              <a:ext cx="894127" cy="277645"/>
            </a:xfrm>
            <a:prstGeom prst="rect">
              <a:avLst/>
            </a:prstGeom>
            <a:solidFill>
              <a:srgbClr val="FCD5B5"/>
            </a:solidFill>
            <a:ln w="9525" cap="rnd" cmpd="sng" algn="ctr">
              <a:solidFill>
                <a:schemeClr val="tx1"/>
              </a:solidFill>
              <a:prstDash val="solid"/>
            </a:ln>
            <a:effectLst/>
          </p:spPr>
          <p:txBody>
            <a:bodyPr rtlCol="0" anchor="b"/>
            <a:lstStyle/>
            <a:p>
              <a:pPr algn="ctr">
                <a:defRPr/>
              </a:pPr>
              <a:r>
                <a:rPr lang="en-US" sz="800" kern="0" dirty="0">
                  <a:solidFill>
                    <a:prstClr val="black"/>
                  </a:solidFill>
                  <a:latin typeface="Calibri" panose="020F0502020204030204" pitchFamily="34" charset="0"/>
                </a:rPr>
                <a:t>Telekomunikasi</a:t>
              </a:r>
            </a:p>
          </p:txBody>
        </p:sp>
        <p:pic>
          <p:nvPicPr>
            <p:cNvPr id="352" name="Picture 351"/>
            <p:cNvPicPr>
              <a:picLocks noChangeAspect="1"/>
            </p:cNvPicPr>
            <p:nvPr/>
          </p:nvPicPr>
          <p:blipFill>
            <a:blip r:embed="rId6">
              <a:clrChange>
                <a:clrFrom>
                  <a:srgbClr val="C9E7B7"/>
                </a:clrFrom>
                <a:clrTo>
                  <a:srgbClr val="C9E7B7">
                    <a:alpha val="0"/>
                  </a:srgbClr>
                </a:clrTo>
              </a:clrChange>
            </a:blip>
            <a:stretch>
              <a:fillRect/>
            </a:stretch>
          </p:blipFill>
          <p:spPr>
            <a:xfrm>
              <a:off x="8795702" y="6541510"/>
              <a:ext cx="108000" cy="145107"/>
            </a:xfrm>
            <a:prstGeom prst="rect">
              <a:avLst/>
            </a:prstGeom>
            <a:solidFill>
              <a:srgbClr val="FCD5B5"/>
            </a:solidFill>
          </p:spPr>
        </p:pic>
      </p:grpSp>
      <p:pic>
        <p:nvPicPr>
          <p:cNvPr id="248" name="Picture 247"/>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4040542" y="1337642"/>
            <a:ext cx="65908" cy="125471"/>
          </a:xfrm>
          <a:prstGeom prst="rect">
            <a:avLst/>
          </a:prstGeom>
          <a:noFill/>
          <a:ln w="3175">
            <a:noFill/>
          </a:ln>
        </p:spPr>
      </p:pic>
      <p:pic>
        <p:nvPicPr>
          <p:cNvPr id="251" name="Picture 250"/>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4753467" y="1525826"/>
            <a:ext cx="65908" cy="125471"/>
          </a:xfrm>
          <a:prstGeom prst="rect">
            <a:avLst/>
          </a:prstGeom>
          <a:noFill/>
          <a:ln w="3175">
            <a:noFill/>
          </a:ln>
        </p:spPr>
      </p:pic>
      <p:pic>
        <p:nvPicPr>
          <p:cNvPr id="258" name="Picture 257"/>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5674133" y="1525826"/>
            <a:ext cx="65908" cy="125471"/>
          </a:xfrm>
          <a:prstGeom prst="rect">
            <a:avLst/>
          </a:prstGeom>
          <a:noFill/>
          <a:ln w="3175">
            <a:noFill/>
          </a:ln>
        </p:spPr>
      </p:pic>
      <p:pic>
        <p:nvPicPr>
          <p:cNvPr id="259" name="Picture 258"/>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6523658" y="1341091"/>
            <a:ext cx="65908" cy="125471"/>
          </a:xfrm>
          <a:prstGeom prst="rect">
            <a:avLst/>
          </a:prstGeom>
          <a:noFill/>
          <a:ln w="3175">
            <a:noFill/>
          </a:ln>
        </p:spPr>
      </p:pic>
      <p:pic>
        <p:nvPicPr>
          <p:cNvPr id="260" name="Picture 259"/>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7318175" y="1349377"/>
            <a:ext cx="65908" cy="125471"/>
          </a:xfrm>
          <a:prstGeom prst="rect">
            <a:avLst/>
          </a:prstGeom>
          <a:noFill/>
          <a:ln w="3175">
            <a:noFill/>
          </a:ln>
        </p:spPr>
      </p:pic>
      <p:pic>
        <p:nvPicPr>
          <p:cNvPr id="261" name="Picture 260"/>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8618296" y="1320490"/>
            <a:ext cx="65908" cy="125471"/>
          </a:xfrm>
          <a:prstGeom prst="rect">
            <a:avLst/>
          </a:prstGeom>
          <a:noFill/>
          <a:ln w="3175">
            <a:noFill/>
          </a:ln>
        </p:spPr>
      </p:pic>
      <p:pic>
        <p:nvPicPr>
          <p:cNvPr id="304" name="Picture 303"/>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8286176" y="1681719"/>
            <a:ext cx="65908" cy="125471"/>
          </a:xfrm>
          <a:prstGeom prst="rect">
            <a:avLst/>
          </a:prstGeom>
          <a:noFill/>
          <a:ln w="3175">
            <a:noFill/>
          </a:ln>
        </p:spPr>
      </p:pic>
      <p:pic>
        <p:nvPicPr>
          <p:cNvPr id="306" name="Picture 305"/>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243080" y="1327953"/>
            <a:ext cx="65908" cy="125471"/>
          </a:xfrm>
          <a:prstGeom prst="rect">
            <a:avLst/>
          </a:prstGeom>
          <a:noFill/>
          <a:ln w="3175">
            <a:noFill/>
          </a:ln>
        </p:spPr>
      </p:pic>
      <p:pic>
        <p:nvPicPr>
          <p:cNvPr id="313" name="Picture 312"/>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863447" y="1327035"/>
            <a:ext cx="65908" cy="125471"/>
          </a:xfrm>
          <a:prstGeom prst="rect">
            <a:avLst/>
          </a:prstGeom>
          <a:noFill/>
          <a:ln w="3175">
            <a:noFill/>
          </a:ln>
        </p:spPr>
      </p:pic>
      <p:pic>
        <p:nvPicPr>
          <p:cNvPr id="314" name="Picture 313"/>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10454809" y="1314196"/>
            <a:ext cx="65908" cy="125471"/>
          </a:xfrm>
          <a:prstGeom prst="rect">
            <a:avLst/>
          </a:prstGeom>
          <a:noFill/>
          <a:ln w="3175">
            <a:noFill/>
          </a:ln>
        </p:spPr>
      </p:pic>
      <p:pic>
        <p:nvPicPr>
          <p:cNvPr id="315" name="Picture 314"/>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067198" y="1689188"/>
            <a:ext cx="65908" cy="125471"/>
          </a:xfrm>
          <a:prstGeom prst="rect">
            <a:avLst/>
          </a:prstGeom>
          <a:noFill/>
          <a:ln w="3175">
            <a:noFill/>
          </a:ln>
        </p:spPr>
      </p:pic>
      <p:pic>
        <p:nvPicPr>
          <p:cNvPr id="316" name="Picture 315"/>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867379" y="1695645"/>
            <a:ext cx="65908" cy="125471"/>
          </a:xfrm>
          <a:prstGeom prst="rect">
            <a:avLst/>
          </a:prstGeom>
          <a:noFill/>
          <a:ln w="3175">
            <a:noFill/>
          </a:ln>
        </p:spPr>
      </p:pic>
      <p:pic>
        <p:nvPicPr>
          <p:cNvPr id="318" name="Picture 317"/>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10511986" y="1695645"/>
            <a:ext cx="65908" cy="125471"/>
          </a:xfrm>
          <a:prstGeom prst="rect">
            <a:avLst/>
          </a:prstGeom>
          <a:noFill/>
          <a:ln w="3175">
            <a:noFill/>
          </a:ln>
        </p:spPr>
      </p:pic>
      <p:pic>
        <p:nvPicPr>
          <p:cNvPr id="325" name="Picture 324"/>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3615756" y="5367667"/>
            <a:ext cx="65908" cy="125471"/>
          </a:xfrm>
          <a:prstGeom prst="rect">
            <a:avLst/>
          </a:prstGeom>
          <a:noFill/>
          <a:ln w="3175">
            <a:noFill/>
          </a:ln>
        </p:spPr>
      </p:pic>
      <p:pic>
        <p:nvPicPr>
          <p:cNvPr id="326" name="Picture 325"/>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4173393" y="5367667"/>
            <a:ext cx="65908" cy="125471"/>
          </a:xfrm>
          <a:prstGeom prst="rect">
            <a:avLst/>
          </a:prstGeom>
          <a:noFill/>
          <a:ln w="3175">
            <a:noFill/>
          </a:ln>
        </p:spPr>
      </p:pic>
      <p:pic>
        <p:nvPicPr>
          <p:cNvPr id="331" name="Picture 330"/>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4731030" y="5367667"/>
            <a:ext cx="65908" cy="125471"/>
          </a:xfrm>
          <a:prstGeom prst="rect">
            <a:avLst/>
          </a:prstGeom>
          <a:noFill/>
          <a:ln w="3175">
            <a:noFill/>
          </a:ln>
        </p:spPr>
      </p:pic>
      <p:pic>
        <p:nvPicPr>
          <p:cNvPr id="332" name="Picture 331"/>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5288667" y="5367667"/>
            <a:ext cx="65908" cy="125471"/>
          </a:xfrm>
          <a:prstGeom prst="rect">
            <a:avLst/>
          </a:prstGeom>
          <a:noFill/>
          <a:ln w="3175">
            <a:noFill/>
          </a:ln>
        </p:spPr>
      </p:pic>
      <p:pic>
        <p:nvPicPr>
          <p:cNvPr id="335" name="Picture 334"/>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5846304" y="5367667"/>
            <a:ext cx="65908" cy="125471"/>
          </a:xfrm>
          <a:prstGeom prst="rect">
            <a:avLst/>
          </a:prstGeom>
          <a:noFill/>
          <a:ln w="3175">
            <a:noFill/>
          </a:ln>
        </p:spPr>
      </p:pic>
      <p:pic>
        <p:nvPicPr>
          <p:cNvPr id="342" name="Picture 341"/>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6403939" y="5367667"/>
            <a:ext cx="65908" cy="125471"/>
          </a:xfrm>
          <a:prstGeom prst="rect">
            <a:avLst/>
          </a:prstGeom>
          <a:noFill/>
          <a:ln w="3175">
            <a:noFill/>
          </a:ln>
        </p:spPr>
      </p:pic>
      <p:pic>
        <p:nvPicPr>
          <p:cNvPr id="343" name="Picture 342"/>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7702759" y="5947893"/>
            <a:ext cx="65908" cy="125471"/>
          </a:xfrm>
          <a:prstGeom prst="rect">
            <a:avLst/>
          </a:prstGeom>
          <a:noFill/>
          <a:ln w="3175">
            <a:noFill/>
          </a:ln>
        </p:spPr>
      </p:pic>
      <p:pic>
        <p:nvPicPr>
          <p:cNvPr id="348" name="Picture 347"/>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499531" y="5375251"/>
            <a:ext cx="65908" cy="125471"/>
          </a:xfrm>
          <a:prstGeom prst="rect">
            <a:avLst/>
          </a:prstGeom>
          <a:noFill/>
          <a:ln w="3175">
            <a:noFill/>
          </a:ln>
        </p:spPr>
      </p:pic>
      <p:pic>
        <p:nvPicPr>
          <p:cNvPr id="350" name="Picture 349"/>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8052790" y="5547496"/>
            <a:ext cx="65908" cy="125471"/>
          </a:xfrm>
          <a:prstGeom prst="rect">
            <a:avLst/>
          </a:prstGeom>
          <a:noFill/>
          <a:ln w="3175">
            <a:noFill/>
          </a:ln>
        </p:spPr>
      </p:pic>
      <p:pic>
        <p:nvPicPr>
          <p:cNvPr id="353" name="Picture 352"/>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410964" y="5547495"/>
            <a:ext cx="65908" cy="125471"/>
          </a:xfrm>
          <a:prstGeom prst="rect">
            <a:avLst/>
          </a:prstGeom>
          <a:noFill/>
          <a:ln w="3175">
            <a:noFill/>
          </a:ln>
        </p:spPr>
      </p:pic>
      <p:pic>
        <p:nvPicPr>
          <p:cNvPr id="354" name="Picture 353"/>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10405990" y="5368340"/>
            <a:ext cx="65908" cy="125471"/>
          </a:xfrm>
          <a:prstGeom prst="rect">
            <a:avLst/>
          </a:prstGeom>
          <a:noFill/>
          <a:ln w="3175">
            <a:noFill/>
          </a:ln>
        </p:spPr>
      </p:pic>
      <p:pic>
        <p:nvPicPr>
          <p:cNvPr id="355" name="Picture 354"/>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9523487" y="5923606"/>
            <a:ext cx="65908" cy="125471"/>
          </a:xfrm>
          <a:prstGeom prst="rect">
            <a:avLst/>
          </a:prstGeom>
          <a:noFill/>
          <a:ln w="3175">
            <a:noFill/>
          </a:ln>
        </p:spPr>
      </p:pic>
      <p:pic>
        <p:nvPicPr>
          <p:cNvPr id="356" name="Picture 355"/>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10405990" y="5647727"/>
            <a:ext cx="65908" cy="125471"/>
          </a:xfrm>
          <a:prstGeom prst="rect">
            <a:avLst/>
          </a:prstGeom>
          <a:noFill/>
          <a:ln w="3175">
            <a:noFill/>
          </a:ln>
        </p:spPr>
      </p:pic>
      <p:pic>
        <p:nvPicPr>
          <p:cNvPr id="357" name="Picture 356"/>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10395357" y="5936579"/>
            <a:ext cx="65908" cy="125471"/>
          </a:xfrm>
          <a:prstGeom prst="rect">
            <a:avLst/>
          </a:prstGeom>
          <a:noFill/>
          <a:ln w="3175">
            <a:noFill/>
          </a:ln>
        </p:spPr>
      </p:pic>
      <p:pic>
        <p:nvPicPr>
          <p:cNvPr id="358" name="Picture 357"/>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8635567" y="5929437"/>
            <a:ext cx="65908" cy="125471"/>
          </a:xfrm>
          <a:prstGeom prst="rect">
            <a:avLst/>
          </a:prstGeom>
          <a:noFill/>
          <a:ln w="3175">
            <a:noFill/>
          </a:ln>
        </p:spPr>
      </p:pic>
      <p:pic>
        <p:nvPicPr>
          <p:cNvPr id="359" name="Picture 358"/>
          <p:cNvPicPr>
            <a:picLocks noChangeAspect="1"/>
          </p:cNvPicPr>
          <p:nvPr/>
        </p:nvPicPr>
        <p:blipFill>
          <a:blip r:embed="rId11">
            <a:clrChange>
              <a:clrFrom>
                <a:srgbClr val="FFFFB5"/>
              </a:clrFrom>
              <a:clrTo>
                <a:srgbClr val="FFFFB5">
                  <a:alpha val="0"/>
                </a:srgbClr>
              </a:clrTo>
            </a:clrChange>
            <a:duotone>
              <a:schemeClr val="accent3">
                <a:shade val="45000"/>
                <a:satMod val="135000"/>
              </a:schemeClr>
              <a:prstClr val="white"/>
            </a:duotone>
          </a:blip>
          <a:stretch>
            <a:fillRect/>
          </a:stretch>
        </p:blipFill>
        <p:spPr>
          <a:xfrm>
            <a:off x="5720064" y="1349376"/>
            <a:ext cx="65908" cy="125471"/>
          </a:xfrm>
          <a:prstGeom prst="rect">
            <a:avLst/>
          </a:prstGeom>
          <a:noFill/>
          <a:ln w="3175">
            <a:noFill/>
          </a:ln>
        </p:spPr>
      </p:pic>
      <p:sp>
        <p:nvSpPr>
          <p:cNvPr id="218" name="Rectangle 217"/>
          <p:cNvSpPr/>
          <p:nvPr/>
        </p:nvSpPr>
        <p:spPr>
          <a:xfrm rot="1448987">
            <a:off x="1346155" y="2299494"/>
            <a:ext cx="9173880" cy="923330"/>
          </a:xfrm>
          <a:prstGeom prst="rect">
            <a:avLst/>
          </a:prstGeom>
          <a:noFill/>
        </p:spPr>
        <p:txBody>
          <a:bodyPr wrap="square" lIns="91440" tIns="45720" rIns="91440" bIns="45720">
            <a:spAutoFit/>
          </a:bodyPr>
          <a:lstStyle/>
          <a:p>
            <a:pPr algn="ctr"/>
            <a:r>
              <a:rPr lang="en-US" sz="5400" b="1" dirty="0" err="1">
                <a:ln w="12700">
                  <a:solidFill>
                    <a:schemeClr val="accent1"/>
                  </a:solidFill>
                  <a:prstDash val="solid"/>
                </a:ln>
                <a:solidFill>
                  <a:srgbClr val="FF0000"/>
                </a:solidFill>
                <a:effectLst>
                  <a:outerShdw dist="38100" dir="2640000" algn="bl" rotWithShape="0">
                    <a:schemeClr val="accent1"/>
                  </a:outerShdw>
                </a:effectLst>
              </a:rPr>
              <a:t>Contoh</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4" name="TextBox 3"/>
          <p:cNvSpPr txBox="1"/>
          <p:nvPr/>
        </p:nvSpPr>
        <p:spPr>
          <a:xfrm>
            <a:off x="149588" y="1053709"/>
            <a:ext cx="2663370" cy="3754874"/>
          </a:xfrm>
          <a:prstGeom prst="rect">
            <a:avLst/>
          </a:prstGeom>
          <a:noFill/>
        </p:spPr>
        <p:txBody>
          <a:bodyPr wrap="square" rtlCol="0">
            <a:spAutoFit/>
          </a:bodyPr>
          <a:lstStyle/>
          <a:p>
            <a:pPr marL="342900" indent="-342900">
              <a:buSzPct val="73000"/>
              <a:buFont typeface="Wingdings" panose="05000000000000000000" pitchFamily="2" charset="2"/>
              <a:buChar char="Ø"/>
            </a:pPr>
            <a:r>
              <a:rPr lang="en-US" sz="1400" dirty="0">
                <a:latin typeface="Arial" panose="020B0604020202020204" pitchFamily="34" charset="0"/>
                <a:cs typeface="Arial" panose="020B0604020202020204" pitchFamily="34" charset="0"/>
              </a:rPr>
              <a:t>Diagram </a:t>
            </a:r>
            <a:r>
              <a:rPr lang="en-US" sz="1400" dirty="0" err="1">
                <a:latin typeface="Arial" panose="020B0604020202020204" pitchFamily="34" charset="0"/>
                <a:cs typeface="Arial" panose="020B0604020202020204" pitchFamily="34" charset="0"/>
              </a:rPr>
              <a:t>bisnes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berasaskan</a:t>
            </a:r>
            <a:r>
              <a:rPr lang="en-US" sz="1400" dirty="0">
                <a:latin typeface="Arial" panose="020B0604020202020204" pitchFamily="34" charset="0"/>
                <a:cs typeface="Arial" panose="020B0604020202020204" pitchFamily="34" charset="0"/>
              </a:rPr>
              <a:t> Business, Data, Application &amp; Technology (BDAT)</a:t>
            </a: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Perlu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menggambarkan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keseluruhan</a:t>
            </a:r>
            <a:r>
              <a:rPr lang="en-US" sz="1400" dirty="0">
                <a:latin typeface="Arial" panose="020B0604020202020204" pitchFamily="34" charset="0"/>
                <a:cs typeface="Arial" panose="020B0604020202020204" pitchFamily="34" charset="0"/>
              </a:rPr>
              <a:t> di </a:t>
            </a:r>
            <a:r>
              <a:rPr lang="en-US" sz="1400" dirty="0" err="1">
                <a:latin typeface="Arial" panose="020B0604020202020204" pitchFamily="34" charset="0"/>
                <a:cs typeface="Arial" panose="020B0604020202020204" pitchFamily="34" charset="0"/>
              </a:rPr>
              <a:t>jabatan</a:t>
            </a:r>
            <a:endParaRPr lang="en-US" sz="1400" dirty="0">
              <a:latin typeface="Arial" panose="020B0604020202020204" pitchFamily="34" charset="0"/>
              <a:cs typeface="Arial" panose="020B0604020202020204" pitchFamily="34" charset="0"/>
            </a:endParaRP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Perlu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dikekalkan</a:t>
            </a:r>
            <a:r>
              <a:rPr lang="en-US" sz="1400" dirty="0">
                <a:latin typeface="Arial" panose="020B0604020202020204" pitchFamily="34" charset="0"/>
                <a:cs typeface="Arial" panose="020B0604020202020204" pitchFamily="34" charset="0"/>
              </a:rPr>
              <a:t> (fixed)– </a:t>
            </a:r>
            <a:r>
              <a:rPr lang="en-US" sz="1400" dirty="0" err="1">
                <a:latin typeface="Arial" panose="020B0604020202020204" pitchFamily="34" charset="0"/>
                <a:cs typeface="Arial" panose="020B0604020202020204" pitchFamily="34" charset="0"/>
              </a:rPr>
              <a:t>sekiranya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projek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seterusnya</a:t>
            </a:r>
            <a:endParaRPr lang="en-US" sz="1400" dirty="0">
              <a:latin typeface="Arial" panose="020B0604020202020204" pitchFamily="34" charset="0"/>
              <a:cs typeface="Arial" panose="020B0604020202020204" pitchFamily="34" charset="0"/>
            </a:endParaRP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Simbol</a:t>
            </a:r>
            <a:r>
              <a:rPr lang="en-US" sz="1400" dirty="0">
                <a:latin typeface="Arial" panose="020B0604020202020204" pitchFamily="34" charset="0"/>
                <a:cs typeface="Arial" panose="020B0604020202020204" pitchFamily="34" charset="0"/>
              </a:rPr>
              <a:t> yang </a:t>
            </a:r>
            <a:r>
              <a:rPr lang="en-US" sz="1400" dirty="0" err="1">
                <a:latin typeface="Arial" panose="020B0604020202020204" pitchFamily="34" charset="0"/>
                <a:cs typeface="Arial" panose="020B0604020202020204" pitchFamily="34" charset="0"/>
              </a:rPr>
              <a:t>digunakan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boleh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rujuk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kepada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pautan</a:t>
            </a:r>
            <a:r>
              <a:rPr lang="en-US" sz="1400" dirty="0">
                <a:latin typeface="Arial" panose="020B0604020202020204" pitchFamily="34" charset="0"/>
                <a:cs typeface="Arial" panose="020B0604020202020204" pitchFamily="34" charset="0"/>
              </a:rPr>
              <a:t> di </a:t>
            </a:r>
            <a:r>
              <a:rPr lang="en-US" sz="1400" dirty="0" err="1">
                <a:latin typeface="Arial" panose="020B0604020202020204" pitchFamily="34" charset="0"/>
                <a:cs typeface="Arial" panose="020B0604020202020204" pitchFamily="34" charset="0"/>
              </a:rPr>
              <a:t>bawah</a:t>
            </a:r>
            <a:r>
              <a:rPr lang="en-US" sz="1400" dirty="0">
                <a:latin typeface="Arial" panose="020B0604020202020204" pitchFamily="34" charset="0"/>
                <a:cs typeface="Arial" panose="020B0604020202020204" pitchFamily="34" charset="0"/>
              </a:rPr>
              <a:t>:</a:t>
            </a:r>
          </a:p>
          <a:p>
            <a:pPr marL="342900" indent="-342900">
              <a:buSzPct val="73000"/>
              <a:buFont typeface="Wingdings" panose="05000000000000000000" pitchFamily="2" charset="2"/>
              <a:buChar char="Ø"/>
            </a:pPr>
            <a:r>
              <a:rPr lang="ms-MY" sz="1000" b="1" dirty="0">
                <a:solidFill>
                  <a:srgbClr val="FF0000"/>
                </a:solidFill>
                <a:hlinkClick r:id="rId12"/>
              </a:rPr>
              <a:t>https://profit.mampu.gov.my/</a:t>
            </a:r>
            <a:endParaRPr lang="ms-MY" sz="1000" b="1" dirty="0">
              <a:solidFill>
                <a:srgbClr val="FF0000"/>
              </a:solidFill>
            </a:endParaRPr>
          </a:p>
          <a:p>
            <a:pPr lvl="1">
              <a:buSzPct val="73000"/>
            </a:pPr>
            <a:r>
              <a:rPr lang="en-MY" sz="1000" b="1" dirty="0">
                <a:solidFill>
                  <a:srgbClr val="FF0000"/>
                </a:solidFill>
              </a:rPr>
              <a:t>(doc &gt; ref. cards)</a:t>
            </a:r>
          </a:p>
          <a:p>
            <a:pPr lvl="1">
              <a:buSzPct val="73000"/>
            </a:pPr>
            <a:r>
              <a:rPr lang="ms-MY" sz="1000" b="1" dirty="0">
                <a:solidFill>
                  <a:srgbClr val="FF0000"/>
                </a:solidFill>
                <a:latin typeface="Arial" panose="020B0604020202020204" pitchFamily="34" charset="0"/>
                <a:cs typeface="Arial" panose="020B0604020202020204" pitchFamily="34" charset="0"/>
                <a:hlinkClick r:id="rId13"/>
              </a:rPr>
              <a:t>@http://pubs.opengroup.org/architecture/archimate3-doc/</a:t>
            </a:r>
            <a:endParaRPr lang="ms-MY" sz="1000" b="1" dirty="0">
              <a:solidFill>
                <a:srgbClr val="FF0000"/>
              </a:solidFill>
              <a:latin typeface="Arial" panose="020B0604020202020204" pitchFamily="34" charset="0"/>
              <a:cs typeface="Arial" panose="020B0604020202020204" pitchFamily="34" charset="0"/>
            </a:endParaRPr>
          </a:p>
          <a:p>
            <a:pPr marL="342900" indent="-342900">
              <a:buSzPct val="73000"/>
              <a:buFont typeface="Wingdings" panose="05000000000000000000" pitchFamily="2" charset="2"/>
              <a:buChar char="Ø"/>
            </a:pPr>
            <a:r>
              <a:rPr lang="en-US" sz="1400" dirty="0" err="1">
                <a:latin typeface="Arial" panose="020B0604020202020204" pitchFamily="34" charset="0"/>
                <a:cs typeface="Arial" panose="020B0604020202020204" pitchFamily="34" charset="0"/>
              </a:rPr>
              <a:t>Rujuk</a:t>
            </a:r>
            <a:r>
              <a:rPr lang="en-US" sz="1400" dirty="0">
                <a:latin typeface="Arial" panose="020B0604020202020204" pitchFamily="34" charset="0"/>
                <a:cs typeface="Arial" panose="020B0604020202020204" pitchFamily="34" charset="0"/>
              </a:rPr>
              <a:t> : Champion EA di </a:t>
            </a:r>
            <a:r>
              <a:rPr lang="en-US" sz="1400" dirty="0" err="1">
                <a:latin typeface="Arial" panose="020B0604020202020204" pitchFamily="34" charset="0"/>
                <a:cs typeface="Arial" panose="020B0604020202020204" pitchFamily="34" charset="0"/>
              </a:rPr>
              <a:t>Kementerian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Agensi</a:t>
            </a:r>
            <a:endParaRPr lang="ms-MY" sz="1400" dirty="0">
              <a:latin typeface="Arial" panose="020B0604020202020204" pitchFamily="34" charset="0"/>
              <a:cs typeface="Arial" panose="020B0604020202020204" pitchFamily="34" charset="0"/>
            </a:endParaRPr>
          </a:p>
        </p:txBody>
      </p:sp>
      <p:graphicFrame>
        <p:nvGraphicFramePr>
          <p:cNvPr id="229" name="Table 228"/>
          <p:cNvGraphicFramePr>
            <a:graphicFrameLocks noGrp="1"/>
          </p:cNvGraphicFramePr>
          <p:nvPr>
            <p:extLst>
              <p:ext uri="{D42A27DB-BD31-4B8C-83A1-F6EECF244321}">
                <p14:modId xmlns:p14="http://schemas.microsoft.com/office/powerpoint/2010/main" val="990647715"/>
              </p:ext>
            </p:extLst>
          </p:nvPr>
        </p:nvGraphicFramePr>
        <p:xfrm>
          <a:off x="3167578" y="4422860"/>
          <a:ext cx="432000" cy="391160"/>
        </p:xfrm>
        <a:graphic>
          <a:graphicData uri="http://schemas.openxmlformats.org/drawingml/2006/table">
            <a:tbl>
              <a:tblPr>
                <a:tableStyleId>{7E9639D4-E3E2-4D34-9284-5A2195B3D0D7}</a:tableStyleId>
              </a:tblPr>
              <a:tblGrid>
                <a:gridCol w="432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Borang</a:t>
                      </a:r>
                      <a:r>
                        <a:rPr lang="en-GB" sz="600" dirty="0"/>
                        <a:t> </a:t>
                      </a:r>
                      <a:r>
                        <a:rPr lang="en-GB" sz="600" dirty="0" err="1"/>
                        <a:t>Kastam</a:t>
                      </a:r>
                      <a:endParaRPr lang="en-GB" sz="5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40" name="Table 239"/>
          <p:cNvGraphicFramePr>
            <a:graphicFrameLocks noGrp="1"/>
          </p:cNvGraphicFramePr>
          <p:nvPr>
            <p:extLst>
              <p:ext uri="{D42A27DB-BD31-4B8C-83A1-F6EECF244321}">
                <p14:modId xmlns:p14="http://schemas.microsoft.com/office/powerpoint/2010/main" val="3521269850"/>
              </p:ext>
            </p:extLst>
          </p:nvPr>
        </p:nvGraphicFramePr>
        <p:xfrm>
          <a:off x="3640277" y="4422860"/>
          <a:ext cx="601200" cy="395454"/>
        </p:xfrm>
        <a:graphic>
          <a:graphicData uri="http://schemas.openxmlformats.org/drawingml/2006/table">
            <a:tbl>
              <a:tblPr>
                <a:tableStyleId>{7E9639D4-E3E2-4D34-9284-5A2195B3D0D7}</a:tableStyleId>
              </a:tblPr>
              <a:tblGrid>
                <a:gridCol w="601200">
                  <a:extLst>
                    <a:ext uri="{9D8B030D-6E8A-4147-A177-3AD203B41FA5}">
                      <a16:colId xmlns:a16="http://schemas.microsoft.com/office/drawing/2014/main" val="20000"/>
                    </a:ext>
                  </a:extLst>
                </a:gridCol>
              </a:tblGrid>
              <a:tr h="119678">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75776">
                <a:tc>
                  <a:txBody>
                    <a:bodyPr/>
                    <a:lstStyle/>
                    <a:p>
                      <a:pPr algn="ctr"/>
                      <a:r>
                        <a:rPr lang="en-GB" sz="600" dirty="0" err="1"/>
                        <a:t>Laporan</a:t>
                      </a:r>
                      <a:r>
                        <a:rPr lang="en-GB" sz="600" dirty="0"/>
                        <a:t> </a:t>
                      </a:r>
                      <a:r>
                        <a:rPr lang="en-GB" sz="600" dirty="0" err="1"/>
                        <a:t>Hasil</a:t>
                      </a:r>
                      <a:r>
                        <a:rPr lang="en-GB" sz="600" dirty="0"/>
                        <a:t> </a:t>
                      </a:r>
                      <a:r>
                        <a:rPr lang="en-GB" sz="600" dirty="0" err="1"/>
                        <a:t>Pengujian</a:t>
                      </a:r>
                      <a:endParaRPr lang="en-GB" sz="5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41" name="Table 240"/>
          <p:cNvGraphicFramePr>
            <a:graphicFrameLocks noGrp="1"/>
          </p:cNvGraphicFramePr>
          <p:nvPr>
            <p:extLst>
              <p:ext uri="{D42A27DB-BD31-4B8C-83A1-F6EECF244321}">
                <p14:modId xmlns:p14="http://schemas.microsoft.com/office/powerpoint/2010/main" val="4232202822"/>
              </p:ext>
            </p:extLst>
          </p:nvPr>
        </p:nvGraphicFramePr>
        <p:xfrm>
          <a:off x="4282176" y="4422860"/>
          <a:ext cx="540000" cy="391160"/>
        </p:xfrm>
        <a:graphic>
          <a:graphicData uri="http://schemas.openxmlformats.org/drawingml/2006/table">
            <a:tbl>
              <a:tblPr>
                <a:tableStyleId>{7E9639D4-E3E2-4D34-9284-5A2195B3D0D7}</a:tableStyleId>
              </a:tblPr>
              <a:tblGrid>
                <a:gridCol w="540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a:t>No </a:t>
                      </a:r>
                      <a:r>
                        <a:rPr lang="en-GB" sz="600" dirty="0" err="1"/>
                        <a:t>MyKad</a:t>
                      </a:r>
                      <a:r>
                        <a:rPr lang="en-GB" sz="600" dirty="0"/>
                        <a:t> /</a:t>
                      </a:r>
                      <a:r>
                        <a:rPr lang="en-GB" sz="600" dirty="0" err="1"/>
                        <a:t>Alamat</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43" name="Table 242"/>
          <p:cNvGraphicFramePr>
            <a:graphicFrameLocks noGrp="1"/>
          </p:cNvGraphicFramePr>
          <p:nvPr>
            <p:extLst>
              <p:ext uri="{D42A27DB-BD31-4B8C-83A1-F6EECF244321}">
                <p14:modId xmlns:p14="http://schemas.microsoft.com/office/powerpoint/2010/main" val="3925206825"/>
              </p:ext>
            </p:extLst>
          </p:nvPr>
        </p:nvGraphicFramePr>
        <p:xfrm>
          <a:off x="4862875" y="4422860"/>
          <a:ext cx="626400" cy="398452"/>
        </p:xfrm>
        <a:graphic>
          <a:graphicData uri="http://schemas.openxmlformats.org/drawingml/2006/table">
            <a:tbl>
              <a:tblPr>
                <a:tableStyleId>{7E9639D4-E3E2-4D34-9284-5A2195B3D0D7}</a:tableStyleId>
              </a:tblPr>
              <a:tblGrid>
                <a:gridCol w="626400">
                  <a:extLst>
                    <a:ext uri="{9D8B030D-6E8A-4147-A177-3AD203B41FA5}">
                      <a16:colId xmlns:a16="http://schemas.microsoft.com/office/drawing/2014/main" val="20000"/>
                    </a:ext>
                  </a:extLst>
                </a:gridCol>
              </a:tblGrid>
              <a:tr h="124132">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a:t>No </a:t>
                      </a:r>
                      <a:r>
                        <a:rPr lang="en-GB" sz="600" dirty="0" err="1"/>
                        <a:t>Kenderaan</a:t>
                      </a:r>
                      <a:r>
                        <a:rPr lang="en-GB" sz="600" baseline="0" dirty="0"/>
                        <a:t> </a:t>
                      </a:r>
                      <a:r>
                        <a:rPr lang="en-GB" sz="600" dirty="0"/>
                        <a:t>/ </a:t>
                      </a:r>
                      <a:r>
                        <a:rPr lang="en-GB" sz="600" dirty="0" err="1"/>
                        <a:t>Alamat</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44" name="Table 243"/>
          <p:cNvGraphicFramePr>
            <a:graphicFrameLocks noGrp="1"/>
          </p:cNvGraphicFramePr>
          <p:nvPr>
            <p:extLst>
              <p:ext uri="{D42A27DB-BD31-4B8C-83A1-F6EECF244321}">
                <p14:modId xmlns:p14="http://schemas.microsoft.com/office/powerpoint/2010/main" val="1766123917"/>
              </p:ext>
            </p:extLst>
          </p:nvPr>
        </p:nvGraphicFramePr>
        <p:xfrm>
          <a:off x="5529974" y="4422860"/>
          <a:ext cx="432000" cy="391160"/>
        </p:xfrm>
        <a:graphic>
          <a:graphicData uri="http://schemas.openxmlformats.org/drawingml/2006/table">
            <a:tbl>
              <a:tblPr>
                <a:tableStyleId>{7E9639D4-E3E2-4D34-9284-5A2195B3D0D7}</a:tableStyleId>
              </a:tblPr>
              <a:tblGrid>
                <a:gridCol w="432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Profil</a:t>
                      </a:r>
                      <a:r>
                        <a:rPr lang="en-GB" sz="600" baseline="0" dirty="0"/>
                        <a:t> Syarikat</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45" name="Table 244"/>
          <p:cNvGraphicFramePr>
            <a:graphicFrameLocks noGrp="1"/>
          </p:cNvGraphicFramePr>
          <p:nvPr>
            <p:extLst>
              <p:ext uri="{D42A27DB-BD31-4B8C-83A1-F6EECF244321}">
                <p14:modId xmlns:p14="http://schemas.microsoft.com/office/powerpoint/2010/main" val="1934210235"/>
              </p:ext>
            </p:extLst>
          </p:nvPr>
        </p:nvGraphicFramePr>
        <p:xfrm>
          <a:off x="6002675" y="4422860"/>
          <a:ext cx="468000" cy="391160"/>
        </p:xfrm>
        <a:graphic>
          <a:graphicData uri="http://schemas.openxmlformats.org/drawingml/2006/table">
            <a:tbl>
              <a:tblPr>
                <a:tableStyleId>{7E9639D4-E3E2-4D34-9284-5A2195B3D0D7}</a:tableStyleId>
              </a:tblPr>
              <a:tblGrid>
                <a:gridCol w="468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Profil</a:t>
                      </a:r>
                      <a:r>
                        <a:rPr lang="en-GB" sz="600" baseline="0" dirty="0"/>
                        <a:t> </a:t>
                      </a:r>
                      <a:r>
                        <a:rPr lang="en-GB" sz="600" baseline="0" dirty="0" err="1"/>
                        <a:t>Persijilan</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46" name="Table 245"/>
          <p:cNvGraphicFramePr>
            <a:graphicFrameLocks noGrp="1"/>
          </p:cNvGraphicFramePr>
          <p:nvPr>
            <p:extLst>
              <p:ext uri="{D42A27DB-BD31-4B8C-83A1-F6EECF244321}">
                <p14:modId xmlns:p14="http://schemas.microsoft.com/office/powerpoint/2010/main" val="1523329389"/>
              </p:ext>
            </p:extLst>
          </p:nvPr>
        </p:nvGraphicFramePr>
        <p:xfrm>
          <a:off x="6722978" y="4422860"/>
          <a:ext cx="424800" cy="391160"/>
        </p:xfrm>
        <a:graphic>
          <a:graphicData uri="http://schemas.openxmlformats.org/drawingml/2006/table">
            <a:tbl>
              <a:tblPr>
                <a:tableStyleId>{7E9639D4-E3E2-4D34-9284-5A2195B3D0D7}</a:tableStyleId>
              </a:tblPr>
              <a:tblGrid>
                <a:gridCol w="4248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226052">
                <a:tc>
                  <a:txBody>
                    <a:bodyPr/>
                    <a:lstStyle/>
                    <a:p>
                      <a:pPr algn="ctr"/>
                      <a:r>
                        <a:rPr lang="en-GB" sz="600" dirty="0" err="1"/>
                        <a:t>Profil</a:t>
                      </a:r>
                      <a:r>
                        <a:rPr lang="en-GB" sz="600" baseline="0" dirty="0"/>
                        <a:t> </a:t>
                      </a:r>
                      <a:r>
                        <a:rPr lang="en-GB" sz="600" baseline="0" dirty="0" err="1"/>
                        <a:t>Pelesen</a:t>
                      </a:r>
                      <a:endParaRPr lang="en-GB" sz="600" dirty="0"/>
                    </a:p>
                  </a:txBody>
                  <a:tcPr>
                    <a:lnT w="3175"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1"/>
                  </a:ext>
                </a:extLst>
              </a:tr>
            </a:tbl>
          </a:graphicData>
        </a:graphic>
      </p:graphicFrame>
      <p:graphicFrame>
        <p:nvGraphicFramePr>
          <p:cNvPr id="247" name="Table 246"/>
          <p:cNvGraphicFramePr>
            <a:graphicFrameLocks noGrp="1"/>
          </p:cNvGraphicFramePr>
          <p:nvPr>
            <p:extLst>
              <p:ext uri="{D42A27DB-BD31-4B8C-83A1-F6EECF244321}">
                <p14:modId xmlns:p14="http://schemas.microsoft.com/office/powerpoint/2010/main" val="2324620775"/>
              </p:ext>
            </p:extLst>
          </p:nvPr>
        </p:nvGraphicFramePr>
        <p:xfrm>
          <a:off x="7191809" y="4422860"/>
          <a:ext cx="558000" cy="482600"/>
        </p:xfrm>
        <a:graphic>
          <a:graphicData uri="http://schemas.openxmlformats.org/drawingml/2006/table">
            <a:tbl>
              <a:tblPr>
                <a:tableStyleId>{7E9639D4-E3E2-4D34-9284-5A2195B3D0D7}</a:tableStyleId>
              </a:tblPr>
              <a:tblGrid>
                <a:gridCol w="558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Profil</a:t>
                      </a:r>
                      <a:r>
                        <a:rPr lang="en-GB" sz="600" baseline="0" dirty="0"/>
                        <a:t> </a:t>
                      </a:r>
                      <a:r>
                        <a:rPr lang="en-GB" sz="600" baseline="0" dirty="0" err="1"/>
                        <a:t>Permohonan</a:t>
                      </a:r>
                      <a:r>
                        <a:rPr lang="en-GB" sz="600" baseline="0" dirty="0"/>
                        <a:t> </a:t>
                      </a:r>
                      <a:r>
                        <a:rPr lang="en-GB" sz="600" baseline="0" dirty="0" err="1"/>
                        <a:t>Persijilan</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50" name="Table 249"/>
          <p:cNvGraphicFramePr>
            <a:graphicFrameLocks noGrp="1"/>
          </p:cNvGraphicFramePr>
          <p:nvPr>
            <p:extLst>
              <p:ext uri="{D42A27DB-BD31-4B8C-83A1-F6EECF244321}">
                <p14:modId xmlns:p14="http://schemas.microsoft.com/office/powerpoint/2010/main" val="2998947633"/>
              </p:ext>
            </p:extLst>
          </p:nvPr>
        </p:nvGraphicFramePr>
        <p:xfrm>
          <a:off x="7793840" y="4422860"/>
          <a:ext cx="468000" cy="391160"/>
        </p:xfrm>
        <a:graphic>
          <a:graphicData uri="http://schemas.openxmlformats.org/drawingml/2006/table">
            <a:tbl>
              <a:tblPr>
                <a:tableStyleId>{7E9639D4-E3E2-4D34-9284-5A2195B3D0D7}</a:tableStyleId>
              </a:tblPr>
              <a:tblGrid>
                <a:gridCol w="468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Maklumat</a:t>
                      </a:r>
                      <a:r>
                        <a:rPr lang="en-GB" sz="600" baseline="0" dirty="0"/>
                        <a:t> GPS</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253" name="Table 252"/>
          <p:cNvGraphicFramePr>
            <a:graphicFrameLocks noGrp="1"/>
          </p:cNvGraphicFramePr>
          <p:nvPr>
            <p:extLst>
              <p:ext uri="{D42A27DB-BD31-4B8C-83A1-F6EECF244321}">
                <p14:modId xmlns:p14="http://schemas.microsoft.com/office/powerpoint/2010/main" val="96268215"/>
              </p:ext>
            </p:extLst>
          </p:nvPr>
        </p:nvGraphicFramePr>
        <p:xfrm>
          <a:off x="8305871" y="4422860"/>
          <a:ext cx="601200" cy="482600"/>
        </p:xfrm>
        <a:graphic>
          <a:graphicData uri="http://schemas.openxmlformats.org/drawingml/2006/table">
            <a:tbl>
              <a:tblPr>
                <a:tableStyleId>{7E9639D4-E3E2-4D34-9284-5A2195B3D0D7}</a:tableStyleId>
              </a:tblPr>
              <a:tblGrid>
                <a:gridCol w="6012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Maklumat</a:t>
                      </a:r>
                      <a:r>
                        <a:rPr lang="en-GB" sz="600" baseline="0" dirty="0"/>
                        <a:t> </a:t>
                      </a:r>
                      <a:r>
                        <a:rPr lang="en-GB" sz="600" baseline="0" dirty="0" err="1"/>
                        <a:t>Urusniaga</a:t>
                      </a:r>
                      <a:r>
                        <a:rPr lang="en-GB" sz="600" baseline="0" dirty="0"/>
                        <a:t> </a:t>
                      </a:r>
                      <a:r>
                        <a:rPr lang="en-GB" sz="600" baseline="0" dirty="0" err="1"/>
                        <a:t>Minyak</a:t>
                      </a:r>
                      <a:r>
                        <a:rPr lang="en-GB" sz="600" baseline="0" dirty="0"/>
                        <a:t> </a:t>
                      </a:r>
                      <a:r>
                        <a:rPr lang="en-GB" sz="600" baseline="0" dirty="0" err="1"/>
                        <a:t>Sawit</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301" name="Table 300"/>
          <p:cNvGraphicFramePr>
            <a:graphicFrameLocks noGrp="1"/>
          </p:cNvGraphicFramePr>
          <p:nvPr>
            <p:extLst>
              <p:ext uri="{D42A27DB-BD31-4B8C-83A1-F6EECF244321}">
                <p14:modId xmlns:p14="http://schemas.microsoft.com/office/powerpoint/2010/main" val="302351680"/>
              </p:ext>
            </p:extLst>
          </p:nvPr>
        </p:nvGraphicFramePr>
        <p:xfrm>
          <a:off x="8951102" y="4422860"/>
          <a:ext cx="532800" cy="482600"/>
        </p:xfrm>
        <a:graphic>
          <a:graphicData uri="http://schemas.openxmlformats.org/drawingml/2006/table">
            <a:tbl>
              <a:tblPr>
                <a:tableStyleId>{7E9639D4-E3E2-4D34-9284-5A2195B3D0D7}</a:tableStyleId>
              </a:tblPr>
              <a:tblGrid>
                <a:gridCol w="5328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Maklumat</a:t>
                      </a:r>
                      <a:r>
                        <a:rPr lang="en-GB" sz="600" baseline="0" dirty="0"/>
                        <a:t> </a:t>
                      </a:r>
                      <a:r>
                        <a:rPr lang="en-GB" sz="600" baseline="0" dirty="0" err="1"/>
                        <a:t>Urusniaga</a:t>
                      </a:r>
                      <a:r>
                        <a:rPr lang="en-GB" sz="600" baseline="0" dirty="0"/>
                        <a:t> </a:t>
                      </a:r>
                      <a:r>
                        <a:rPr lang="en-GB" sz="600" baseline="0" dirty="0" err="1"/>
                        <a:t>Buah</a:t>
                      </a:r>
                      <a:r>
                        <a:rPr lang="en-GB" sz="600" baseline="0" dirty="0"/>
                        <a:t> </a:t>
                      </a:r>
                      <a:r>
                        <a:rPr lang="en-GB" sz="600" baseline="0" dirty="0" err="1"/>
                        <a:t>Sawit</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303" name="Table 302"/>
          <p:cNvGraphicFramePr>
            <a:graphicFrameLocks noGrp="1"/>
          </p:cNvGraphicFramePr>
          <p:nvPr>
            <p:extLst>
              <p:ext uri="{D42A27DB-BD31-4B8C-83A1-F6EECF244321}">
                <p14:modId xmlns:p14="http://schemas.microsoft.com/office/powerpoint/2010/main" val="4096077988"/>
              </p:ext>
            </p:extLst>
          </p:nvPr>
        </p:nvGraphicFramePr>
        <p:xfrm>
          <a:off x="9527933" y="4422860"/>
          <a:ext cx="504000" cy="482600"/>
        </p:xfrm>
        <a:graphic>
          <a:graphicData uri="http://schemas.openxmlformats.org/drawingml/2006/table">
            <a:tbl>
              <a:tblPr>
                <a:tableStyleId>{7E9639D4-E3E2-4D34-9284-5A2195B3D0D7}</a:tableStyleId>
              </a:tblPr>
              <a:tblGrid>
                <a:gridCol w="504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Maklumat</a:t>
                      </a:r>
                      <a:r>
                        <a:rPr lang="en-GB" sz="600" baseline="0" dirty="0"/>
                        <a:t> </a:t>
                      </a:r>
                      <a:r>
                        <a:rPr lang="en-GB" sz="600" baseline="0" dirty="0" err="1"/>
                        <a:t>Penguatkuasaan</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graphicFrame>
        <p:nvGraphicFramePr>
          <p:cNvPr id="307" name="Table 306"/>
          <p:cNvGraphicFramePr>
            <a:graphicFrameLocks noGrp="1"/>
          </p:cNvGraphicFramePr>
          <p:nvPr>
            <p:extLst>
              <p:ext uri="{D42A27DB-BD31-4B8C-83A1-F6EECF244321}">
                <p14:modId xmlns:p14="http://schemas.microsoft.com/office/powerpoint/2010/main" val="4079358857"/>
              </p:ext>
            </p:extLst>
          </p:nvPr>
        </p:nvGraphicFramePr>
        <p:xfrm>
          <a:off x="10075964" y="4422860"/>
          <a:ext cx="504000" cy="482600"/>
        </p:xfrm>
        <a:graphic>
          <a:graphicData uri="http://schemas.openxmlformats.org/drawingml/2006/table">
            <a:tbl>
              <a:tblPr>
                <a:tableStyleId>{7E9639D4-E3E2-4D34-9284-5A2195B3D0D7}</a:tableStyleId>
              </a:tblPr>
              <a:tblGrid>
                <a:gridCol w="504000">
                  <a:extLst>
                    <a:ext uri="{9D8B030D-6E8A-4147-A177-3AD203B41FA5}">
                      <a16:colId xmlns:a16="http://schemas.microsoft.com/office/drawing/2014/main" val="20000"/>
                    </a:ext>
                  </a:extLst>
                </a:gridCol>
              </a:tblGrid>
              <a:tr h="0">
                <a:tc>
                  <a:txBody>
                    <a:bodyPr/>
                    <a:lstStyle/>
                    <a:p>
                      <a:endParaRPr lang="en-GB" sz="100" dirty="0"/>
                    </a:p>
                  </a:txBody>
                  <a:tcPr>
                    <a:lnB w="3175"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0000"/>
                  </a:ext>
                </a:extLst>
              </a:tr>
              <a:tr h="226052">
                <a:tc>
                  <a:txBody>
                    <a:bodyPr/>
                    <a:lstStyle/>
                    <a:p>
                      <a:pPr algn="ctr"/>
                      <a:r>
                        <a:rPr lang="en-GB" sz="600" dirty="0" err="1"/>
                        <a:t>Perkhidmatan</a:t>
                      </a:r>
                      <a:r>
                        <a:rPr lang="en-GB" sz="600" dirty="0"/>
                        <a:t> </a:t>
                      </a:r>
                      <a:r>
                        <a:rPr lang="en-GB" sz="600" dirty="0" err="1"/>
                        <a:t>Setempat</a:t>
                      </a:r>
                      <a:endParaRPr lang="en-GB" sz="600" dirty="0"/>
                    </a:p>
                  </a:txBody>
                  <a:tcPr>
                    <a:lnT w="3175" cap="flat" cmpd="sng" algn="ctr">
                      <a:solidFill>
                        <a:schemeClr val="tx1"/>
                      </a:solidFill>
                      <a:prstDash val="solid"/>
                      <a:round/>
                      <a:headEnd type="none" w="med" len="med"/>
                      <a:tailEnd type="none" w="med" len="med"/>
                    </a:lnT>
                    <a:solidFill>
                      <a:srgbClr val="FCD5B5"/>
                    </a:solidFill>
                  </a:tcPr>
                </a:tc>
                <a:extLst>
                  <a:ext uri="{0D108BD9-81ED-4DB2-BD59-A6C34878D82A}">
                    <a16:rowId xmlns:a16="http://schemas.microsoft.com/office/drawing/2014/main" val="10001"/>
                  </a:ext>
                </a:extLst>
              </a:tr>
            </a:tbl>
          </a:graphicData>
        </a:graphic>
      </p:graphicFrame>
      <p:sp>
        <p:nvSpPr>
          <p:cNvPr id="221" name="Rectangle 220"/>
          <p:cNvSpPr/>
          <p:nvPr/>
        </p:nvSpPr>
        <p:spPr>
          <a:xfrm>
            <a:off x="3021786" y="4073780"/>
            <a:ext cx="7673765" cy="919591"/>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800" b="1" dirty="0">
                <a:solidFill>
                  <a:prstClr val="black"/>
                </a:solidFill>
                <a:cs typeface="Arial" panose="020B0604020202020204" pitchFamily="34" charset="0"/>
              </a:rPr>
              <a:t>DATA</a:t>
            </a:r>
          </a:p>
        </p:txBody>
      </p:sp>
      <p:sp>
        <p:nvSpPr>
          <p:cNvPr id="223" name="Rectangle 222"/>
          <p:cNvSpPr/>
          <p:nvPr/>
        </p:nvSpPr>
        <p:spPr>
          <a:xfrm>
            <a:off x="3114500" y="4244560"/>
            <a:ext cx="3407178" cy="716041"/>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675" b="1" dirty="0" err="1">
                <a:solidFill>
                  <a:prstClr val="black"/>
                </a:solidFill>
                <a:cs typeface="Arial" panose="020B0604020202020204" pitchFamily="34" charset="0"/>
              </a:rPr>
              <a:t>Luaran</a:t>
            </a:r>
            <a:endParaRPr lang="en-US" sz="675" b="1" dirty="0">
              <a:solidFill>
                <a:prstClr val="black"/>
              </a:solidFill>
              <a:cs typeface="Arial" panose="020B0604020202020204" pitchFamily="34" charset="0"/>
            </a:endParaRPr>
          </a:p>
        </p:txBody>
      </p:sp>
      <p:sp>
        <p:nvSpPr>
          <p:cNvPr id="224" name="Rectangle 223"/>
          <p:cNvSpPr/>
          <p:nvPr/>
        </p:nvSpPr>
        <p:spPr>
          <a:xfrm>
            <a:off x="6660643" y="4256037"/>
            <a:ext cx="3984728" cy="709821"/>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675" b="1" dirty="0" err="1">
                <a:solidFill>
                  <a:prstClr val="black"/>
                </a:solidFill>
                <a:cs typeface="Arial" panose="020B0604020202020204" pitchFamily="34" charset="0"/>
              </a:rPr>
              <a:t>Dalaman</a:t>
            </a:r>
            <a:endParaRPr lang="en-US" sz="675" b="1" dirty="0">
              <a:solidFill>
                <a:prstClr val="black"/>
              </a:solidFill>
              <a:cs typeface="Arial" panose="020B0604020202020204" pitchFamily="34" charset="0"/>
            </a:endParaRPr>
          </a:p>
        </p:txBody>
      </p:sp>
      <p:sp>
        <p:nvSpPr>
          <p:cNvPr id="226" name="Rectangle 225"/>
          <p:cNvSpPr/>
          <p:nvPr/>
        </p:nvSpPr>
        <p:spPr>
          <a:xfrm>
            <a:off x="3021786" y="4989832"/>
            <a:ext cx="7673765" cy="1284588"/>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gn="ctr"/>
            <a:endParaRPr lang="en-US" sz="800" b="1" dirty="0">
              <a:solidFill>
                <a:prstClr val="black"/>
              </a:solidFill>
              <a:cs typeface="Arial" panose="020B0604020202020204" pitchFamily="34" charset="0"/>
            </a:endParaRPr>
          </a:p>
        </p:txBody>
      </p:sp>
      <p:cxnSp>
        <p:nvCxnSpPr>
          <p:cNvPr id="233" name="Elbow Connector 232"/>
          <p:cNvCxnSpPr>
            <a:stCxn id="55" idx="0"/>
            <a:endCxn id="229" idx="2"/>
          </p:cNvCxnSpPr>
          <p:nvPr/>
        </p:nvCxnSpPr>
        <p:spPr>
          <a:xfrm rot="16200000" flipV="1">
            <a:off x="3158280" y="5039319"/>
            <a:ext cx="543919" cy="93322"/>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4" name="Elbow Connector 233"/>
          <p:cNvCxnSpPr>
            <a:stCxn id="59" idx="0"/>
            <a:endCxn id="240" idx="2"/>
          </p:cNvCxnSpPr>
          <p:nvPr/>
        </p:nvCxnSpPr>
        <p:spPr>
          <a:xfrm rot="16200000" flipV="1">
            <a:off x="3717895" y="5041297"/>
            <a:ext cx="539625" cy="93660"/>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5" name="Elbow Connector 234"/>
          <p:cNvCxnSpPr>
            <a:stCxn id="69" idx="0"/>
            <a:endCxn id="241" idx="2"/>
          </p:cNvCxnSpPr>
          <p:nvPr/>
        </p:nvCxnSpPr>
        <p:spPr>
          <a:xfrm rot="16200000" flipV="1">
            <a:off x="4300216" y="5065981"/>
            <a:ext cx="543919" cy="39998"/>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09" name="Elbow Connector 308"/>
          <p:cNvCxnSpPr>
            <a:stCxn id="72" idx="0"/>
            <a:endCxn id="243" idx="2"/>
          </p:cNvCxnSpPr>
          <p:nvPr/>
        </p:nvCxnSpPr>
        <p:spPr>
          <a:xfrm rot="5400000" flipH="1" flipV="1">
            <a:off x="4894630" y="5076494"/>
            <a:ext cx="536627" cy="26264"/>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10" name="Elbow Connector 309"/>
          <p:cNvCxnSpPr>
            <a:stCxn id="75" idx="0"/>
            <a:endCxn id="244" idx="2"/>
          </p:cNvCxnSpPr>
          <p:nvPr/>
        </p:nvCxnSpPr>
        <p:spPr>
          <a:xfrm rot="5400000" flipH="1" flipV="1">
            <a:off x="5454752" y="5066717"/>
            <a:ext cx="543919" cy="38526"/>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12" name="Elbow Connector 311"/>
          <p:cNvCxnSpPr>
            <a:stCxn id="78" idx="0"/>
            <a:endCxn id="245" idx="2"/>
          </p:cNvCxnSpPr>
          <p:nvPr/>
        </p:nvCxnSpPr>
        <p:spPr>
          <a:xfrm rot="16200000" flipV="1">
            <a:off x="5978921" y="5071775"/>
            <a:ext cx="543919" cy="28410"/>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64" name="Elbow Connector 363"/>
          <p:cNvCxnSpPr>
            <a:stCxn id="11" idx="0"/>
            <a:endCxn id="224" idx="2"/>
          </p:cNvCxnSpPr>
          <p:nvPr/>
        </p:nvCxnSpPr>
        <p:spPr>
          <a:xfrm rot="5400000" flipH="1" flipV="1">
            <a:off x="8548167" y="5047594"/>
            <a:ext cx="186575" cy="23105"/>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67" name="Elbow Connector 366"/>
          <p:cNvCxnSpPr>
            <a:stCxn id="224" idx="0"/>
            <a:endCxn id="267" idx="2"/>
          </p:cNvCxnSpPr>
          <p:nvPr/>
        </p:nvCxnSpPr>
        <p:spPr>
          <a:xfrm rot="16200000" flipV="1">
            <a:off x="7312332" y="2915361"/>
            <a:ext cx="323576" cy="2357775"/>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0800000">
            <a:off x="3247397" y="4724997"/>
            <a:ext cx="271228" cy="276999"/>
          </a:xfrm>
          <a:prstGeom prst="rect">
            <a:avLst/>
          </a:prstGeom>
          <a:noFill/>
        </p:spPr>
        <p:txBody>
          <a:bodyPr wrap="none" rtlCol="0">
            <a:spAutoFit/>
          </a:bodyPr>
          <a:lstStyle/>
          <a:p>
            <a:r>
              <a:rPr lang="en-US" sz="1200" dirty="0"/>
              <a:t>V</a:t>
            </a:r>
            <a:endParaRPr lang="ms-MY" sz="1200" dirty="0"/>
          </a:p>
        </p:txBody>
      </p:sp>
      <p:sp>
        <p:nvSpPr>
          <p:cNvPr id="369" name="TextBox 368"/>
          <p:cNvSpPr txBox="1"/>
          <p:nvPr/>
        </p:nvSpPr>
        <p:spPr>
          <a:xfrm rot="10800000">
            <a:off x="3791960" y="4732372"/>
            <a:ext cx="298351" cy="276999"/>
          </a:xfrm>
          <a:prstGeom prst="rect">
            <a:avLst/>
          </a:prstGeom>
          <a:noFill/>
        </p:spPr>
        <p:txBody>
          <a:bodyPr wrap="none" rtlCol="0">
            <a:spAutoFit/>
          </a:bodyPr>
          <a:lstStyle/>
          <a:p>
            <a:r>
              <a:rPr lang="en-US" sz="1200" dirty="0"/>
              <a:t>V</a:t>
            </a:r>
            <a:endParaRPr lang="ms-MY" sz="1200" dirty="0"/>
          </a:p>
        </p:txBody>
      </p:sp>
      <p:sp>
        <p:nvSpPr>
          <p:cNvPr id="370" name="TextBox 369"/>
          <p:cNvSpPr txBox="1"/>
          <p:nvPr/>
        </p:nvSpPr>
        <p:spPr>
          <a:xfrm rot="10800000">
            <a:off x="4422584" y="4732372"/>
            <a:ext cx="271228" cy="276999"/>
          </a:xfrm>
          <a:prstGeom prst="rect">
            <a:avLst/>
          </a:prstGeom>
          <a:noFill/>
        </p:spPr>
        <p:txBody>
          <a:bodyPr wrap="none" rtlCol="0">
            <a:spAutoFit/>
          </a:bodyPr>
          <a:lstStyle/>
          <a:p>
            <a:r>
              <a:rPr lang="en-US" sz="1200" dirty="0"/>
              <a:t>V</a:t>
            </a:r>
            <a:endParaRPr lang="ms-MY" sz="1200" dirty="0"/>
          </a:p>
        </p:txBody>
      </p:sp>
      <p:sp>
        <p:nvSpPr>
          <p:cNvPr id="371" name="TextBox 370"/>
          <p:cNvSpPr txBox="1"/>
          <p:nvPr/>
        </p:nvSpPr>
        <p:spPr>
          <a:xfrm rot="10800000">
            <a:off x="5037140" y="4742334"/>
            <a:ext cx="271228" cy="276999"/>
          </a:xfrm>
          <a:prstGeom prst="rect">
            <a:avLst/>
          </a:prstGeom>
          <a:noFill/>
        </p:spPr>
        <p:txBody>
          <a:bodyPr wrap="none" rtlCol="0">
            <a:spAutoFit/>
          </a:bodyPr>
          <a:lstStyle/>
          <a:p>
            <a:r>
              <a:rPr lang="en-US" sz="1200" dirty="0"/>
              <a:t>V</a:t>
            </a:r>
            <a:endParaRPr lang="ms-MY" sz="1200" dirty="0"/>
          </a:p>
        </p:txBody>
      </p:sp>
      <p:sp>
        <p:nvSpPr>
          <p:cNvPr id="372" name="TextBox 371"/>
          <p:cNvSpPr txBox="1"/>
          <p:nvPr/>
        </p:nvSpPr>
        <p:spPr>
          <a:xfrm rot="10800000">
            <a:off x="5617309" y="4750240"/>
            <a:ext cx="271228" cy="276999"/>
          </a:xfrm>
          <a:prstGeom prst="rect">
            <a:avLst/>
          </a:prstGeom>
          <a:noFill/>
        </p:spPr>
        <p:txBody>
          <a:bodyPr wrap="none" rtlCol="0">
            <a:spAutoFit/>
          </a:bodyPr>
          <a:lstStyle/>
          <a:p>
            <a:r>
              <a:rPr lang="en-US" sz="1200" dirty="0"/>
              <a:t>V</a:t>
            </a:r>
            <a:endParaRPr lang="ms-MY" sz="1200" dirty="0"/>
          </a:p>
        </p:txBody>
      </p:sp>
      <p:sp>
        <p:nvSpPr>
          <p:cNvPr id="373" name="TextBox 372"/>
          <p:cNvSpPr txBox="1"/>
          <p:nvPr/>
        </p:nvSpPr>
        <p:spPr>
          <a:xfrm rot="10800000">
            <a:off x="6104387" y="4742334"/>
            <a:ext cx="271228" cy="276999"/>
          </a:xfrm>
          <a:prstGeom prst="rect">
            <a:avLst/>
          </a:prstGeom>
          <a:noFill/>
        </p:spPr>
        <p:txBody>
          <a:bodyPr wrap="none" rtlCol="0">
            <a:spAutoFit/>
          </a:bodyPr>
          <a:lstStyle/>
          <a:p>
            <a:r>
              <a:rPr lang="en-US" sz="1200" dirty="0"/>
              <a:t>V</a:t>
            </a:r>
            <a:endParaRPr lang="ms-MY" sz="1200" dirty="0"/>
          </a:p>
        </p:txBody>
      </p:sp>
      <p:sp>
        <p:nvSpPr>
          <p:cNvPr id="374" name="TextBox 373"/>
          <p:cNvSpPr txBox="1"/>
          <p:nvPr/>
        </p:nvSpPr>
        <p:spPr>
          <a:xfrm rot="10800000">
            <a:off x="8505441" y="4867059"/>
            <a:ext cx="271228" cy="276999"/>
          </a:xfrm>
          <a:prstGeom prst="rect">
            <a:avLst/>
          </a:prstGeom>
          <a:noFill/>
        </p:spPr>
        <p:txBody>
          <a:bodyPr wrap="none" rtlCol="0">
            <a:spAutoFit/>
          </a:bodyPr>
          <a:lstStyle/>
          <a:p>
            <a:r>
              <a:rPr lang="en-US" sz="1200" dirty="0"/>
              <a:t>V</a:t>
            </a:r>
            <a:endParaRPr lang="ms-MY" sz="1200" dirty="0"/>
          </a:p>
        </p:txBody>
      </p:sp>
      <p:sp>
        <p:nvSpPr>
          <p:cNvPr id="375" name="TextBox 374"/>
          <p:cNvSpPr txBox="1"/>
          <p:nvPr/>
        </p:nvSpPr>
        <p:spPr>
          <a:xfrm rot="10800000">
            <a:off x="6170712" y="3861998"/>
            <a:ext cx="271228" cy="276999"/>
          </a:xfrm>
          <a:prstGeom prst="rect">
            <a:avLst/>
          </a:prstGeom>
          <a:noFill/>
        </p:spPr>
        <p:txBody>
          <a:bodyPr wrap="none" rtlCol="0">
            <a:spAutoFit/>
          </a:bodyPr>
          <a:lstStyle/>
          <a:p>
            <a:r>
              <a:rPr lang="en-US" sz="1200" dirty="0"/>
              <a:t>V</a:t>
            </a:r>
            <a:endParaRPr lang="ms-MY" sz="1200" dirty="0"/>
          </a:p>
        </p:txBody>
      </p:sp>
      <p:sp>
        <p:nvSpPr>
          <p:cNvPr id="376" name="Rectangle 375"/>
          <p:cNvSpPr/>
          <p:nvPr/>
        </p:nvSpPr>
        <p:spPr>
          <a:xfrm>
            <a:off x="5381893" y="3287862"/>
            <a:ext cx="1223284" cy="336278"/>
          </a:xfrm>
          <a:prstGeom prst="rect">
            <a:avLst/>
          </a:prstGeom>
          <a:noFill/>
          <a:ln w="31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675" b="1" dirty="0">
              <a:solidFill>
                <a:prstClr val="black"/>
              </a:solidFill>
              <a:cs typeface="Arial" panose="020B0604020202020204" pitchFamily="34" charset="0"/>
            </a:endParaRPr>
          </a:p>
        </p:txBody>
      </p:sp>
      <p:cxnSp>
        <p:nvCxnSpPr>
          <p:cNvPr id="377" name="Elbow Connector 376"/>
          <p:cNvCxnSpPr>
            <a:endCxn id="206" idx="2"/>
          </p:cNvCxnSpPr>
          <p:nvPr/>
        </p:nvCxnSpPr>
        <p:spPr>
          <a:xfrm rot="10800000">
            <a:off x="5950320" y="3248728"/>
            <a:ext cx="2536603" cy="127401"/>
          </a:xfrm>
          <a:prstGeom prst="bentConnector2">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78" name="TextBox 377"/>
          <p:cNvSpPr txBox="1"/>
          <p:nvPr/>
        </p:nvSpPr>
        <p:spPr>
          <a:xfrm rot="21447356" flipH="1">
            <a:off x="6635494" y="4216514"/>
            <a:ext cx="84121" cy="276999"/>
          </a:xfrm>
          <a:prstGeom prst="rect">
            <a:avLst/>
          </a:prstGeom>
          <a:noFill/>
        </p:spPr>
        <p:txBody>
          <a:bodyPr wrap="square" rtlCol="0">
            <a:spAutoFit/>
          </a:bodyPr>
          <a:lstStyle/>
          <a:p>
            <a:r>
              <a:rPr lang="en-US" sz="1200" dirty="0"/>
              <a:t>V   </a:t>
            </a:r>
            <a:endParaRPr lang="ms-MY" sz="1200" dirty="0"/>
          </a:p>
        </p:txBody>
      </p:sp>
      <p:cxnSp>
        <p:nvCxnSpPr>
          <p:cNvPr id="379" name="Elbow Connector 378"/>
          <p:cNvCxnSpPr>
            <a:stCxn id="264" idx="2"/>
            <a:endCxn id="250" idx="0"/>
          </p:cNvCxnSpPr>
          <p:nvPr/>
        </p:nvCxnSpPr>
        <p:spPr>
          <a:xfrm rot="16200000" flipH="1">
            <a:off x="6612240" y="3007259"/>
            <a:ext cx="490399" cy="2340802"/>
          </a:xfrm>
          <a:prstGeom prst="bentConnector3">
            <a:avLst>
              <a:gd name="adj1" fmla="val 50000"/>
            </a:avLst>
          </a:prstGeom>
          <a:ln w="317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80" name="TextBox 379"/>
          <p:cNvSpPr txBox="1"/>
          <p:nvPr/>
        </p:nvSpPr>
        <p:spPr>
          <a:xfrm rot="21447356" flipH="1">
            <a:off x="7957034" y="4242964"/>
            <a:ext cx="84121" cy="276999"/>
          </a:xfrm>
          <a:prstGeom prst="rect">
            <a:avLst/>
          </a:prstGeom>
          <a:noFill/>
        </p:spPr>
        <p:txBody>
          <a:bodyPr wrap="square" rtlCol="0">
            <a:spAutoFit/>
          </a:bodyPr>
          <a:lstStyle/>
          <a:p>
            <a:r>
              <a:rPr lang="en-US" sz="1200" dirty="0"/>
              <a:t>V   </a:t>
            </a:r>
            <a:endParaRPr lang="ms-MY" sz="1200" dirty="0"/>
          </a:p>
        </p:txBody>
      </p:sp>
      <p:grpSp>
        <p:nvGrpSpPr>
          <p:cNvPr id="63" name="Group 62"/>
          <p:cNvGrpSpPr/>
          <p:nvPr/>
        </p:nvGrpSpPr>
        <p:grpSpPr>
          <a:xfrm>
            <a:off x="10857282" y="5608835"/>
            <a:ext cx="1195094" cy="993605"/>
            <a:chOff x="9383691" y="5589229"/>
            <a:chExt cx="1195094" cy="993605"/>
          </a:xfrm>
        </p:grpSpPr>
        <p:sp>
          <p:nvSpPr>
            <p:cNvPr id="2" name="TextBox 1"/>
            <p:cNvSpPr txBox="1"/>
            <p:nvPr/>
          </p:nvSpPr>
          <p:spPr>
            <a:xfrm>
              <a:off x="9383691" y="5589229"/>
              <a:ext cx="1195094" cy="99360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800" dirty="0"/>
                <a:t>Legend:</a:t>
              </a:r>
            </a:p>
            <a:p>
              <a:pPr marL="357188" indent="-357188">
                <a:lnSpc>
                  <a:spcPct val="125000"/>
                </a:lnSpc>
                <a:tabLst>
                  <a:tab pos="266700" algn="l"/>
                  <a:tab pos="361950" algn="l"/>
                </a:tabLst>
              </a:pPr>
              <a:r>
                <a:rPr lang="en-US" sz="800" dirty="0"/>
                <a:t>	-	</a:t>
              </a:r>
              <a:r>
                <a:rPr lang="en-US" sz="800" dirty="0" err="1"/>
                <a:t>Berkaitan</a:t>
              </a:r>
              <a:r>
                <a:rPr lang="en-US" sz="800" dirty="0"/>
                <a:t> </a:t>
              </a:r>
              <a:r>
                <a:rPr lang="en-US" sz="800" dirty="0" err="1"/>
                <a:t>dengan</a:t>
              </a:r>
              <a:r>
                <a:rPr lang="en-US" sz="800" dirty="0"/>
                <a:t> e-Trace</a:t>
              </a:r>
            </a:p>
            <a:p>
              <a:pPr>
                <a:lnSpc>
                  <a:spcPct val="125000"/>
                </a:lnSpc>
                <a:tabLst>
                  <a:tab pos="266700" algn="l"/>
                  <a:tab pos="361950" algn="l"/>
                </a:tabLst>
              </a:pPr>
              <a:r>
                <a:rPr lang="en-US" sz="800" dirty="0"/>
                <a:t>	-	Realization</a:t>
              </a:r>
            </a:p>
            <a:p>
              <a:pPr>
                <a:lnSpc>
                  <a:spcPct val="125000"/>
                </a:lnSpc>
                <a:tabLst>
                  <a:tab pos="266700" algn="l"/>
                  <a:tab pos="361950" algn="l"/>
                </a:tabLst>
              </a:pPr>
              <a:r>
                <a:rPr lang="en-US" sz="800" dirty="0"/>
                <a:t>            -   </a:t>
              </a:r>
              <a:r>
                <a:rPr lang="en-US" sz="800" dirty="0" err="1"/>
                <a:t>Akses</a:t>
              </a:r>
              <a:endParaRPr lang="en-US" sz="800" dirty="0"/>
            </a:p>
            <a:p>
              <a:pPr>
                <a:lnSpc>
                  <a:spcPct val="125000"/>
                </a:lnSpc>
                <a:tabLst>
                  <a:tab pos="266700" algn="l"/>
                  <a:tab pos="361950" algn="l"/>
                </a:tabLst>
              </a:pPr>
              <a:endParaRPr lang="en-MY" sz="800" dirty="0"/>
            </a:p>
          </p:txBody>
        </p:sp>
        <p:grpSp>
          <p:nvGrpSpPr>
            <p:cNvPr id="21" name="Group 20"/>
            <p:cNvGrpSpPr/>
            <p:nvPr/>
          </p:nvGrpSpPr>
          <p:grpSpPr>
            <a:xfrm>
              <a:off x="9429816" y="6080965"/>
              <a:ext cx="261228" cy="112530"/>
              <a:chOff x="9429816" y="6080965"/>
              <a:chExt cx="261228" cy="112530"/>
            </a:xfrm>
          </p:grpSpPr>
          <p:cxnSp>
            <p:nvCxnSpPr>
              <p:cNvPr id="328" name="Straight Arrow Connector 327"/>
              <p:cNvCxnSpPr/>
              <p:nvPr/>
            </p:nvCxnSpPr>
            <p:spPr>
              <a:xfrm flipH="1" flipV="1">
                <a:off x="9429816" y="6135716"/>
                <a:ext cx="225048" cy="1516"/>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29" name="Isosceles Triangle 328"/>
              <p:cNvSpPr/>
              <p:nvPr/>
            </p:nvSpPr>
            <p:spPr>
              <a:xfrm rot="16200000" flipV="1">
                <a:off x="9607908" y="6110359"/>
                <a:ext cx="112530" cy="53742"/>
              </a:xfrm>
              <a:prstGeom prst="triangle">
                <a:avLst>
                  <a:gd name="adj"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MY" sz="1350">
                  <a:solidFill>
                    <a:prstClr val="white"/>
                  </a:solidFill>
                </a:endParaRPr>
              </a:p>
            </p:txBody>
          </p:sp>
        </p:grpSp>
        <p:sp>
          <p:nvSpPr>
            <p:cNvPr id="349" name="Rectangle 348"/>
            <p:cNvSpPr/>
            <p:nvPr/>
          </p:nvSpPr>
          <p:spPr>
            <a:xfrm>
              <a:off x="9461961" y="5807846"/>
              <a:ext cx="207486" cy="149958"/>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prstClr val="black"/>
                </a:solidFill>
              </a:endParaRPr>
            </a:p>
          </p:txBody>
        </p:sp>
        <p:sp>
          <p:nvSpPr>
            <p:cNvPr id="381" name="TextBox 380"/>
            <p:cNvSpPr txBox="1"/>
            <p:nvPr/>
          </p:nvSpPr>
          <p:spPr>
            <a:xfrm rot="16010946" flipH="1">
              <a:off x="9498022" y="6167228"/>
              <a:ext cx="315254" cy="276999"/>
            </a:xfrm>
            <a:prstGeom prst="rect">
              <a:avLst/>
            </a:prstGeom>
            <a:noFill/>
          </p:spPr>
          <p:txBody>
            <a:bodyPr wrap="square" rtlCol="0">
              <a:spAutoFit/>
            </a:bodyPr>
            <a:lstStyle/>
            <a:p>
              <a:r>
                <a:rPr lang="en-US" sz="1200" dirty="0"/>
                <a:t>V   </a:t>
              </a:r>
              <a:endParaRPr lang="ms-MY" sz="1200" dirty="0"/>
            </a:p>
          </p:txBody>
        </p:sp>
      </p:grpSp>
      <p:sp>
        <p:nvSpPr>
          <p:cNvPr id="20" name="Title 19"/>
          <p:cNvSpPr>
            <a:spLocks noGrp="1"/>
          </p:cNvSpPr>
          <p:nvPr>
            <p:ph type="ctrTitle"/>
          </p:nvPr>
        </p:nvSpPr>
        <p:spPr>
          <a:xfrm>
            <a:off x="-16348" y="-2271"/>
            <a:ext cx="12204000" cy="432000"/>
          </a:xfrm>
          <a:ln>
            <a:solidFill>
              <a:schemeClr val="tx1"/>
            </a:solidFill>
          </a:ln>
        </p:spPr>
        <p:txBody>
          <a:bodyPr>
            <a:normAutofit/>
          </a:bodyPr>
          <a:lstStyle/>
          <a:p>
            <a:pPr marL="180975" algn="l"/>
            <a:r>
              <a:rPr lang="ms-MY" sz="2400" b="1" dirty="0">
                <a:latin typeface="Arial" panose="020B0604020202020204" pitchFamily="34" charset="0"/>
                <a:cs typeface="Arial" panose="020B0604020202020204" pitchFamily="34" charset="0"/>
              </a:rPr>
              <a:t>AGENSI</a:t>
            </a:r>
            <a:r>
              <a:rPr lang="ms-MY" sz="2400" b="1" baseline="0" dirty="0">
                <a:latin typeface="Arial" panose="020B0604020202020204" pitchFamily="34" charset="0"/>
                <a:cs typeface="Arial" panose="020B0604020202020204" pitchFamily="34" charset="0"/>
              </a:rPr>
              <a:t> XYZ : ORGANIZATIONAL LANDSCAPE MAP VIEW</a:t>
            </a:r>
            <a:endParaRPr lang="ms-MY" sz="2400" b="1" dirty="0">
              <a:latin typeface="Arial" panose="020B0604020202020204" pitchFamily="34" charset="0"/>
              <a:cs typeface="Arial" panose="020B0604020202020204" pitchFamily="34" charset="0"/>
            </a:endParaRPr>
          </a:p>
        </p:txBody>
      </p:sp>
      <p:grpSp>
        <p:nvGrpSpPr>
          <p:cNvPr id="322" name="Group 321"/>
          <p:cNvGrpSpPr/>
          <p:nvPr/>
        </p:nvGrpSpPr>
        <p:grpSpPr>
          <a:xfrm>
            <a:off x="832083" y="5213001"/>
            <a:ext cx="1439488" cy="1000100"/>
            <a:chOff x="7693421" y="440499"/>
            <a:chExt cx="1439488" cy="1000100"/>
          </a:xfrm>
        </p:grpSpPr>
        <p:sp>
          <p:nvSpPr>
            <p:cNvPr id="360" name="TextBox 359"/>
            <p:cNvSpPr txBox="1"/>
            <p:nvPr/>
          </p:nvSpPr>
          <p:spPr>
            <a:xfrm>
              <a:off x="7704241" y="440499"/>
              <a:ext cx="1428668" cy="1000100"/>
            </a:xfrm>
            <a:prstGeom prst="rect">
              <a:avLst/>
            </a:prstGeom>
            <a:ln w="3175"/>
          </p:spPr>
          <p:style>
            <a:lnRef idx="2">
              <a:schemeClr val="dk1"/>
            </a:lnRef>
            <a:fillRef idx="1">
              <a:schemeClr val="lt1"/>
            </a:fillRef>
            <a:effectRef idx="0">
              <a:schemeClr val="dk1"/>
            </a:effectRef>
            <a:fontRef idx="minor">
              <a:schemeClr val="dk1"/>
            </a:fontRef>
          </p:style>
          <p:txBody>
            <a:bodyPr wrap="square" rtlCol="0">
              <a:noAutofit/>
            </a:bodyPr>
            <a:lstStyle/>
            <a:p>
              <a:r>
                <a:rPr lang="en-US" sz="600" b="1" u="sng" dirty="0"/>
                <a:t>Legend:</a:t>
              </a:r>
            </a:p>
            <a:p>
              <a:pPr marL="267891" indent="-267891">
                <a:lnSpc>
                  <a:spcPct val="125000"/>
                </a:lnSpc>
                <a:tabLst>
                  <a:tab pos="200025" algn="l"/>
                  <a:tab pos="271463" algn="l"/>
                </a:tabLst>
              </a:pPr>
              <a:r>
                <a:rPr lang="en-US" sz="600" dirty="0"/>
                <a:t>	Peach (</a:t>
              </a:r>
              <a:r>
                <a:rPr lang="en-US" sz="600" dirty="0" err="1"/>
                <a:t>Berkaitan</a:t>
              </a:r>
              <a:r>
                <a:rPr lang="en-US" sz="600" dirty="0"/>
                <a:t> </a:t>
              </a:r>
              <a:r>
                <a:rPr lang="en-US" sz="600" dirty="0" err="1"/>
                <a:t>dengan</a:t>
              </a:r>
              <a:r>
                <a:rPr lang="en-US" sz="600" dirty="0"/>
                <a:t> </a:t>
              </a:r>
              <a:r>
                <a:rPr lang="en-US" sz="600" dirty="0" err="1"/>
                <a:t>projek</a:t>
              </a:r>
              <a:r>
                <a:rPr lang="en-US" sz="600" dirty="0"/>
                <a:t>)</a:t>
              </a:r>
            </a:p>
            <a:p>
              <a:pPr marL="267891" indent="-267891">
                <a:lnSpc>
                  <a:spcPct val="125000"/>
                </a:lnSpc>
                <a:tabLst>
                  <a:tab pos="200025" algn="l"/>
                  <a:tab pos="271463" algn="l"/>
                </a:tabLst>
              </a:pPr>
              <a:r>
                <a:rPr lang="en-US" sz="600" dirty="0"/>
                <a:t>	</a:t>
              </a:r>
              <a:r>
                <a:rPr lang="en-US" sz="600" dirty="0" err="1"/>
                <a:t>Kuning</a:t>
              </a:r>
              <a:r>
                <a:rPr lang="en-US" sz="600" dirty="0"/>
                <a:t> (</a:t>
              </a:r>
              <a:r>
                <a:rPr lang="en-US" sz="600" dirty="0" err="1"/>
                <a:t>Perkhidmatan</a:t>
              </a:r>
              <a:r>
                <a:rPr lang="en-US" sz="600" dirty="0"/>
                <a:t>)</a:t>
              </a:r>
            </a:p>
            <a:p>
              <a:pPr marL="267891" indent="-267891">
                <a:lnSpc>
                  <a:spcPct val="125000"/>
                </a:lnSpc>
                <a:tabLst>
                  <a:tab pos="200025" algn="l"/>
                  <a:tab pos="271463" algn="l"/>
                </a:tabLst>
              </a:pPr>
              <a:r>
                <a:rPr lang="en-US" sz="600" dirty="0"/>
                <a:t>     	</a:t>
              </a:r>
              <a:r>
                <a:rPr lang="en-US" sz="600" dirty="0" err="1"/>
                <a:t>Biru</a:t>
              </a:r>
              <a:r>
                <a:rPr lang="en-US" sz="600" dirty="0"/>
                <a:t> (</a:t>
              </a:r>
              <a:r>
                <a:rPr lang="en-US" sz="600" dirty="0" err="1"/>
                <a:t>sedia</a:t>
              </a:r>
              <a:r>
                <a:rPr lang="en-US" sz="600" dirty="0"/>
                <a:t> Ada)</a:t>
              </a:r>
            </a:p>
            <a:p>
              <a:pPr marL="267891" indent="-267891">
                <a:lnSpc>
                  <a:spcPct val="125000"/>
                </a:lnSpc>
                <a:tabLst>
                  <a:tab pos="200025" algn="l"/>
                  <a:tab pos="271463" algn="l"/>
                </a:tabLst>
              </a:pPr>
              <a:r>
                <a:rPr lang="en-US" sz="600" dirty="0"/>
                <a:t>           </a:t>
              </a:r>
              <a:r>
                <a:rPr lang="en-US" sz="600" dirty="0" err="1"/>
                <a:t>Berkaitan</a:t>
              </a:r>
              <a:r>
                <a:rPr lang="en-US" sz="600" dirty="0"/>
                <a:t> </a:t>
              </a:r>
              <a:r>
                <a:rPr lang="en-US" sz="600" dirty="0" err="1"/>
                <a:t>dengan</a:t>
              </a:r>
              <a:r>
                <a:rPr lang="en-US" sz="600" dirty="0"/>
                <a:t> </a:t>
              </a:r>
              <a:r>
                <a:rPr lang="en-US" sz="600" dirty="0" err="1"/>
                <a:t>projek</a:t>
              </a:r>
              <a:endParaRPr lang="en-US" sz="600" dirty="0"/>
            </a:p>
            <a:p>
              <a:pPr>
                <a:lnSpc>
                  <a:spcPct val="125000"/>
                </a:lnSpc>
                <a:tabLst>
                  <a:tab pos="200025" algn="l"/>
                  <a:tab pos="271463" algn="l"/>
                </a:tabLst>
              </a:pPr>
              <a:r>
                <a:rPr lang="en-US" sz="600" dirty="0"/>
                <a:t>	-	Realization</a:t>
              </a:r>
            </a:p>
            <a:p>
              <a:pPr>
                <a:lnSpc>
                  <a:spcPct val="125000"/>
                </a:lnSpc>
                <a:tabLst>
                  <a:tab pos="200025" algn="l"/>
                  <a:tab pos="271463" algn="l"/>
                </a:tabLst>
              </a:pPr>
              <a:r>
                <a:rPr lang="en-US" sz="600" dirty="0"/>
                <a:t>            -   </a:t>
              </a:r>
              <a:r>
                <a:rPr lang="en-US" sz="600" dirty="0" err="1"/>
                <a:t>Akses</a:t>
              </a:r>
              <a:endParaRPr lang="en-US" sz="600" dirty="0"/>
            </a:p>
            <a:p>
              <a:pPr>
                <a:lnSpc>
                  <a:spcPct val="125000"/>
                </a:lnSpc>
                <a:tabLst>
                  <a:tab pos="200025" algn="l"/>
                  <a:tab pos="271463" algn="l"/>
                </a:tabLst>
              </a:pPr>
              <a:endParaRPr lang="en-MY" sz="600" dirty="0"/>
            </a:p>
          </p:txBody>
        </p:sp>
        <p:grpSp>
          <p:nvGrpSpPr>
            <p:cNvPr id="361" name="Group 360"/>
            <p:cNvGrpSpPr/>
            <p:nvPr/>
          </p:nvGrpSpPr>
          <p:grpSpPr>
            <a:xfrm rot="10800000">
              <a:off x="7693421" y="1051275"/>
              <a:ext cx="193224" cy="73469"/>
              <a:chOff x="5185610" y="3721717"/>
              <a:chExt cx="814882" cy="206242"/>
            </a:xfrm>
          </p:grpSpPr>
          <p:cxnSp>
            <p:nvCxnSpPr>
              <p:cNvPr id="383" name="Straight Arrow Connector 382"/>
              <p:cNvCxnSpPr/>
              <p:nvPr/>
            </p:nvCxnSpPr>
            <p:spPr>
              <a:xfrm rot="10800000" flipH="1" flipV="1">
                <a:off x="5298471" y="3824834"/>
                <a:ext cx="702021" cy="2778"/>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84" name="Isosceles Triangle 383"/>
              <p:cNvSpPr/>
              <p:nvPr/>
            </p:nvSpPr>
            <p:spPr>
              <a:xfrm rot="5400000" flipV="1">
                <a:off x="5166311" y="3741016"/>
                <a:ext cx="206242" cy="167644"/>
              </a:xfrm>
              <a:prstGeom prst="triangle">
                <a:avLst>
                  <a:gd name="adj"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n-MY" sz="1013">
                  <a:solidFill>
                    <a:prstClr val="white"/>
                  </a:solidFill>
                </a:endParaRPr>
              </a:p>
            </p:txBody>
          </p:sp>
        </p:grpSp>
        <p:sp>
          <p:nvSpPr>
            <p:cNvPr id="362" name="Rectangle 361"/>
            <p:cNvSpPr/>
            <p:nvPr/>
          </p:nvSpPr>
          <p:spPr>
            <a:xfrm>
              <a:off x="7741588" y="606945"/>
              <a:ext cx="156051" cy="6924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prstClr val="black"/>
                </a:solidFill>
              </a:endParaRPr>
            </a:p>
          </p:txBody>
        </p:sp>
        <p:sp>
          <p:nvSpPr>
            <p:cNvPr id="363" name="TextBox 362"/>
            <p:cNvSpPr txBox="1"/>
            <p:nvPr/>
          </p:nvSpPr>
          <p:spPr>
            <a:xfrm rot="16200000" flipH="1">
              <a:off x="7724960" y="1119550"/>
              <a:ext cx="243867" cy="230832"/>
            </a:xfrm>
            <a:prstGeom prst="rect">
              <a:avLst/>
            </a:prstGeom>
            <a:noFill/>
          </p:spPr>
          <p:txBody>
            <a:bodyPr wrap="square" rtlCol="0">
              <a:spAutoFit/>
            </a:bodyPr>
            <a:lstStyle/>
            <a:p>
              <a:r>
                <a:rPr lang="en-US" sz="900" dirty="0"/>
                <a:t>V   </a:t>
              </a:r>
              <a:endParaRPr lang="ms-MY" sz="900" dirty="0"/>
            </a:p>
          </p:txBody>
        </p:sp>
        <p:sp>
          <p:nvSpPr>
            <p:cNvPr id="365" name="Rectangle 364"/>
            <p:cNvSpPr/>
            <p:nvPr/>
          </p:nvSpPr>
          <p:spPr>
            <a:xfrm>
              <a:off x="7741587" y="693962"/>
              <a:ext cx="156051" cy="69241"/>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prstClr val="black"/>
                </a:solidFill>
              </a:endParaRPr>
            </a:p>
          </p:txBody>
        </p:sp>
        <p:sp>
          <p:nvSpPr>
            <p:cNvPr id="368" name="Rectangle 367"/>
            <p:cNvSpPr/>
            <p:nvPr/>
          </p:nvSpPr>
          <p:spPr>
            <a:xfrm>
              <a:off x="7741587" y="780979"/>
              <a:ext cx="156051" cy="69241"/>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prstClr val="black"/>
                </a:solidFill>
              </a:endParaRPr>
            </a:p>
          </p:txBody>
        </p:sp>
        <p:sp>
          <p:nvSpPr>
            <p:cNvPr id="382" name="Rectangle 381"/>
            <p:cNvSpPr/>
            <p:nvPr/>
          </p:nvSpPr>
          <p:spPr>
            <a:xfrm>
              <a:off x="7741587" y="869984"/>
              <a:ext cx="156051" cy="69241"/>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prstClr val="black"/>
                </a:solidFill>
              </a:endParaRPr>
            </a:p>
          </p:txBody>
        </p:sp>
      </p:grpSp>
      <p:sp>
        <p:nvSpPr>
          <p:cNvPr id="64" name="Slide Number Placeholder 63"/>
          <p:cNvSpPr>
            <a:spLocks noGrp="1"/>
          </p:cNvSpPr>
          <p:nvPr>
            <p:ph type="sldNum" sz="quarter" idx="12"/>
          </p:nvPr>
        </p:nvSpPr>
        <p:spPr/>
        <p:txBody>
          <a:bodyPr/>
          <a:lstStyle/>
          <a:p>
            <a:fld id="{BA0703F6-9220-493B-BC25-87A499A6DF38}" type="slidenum">
              <a:rPr lang="ms-MY" smtClean="0"/>
              <a:t>62</a:t>
            </a:fld>
            <a:endParaRPr lang="ms-MY"/>
          </a:p>
        </p:txBody>
      </p:sp>
      <p:sp>
        <p:nvSpPr>
          <p:cNvPr id="7" name="Rectangle 6"/>
          <p:cNvSpPr/>
          <p:nvPr/>
        </p:nvSpPr>
        <p:spPr>
          <a:xfrm>
            <a:off x="3383578" y="583307"/>
            <a:ext cx="4663684" cy="2630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63" name="Rectangle 262"/>
          <p:cNvSpPr/>
          <p:nvPr/>
        </p:nvSpPr>
        <p:spPr>
          <a:xfrm>
            <a:off x="4158527" y="1295088"/>
            <a:ext cx="1730010" cy="700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66" name="Rectangle 265"/>
          <p:cNvSpPr/>
          <p:nvPr/>
        </p:nvSpPr>
        <p:spPr>
          <a:xfrm>
            <a:off x="9308987" y="1269836"/>
            <a:ext cx="1266307" cy="700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69" name="Rectangle 268"/>
          <p:cNvSpPr/>
          <p:nvPr/>
        </p:nvSpPr>
        <p:spPr>
          <a:xfrm>
            <a:off x="880249" y="5726043"/>
            <a:ext cx="156051" cy="6924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prstClr val="black"/>
              </a:solidFill>
            </a:endParaRPr>
          </a:p>
        </p:txBody>
      </p:sp>
      <p:cxnSp>
        <p:nvCxnSpPr>
          <p:cNvPr id="272" name="Straight Arrow Connector 271"/>
          <p:cNvCxnSpPr/>
          <p:nvPr/>
        </p:nvCxnSpPr>
        <p:spPr>
          <a:xfrm flipH="1" flipV="1">
            <a:off x="847083" y="5999314"/>
            <a:ext cx="166463" cy="99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139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108155" y="692696"/>
            <a:ext cx="11946193" cy="580017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Masukkan</a:t>
            </a:r>
            <a:r>
              <a:rPr lang="en-US" sz="1400" dirty="0">
                <a:solidFill>
                  <a:schemeClr val="tx1"/>
                </a:solidFill>
                <a:latin typeface="Arial" panose="020B0604020202020204" pitchFamily="34" charset="0"/>
                <a:cs typeface="Arial" panose="020B0604020202020204" pitchFamily="34" charset="0"/>
              </a:rPr>
              <a:t> diagram </a:t>
            </a:r>
            <a:r>
              <a:rPr lang="en-US" sz="1400" dirty="0" err="1">
                <a:solidFill>
                  <a:schemeClr val="tx1"/>
                </a:solidFill>
                <a:latin typeface="Arial" panose="020B0604020202020204" pitchFamily="34" charset="0"/>
                <a:cs typeface="Arial" panose="020B0604020202020204" pitchFamily="34" charset="0"/>
              </a:rPr>
              <a:t>infrastruktur</a:t>
            </a:r>
            <a:r>
              <a:rPr lang="en-US" sz="1400" dirty="0">
                <a:solidFill>
                  <a:schemeClr val="tx1"/>
                </a:solidFill>
                <a:latin typeface="Arial" panose="020B0604020202020204" pitchFamily="34" charset="0"/>
                <a:cs typeface="Arial" panose="020B0604020202020204" pitchFamily="34" charset="0"/>
              </a:rPr>
              <a:t> ICT yang </a:t>
            </a:r>
            <a:r>
              <a:rPr lang="en-US" sz="1400" dirty="0" err="1">
                <a:solidFill>
                  <a:schemeClr val="tx1"/>
                </a:solidFill>
                <a:latin typeface="Arial" panose="020B0604020202020204" pitchFamily="34" charset="0"/>
                <a:cs typeface="Arial" panose="020B0604020202020204" pitchFamily="34" charset="0"/>
              </a:rPr>
              <a:t>menyokong</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keseluruhan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sistem</a:t>
            </a:r>
            <a:r>
              <a:rPr lang="en-US" sz="1400" dirty="0">
                <a:solidFill>
                  <a:schemeClr val="tx1"/>
                </a:solidFill>
                <a:latin typeface="Arial" panose="020B0604020202020204" pitchFamily="34" charset="0"/>
                <a:cs typeface="Arial" panose="020B0604020202020204" pitchFamily="34" charset="0"/>
              </a:rPr>
              <a:t> ICT </a:t>
            </a:r>
            <a:r>
              <a:rPr lang="en-US" sz="1400" dirty="0" err="1">
                <a:solidFill>
                  <a:schemeClr val="tx1"/>
                </a:solidFill>
                <a:latin typeface="Arial" panose="020B0604020202020204" pitchFamily="34" charset="0"/>
                <a:cs typeface="Arial" panose="020B0604020202020204" pitchFamily="34" charset="0"/>
              </a:rPr>
              <a:t>dan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projek</a:t>
            </a:r>
            <a:r>
              <a:rPr lang="en-US" sz="1400" dirty="0">
                <a:solidFill>
                  <a:schemeClr val="tx1"/>
                </a:solidFill>
                <a:latin typeface="Arial" panose="020B0604020202020204" pitchFamily="34" charset="0"/>
                <a:cs typeface="Arial" panose="020B0604020202020204" pitchFamily="34" charset="0"/>
              </a:rPr>
              <a:t> yang </a:t>
            </a:r>
            <a:r>
              <a:rPr lang="en-US" sz="1400" dirty="0" err="1">
                <a:solidFill>
                  <a:schemeClr val="tx1"/>
                </a:solidFill>
                <a:latin typeface="Arial" panose="020B0604020202020204" pitchFamily="34" charset="0"/>
                <a:cs typeface="Arial" panose="020B0604020202020204" pitchFamily="34" charset="0"/>
              </a:rPr>
              <a:t>dimohon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contoh</a:t>
            </a:r>
            <a:r>
              <a:rPr lang="en-US" sz="1400" dirty="0">
                <a:solidFill>
                  <a:schemeClr val="tx1"/>
                </a:solidFill>
                <a:latin typeface="Arial" panose="020B0604020202020204" pitchFamily="34" charset="0"/>
                <a:cs typeface="Arial" panose="020B0604020202020204" pitchFamily="34" charset="0"/>
              </a:rPr>
              <a:t> DC, DRC, </a:t>
            </a:r>
            <a:r>
              <a:rPr lang="en-US" sz="1400" dirty="0" err="1">
                <a:solidFill>
                  <a:schemeClr val="tx1"/>
                </a:solidFill>
                <a:latin typeface="Arial" panose="020B0604020202020204" pitchFamily="34" charset="0"/>
                <a:cs typeface="Arial" panose="020B0604020202020204" pitchFamily="34" charset="0"/>
              </a:rPr>
              <a:t>rangkaian</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capaian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ke</a:t>
            </a:r>
            <a:r>
              <a:rPr lang="en-US" sz="1400" dirty="0">
                <a:solidFill>
                  <a:schemeClr val="tx1"/>
                </a:solidFill>
                <a:latin typeface="Arial" panose="020B0604020202020204" pitchFamily="34" charset="0"/>
                <a:cs typeface="Arial" panose="020B0604020202020204" pitchFamily="34" charset="0"/>
              </a:rPr>
              <a:t> internet (LAN/WAN), bandwidth, </a:t>
            </a:r>
            <a:r>
              <a:rPr lang="en-US" sz="1400" dirty="0" err="1">
                <a:solidFill>
                  <a:schemeClr val="tx1"/>
                </a:solidFill>
                <a:latin typeface="Arial" panose="020B0604020202020204" pitchFamily="34" charset="0"/>
                <a:cs typeface="Arial" panose="020B0604020202020204" pitchFamily="34" charset="0"/>
              </a:rPr>
              <a:t>peralatan</a:t>
            </a:r>
            <a:r>
              <a:rPr lang="en-US" sz="1400" dirty="0">
                <a:solidFill>
                  <a:schemeClr val="tx1"/>
                </a:solidFill>
                <a:latin typeface="Arial" panose="020B0604020202020204" pitchFamily="34" charset="0"/>
                <a:cs typeface="Arial" panose="020B0604020202020204" pitchFamily="34" charset="0"/>
              </a:rPr>
              <a:t> (server/virtual server, pc, storage </a:t>
            </a:r>
            <a:r>
              <a:rPr lang="en-US" sz="1400" dirty="0" err="1">
                <a:solidFill>
                  <a:schemeClr val="tx1"/>
                </a:solidFill>
                <a:latin typeface="Arial" panose="020B0604020202020204" pitchFamily="34" charset="0"/>
                <a:cs typeface="Arial" panose="020B0604020202020204" pitchFamily="34" charset="0"/>
              </a:rPr>
              <a:t>dll</a:t>
            </a:r>
            <a:r>
              <a:rPr lang="en-US" sz="1400" dirty="0">
                <a:solidFill>
                  <a:schemeClr val="tx1"/>
                </a:solidFill>
                <a:latin typeface="Arial" panose="020B0604020202020204" pitchFamily="34" charset="0"/>
                <a:cs typeface="Arial" panose="020B0604020202020204" pitchFamily="34" charset="0"/>
              </a:rPr>
              <a:t>))</a:t>
            </a:r>
          </a:p>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Masukkan</a:t>
            </a:r>
            <a:r>
              <a:rPr lang="en-US" sz="1400" dirty="0">
                <a:solidFill>
                  <a:schemeClr val="tx1"/>
                </a:solidFill>
                <a:latin typeface="Arial" panose="020B0604020202020204" pitchFamily="34" charset="0"/>
                <a:cs typeface="Arial" panose="020B0604020202020204" pitchFamily="34" charset="0"/>
              </a:rPr>
              <a:t> diagram </a:t>
            </a:r>
            <a:r>
              <a:rPr lang="en-US" sz="1400" dirty="0" err="1">
                <a:solidFill>
                  <a:schemeClr val="tx1"/>
                </a:solidFill>
                <a:latin typeface="Arial" panose="020B0604020202020204" pitchFamily="34" charset="0"/>
                <a:cs typeface="Arial" panose="020B0604020202020204" pitchFamily="34" charset="0"/>
              </a:rPr>
              <a:t>infrastruktur</a:t>
            </a:r>
            <a:r>
              <a:rPr lang="en-US" sz="1400" dirty="0">
                <a:solidFill>
                  <a:schemeClr val="tx1"/>
                </a:solidFill>
                <a:latin typeface="Arial" panose="020B0604020202020204" pitchFamily="34" charset="0"/>
                <a:cs typeface="Arial" panose="020B0604020202020204" pitchFamily="34" charset="0"/>
              </a:rPr>
              <a:t> ICT yang </a:t>
            </a:r>
            <a:r>
              <a:rPr lang="en-US" sz="1400" dirty="0" err="1">
                <a:solidFill>
                  <a:schemeClr val="tx1"/>
                </a:solidFill>
                <a:latin typeface="Arial" panose="020B0604020202020204" pitchFamily="34" charset="0"/>
                <a:cs typeface="Arial" panose="020B0604020202020204" pitchFamily="34" charset="0"/>
              </a:rPr>
              <a:t>memaparkan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lokasi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agihan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peralatan</a:t>
            </a:r>
            <a:r>
              <a:rPr lang="en-US" sz="1400" dirty="0">
                <a:solidFill>
                  <a:schemeClr val="tx1"/>
                </a:solidFill>
                <a:latin typeface="Arial" panose="020B0604020202020204" pitchFamily="34" charset="0"/>
                <a:cs typeface="Arial" panose="020B0604020202020204" pitchFamily="34" charset="0"/>
              </a:rPr>
              <a:t> ICT (</a:t>
            </a:r>
            <a:r>
              <a:rPr lang="en-US" sz="1400" dirty="0" err="1">
                <a:solidFill>
                  <a:schemeClr val="tx1"/>
                </a:solidFill>
                <a:latin typeface="Arial" panose="020B0604020202020204" pitchFamily="34" charset="0"/>
                <a:cs typeface="Arial" panose="020B0604020202020204" pitchFamily="34" charset="0"/>
              </a:rPr>
              <a:t>komputer</a:t>
            </a:r>
            <a:r>
              <a:rPr lang="en-US" sz="1400" dirty="0">
                <a:solidFill>
                  <a:schemeClr val="tx1"/>
                </a:solidFill>
                <a:latin typeface="Arial" panose="020B0604020202020204" pitchFamily="34" charset="0"/>
                <a:cs typeface="Arial" panose="020B0604020202020204" pitchFamily="34" charset="0"/>
              </a:rPr>
              <a:t> desktop, notebook, </a:t>
            </a:r>
            <a:r>
              <a:rPr lang="en-US" sz="1400" dirty="0" err="1">
                <a:solidFill>
                  <a:schemeClr val="tx1"/>
                </a:solidFill>
                <a:latin typeface="Arial" panose="020B0604020202020204" pitchFamily="34" charset="0"/>
                <a:cs typeface="Arial" panose="020B0604020202020204" pitchFamily="34" charset="0"/>
              </a:rPr>
              <a:t>pencetak</a:t>
            </a:r>
            <a:r>
              <a:rPr lang="en-US" sz="1400" dirty="0">
                <a:solidFill>
                  <a:schemeClr val="tx1"/>
                </a:solidFill>
                <a:latin typeface="Arial" panose="020B0604020202020204" pitchFamily="34" charset="0"/>
                <a:cs typeface="Arial" panose="020B0604020202020204" pitchFamily="34" charset="0"/>
              </a:rPr>
              <a:t> laser </a:t>
            </a:r>
            <a:r>
              <a:rPr lang="en-US" sz="1400" dirty="0" err="1">
                <a:solidFill>
                  <a:schemeClr val="tx1"/>
                </a:solidFill>
                <a:latin typeface="Arial" panose="020B0604020202020204" pitchFamily="34" charset="0"/>
                <a:cs typeface="Arial" panose="020B0604020202020204" pitchFamily="34" charset="0"/>
              </a:rPr>
              <a:t>warna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pencetak</a:t>
            </a:r>
            <a:r>
              <a:rPr lang="en-US" sz="1400" dirty="0">
                <a:solidFill>
                  <a:schemeClr val="tx1"/>
                </a:solidFill>
                <a:latin typeface="Arial" panose="020B0604020202020204" pitchFamily="34" charset="0"/>
                <a:cs typeface="Arial" panose="020B0604020202020204" pitchFamily="34" charset="0"/>
              </a:rPr>
              <a:t> mono, LCD </a:t>
            </a:r>
            <a:r>
              <a:rPr lang="en-US" sz="1400" dirty="0" err="1">
                <a:solidFill>
                  <a:schemeClr val="tx1"/>
                </a:solidFill>
                <a:latin typeface="Arial" panose="020B0604020202020204" pitchFamily="34" charset="0"/>
                <a:cs typeface="Arial" panose="020B0604020202020204" pitchFamily="34" charset="0"/>
              </a:rPr>
              <a:t>projektor</a:t>
            </a:r>
            <a:r>
              <a:rPr lang="en-US" sz="1400" dirty="0">
                <a:solidFill>
                  <a:schemeClr val="tx1"/>
                </a:solidFill>
                <a:latin typeface="Arial" panose="020B0604020202020204" pitchFamily="34" charset="0"/>
                <a:cs typeface="Arial" panose="020B0604020202020204" pitchFamily="34" charset="0"/>
              </a:rPr>
              <a:t>, scanner, barcode scanner </a:t>
            </a:r>
            <a:r>
              <a:rPr lang="en-US" sz="1400" dirty="0" err="1">
                <a:solidFill>
                  <a:schemeClr val="tx1"/>
                </a:solidFill>
                <a:latin typeface="Arial" panose="020B0604020202020204" pitchFamily="34" charset="0"/>
                <a:cs typeface="Arial" panose="020B0604020202020204" pitchFamily="34" charset="0"/>
              </a:rPr>
              <a:t>dll</a:t>
            </a:r>
            <a:r>
              <a:rPr lang="en-US" sz="1400" dirty="0">
                <a:solidFill>
                  <a:schemeClr val="tx1"/>
                </a:solidFill>
                <a:latin typeface="Arial" panose="020B0604020202020204" pitchFamily="34" charset="0"/>
                <a:cs typeface="Arial" panose="020B0604020202020204" pitchFamily="34" charset="0"/>
              </a:rPr>
              <a:t>)</a:t>
            </a:r>
          </a:p>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Perlu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menggambarkan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keseluruhan</a:t>
            </a:r>
            <a:r>
              <a:rPr lang="en-US" sz="1400" dirty="0">
                <a:solidFill>
                  <a:schemeClr val="tx1"/>
                </a:solidFill>
                <a:latin typeface="Arial" panose="020B0604020202020204" pitchFamily="34" charset="0"/>
                <a:cs typeface="Arial" panose="020B0604020202020204" pitchFamily="34" charset="0"/>
              </a:rPr>
              <a:t> di </a:t>
            </a:r>
            <a:r>
              <a:rPr lang="en-US" sz="1400" dirty="0" err="1">
                <a:solidFill>
                  <a:schemeClr val="tx1"/>
                </a:solidFill>
                <a:latin typeface="Arial" panose="020B0604020202020204" pitchFamily="34" charset="0"/>
                <a:cs typeface="Arial" panose="020B0604020202020204" pitchFamily="34" charset="0"/>
              </a:rPr>
              <a:t>jabatan</a:t>
            </a: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r>
              <a:rPr lang="en-US" sz="1400" i="1" dirty="0">
                <a:solidFill>
                  <a:srgbClr val="FF0000"/>
                </a:solidFill>
                <a:latin typeface="Arial" panose="020B0604020202020204" pitchFamily="34" charset="0"/>
                <a:cs typeface="Arial" panose="020B0604020202020204" pitchFamily="34" charset="0"/>
              </a:rPr>
              <a:t>Refer Diagram N160 Reference Cards</a:t>
            </a:r>
          </a:p>
          <a:p>
            <a:pPr marL="342900" indent="-342900" algn="l">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94357" y="4005945"/>
            <a:ext cx="1701618" cy="2326979"/>
          </a:xfrm>
          <a:prstGeom prst="rect">
            <a:avLst/>
          </a:prstGeom>
        </p:spPr>
      </p:pic>
      <p:sp>
        <p:nvSpPr>
          <p:cNvPr id="3" name="Title 2"/>
          <p:cNvSpPr>
            <a:spLocks noGrp="1"/>
          </p:cNvSpPr>
          <p:nvPr>
            <p:ph type="title" idx="4294967295"/>
          </p:nvPr>
        </p:nvSpPr>
        <p:spPr>
          <a:xfrm>
            <a:off x="0" y="1"/>
            <a:ext cx="12204000" cy="432000"/>
          </a:xfrm>
          <a:ln>
            <a:solidFill>
              <a:schemeClr val="tx1"/>
            </a:solidFill>
          </a:ln>
        </p:spPr>
        <p:txBody>
          <a:bodyPr>
            <a:normAutofit/>
          </a:bodyPr>
          <a:lstStyle/>
          <a:p>
            <a:pPr marL="176213"/>
            <a:r>
              <a:rPr lang="ms-MY" sz="2400" b="1" i="1" dirty="0">
                <a:latin typeface="Arial" panose="020B0604020202020204" pitchFamily="34" charset="0"/>
                <a:cs typeface="Arial" panose="020B0604020202020204" pitchFamily="34" charset="0"/>
              </a:rPr>
              <a:t>TECHNOLOGY VIEW</a:t>
            </a: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63</a:t>
            </a:fld>
            <a:endParaRPr lang="ms-MY"/>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1003" y="1409700"/>
            <a:ext cx="9872171" cy="5448300"/>
          </a:xfrm>
          <a:prstGeom prst="rect">
            <a:avLst/>
          </a:prstGeom>
        </p:spPr>
      </p:pic>
      <p:sp>
        <p:nvSpPr>
          <p:cNvPr id="10" name="TextBox 9"/>
          <p:cNvSpPr txBox="1"/>
          <p:nvPr/>
        </p:nvSpPr>
        <p:spPr>
          <a:xfrm>
            <a:off x="4936114" y="2774003"/>
            <a:ext cx="7338261" cy="1323439"/>
          </a:xfrm>
          <a:prstGeom prst="rect">
            <a:avLst/>
          </a:prstGeom>
          <a:noFill/>
        </p:spPr>
        <p:txBody>
          <a:bodyPr wrap="square" rtlCol="0">
            <a:spAutoFit/>
          </a:bodyPr>
          <a:lstStyle/>
          <a:p>
            <a:r>
              <a:rPr lang="en-MY" sz="4000" dirty="0">
                <a:solidFill>
                  <a:srgbClr val="FF0000"/>
                </a:solidFill>
              </a:rPr>
              <a:t>CONTOH </a:t>
            </a:r>
            <a:r>
              <a:rPr lang="en-MY" sz="4000" dirty="0" err="1">
                <a:solidFill>
                  <a:srgbClr val="FF0000"/>
                </a:solidFill>
              </a:rPr>
              <a:t>iGUAMAN</a:t>
            </a:r>
            <a:r>
              <a:rPr lang="en-MY" sz="4000" dirty="0">
                <a:solidFill>
                  <a:srgbClr val="FF0000"/>
                </a:solidFill>
              </a:rPr>
              <a:t>. </a:t>
            </a:r>
            <a:r>
              <a:rPr lang="en-MY" sz="4000" dirty="0" err="1">
                <a:solidFill>
                  <a:srgbClr val="FF0000"/>
                </a:solidFill>
              </a:rPr>
              <a:t>Sila</a:t>
            </a:r>
            <a:r>
              <a:rPr lang="en-MY" sz="4000" dirty="0">
                <a:solidFill>
                  <a:srgbClr val="FF0000"/>
                </a:solidFill>
              </a:rPr>
              <a:t> </a:t>
            </a:r>
            <a:r>
              <a:rPr lang="en-MY" sz="4000" dirty="0" err="1">
                <a:solidFill>
                  <a:srgbClr val="FF0000"/>
                </a:solidFill>
              </a:rPr>
              <a:t>rujuk</a:t>
            </a:r>
            <a:r>
              <a:rPr lang="en-MY" sz="4000" dirty="0">
                <a:solidFill>
                  <a:srgbClr val="FF0000"/>
                </a:solidFill>
              </a:rPr>
              <a:t> notation/symbol </a:t>
            </a:r>
            <a:r>
              <a:rPr lang="en-MY" sz="4000" dirty="0" err="1">
                <a:solidFill>
                  <a:srgbClr val="FF0000"/>
                </a:solidFill>
              </a:rPr>
              <a:t>archimate</a:t>
            </a:r>
            <a:r>
              <a:rPr lang="en-MY" sz="4000" dirty="0">
                <a:solidFill>
                  <a:srgbClr val="FF0000"/>
                </a:solidFill>
              </a:rPr>
              <a:t> 3.0</a:t>
            </a:r>
          </a:p>
        </p:txBody>
      </p:sp>
    </p:spTree>
    <p:extLst>
      <p:ext uri="{BB962C8B-B14F-4D97-AF65-F5344CB8AC3E}">
        <p14:creationId xmlns:p14="http://schemas.microsoft.com/office/powerpoint/2010/main" val="13080823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2" y="0"/>
            <a:ext cx="7272779" cy="338554"/>
          </a:xfrm>
          <a:prstGeom prst="rect">
            <a:avLst/>
          </a:prstGeom>
          <a:noFill/>
        </p:spPr>
        <p:txBody>
          <a:bodyPr wrap="square" rtlCol="0">
            <a:spAutoFit/>
          </a:bodyPr>
          <a:lstStyle/>
          <a:p>
            <a:pPr algn="ctr" defTabSz="457200"/>
            <a:r>
              <a:rPr lang="en-US" sz="1600" b="1" i="1" dirty="0">
                <a:solidFill>
                  <a:prstClr val="black"/>
                </a:solidFill>
                <a:latin typeface="Arial" pitchFamily="34" charset="0"/>
                <a:cs typeface="Arial" pitchFamily="34" charset="0"/>
              </a:rPr>
              <a:t>E-TRACE </a:t>
            </a:r>
            <a:r>
              <a:rPr lang="en-US" sz="1600" b="1" i="1">
                <a:solidFill>
                  <a:prstClr val="black"/>
                </a:solidFill>
                <a:latin typeface="Arial" pitchFamily="34" charset="0"/>
                <a:cs typeface="Arial" pitchFamily="34" charset="0"/>
              </a:rPr>
              <a:t>TECHNOLOGY VIEW</a:t>
            </a:r>
            <a:endParaRPr lang="en-GB" sz="1600" b="1" i="1" dirty="0">
              <a:solidFill>
                <a:prstClr val="black"/>
              </a:solidFill>
              <a:latin typeface="Arial" pitchFamily="34" charset="0"/>
              <a:cs typeface="Arial" pitchFamily="34" charset="0"/>
            </a:endParaRPr>
          </a:p>
        </p:txBody>
      </p:sp>
      <p:sp>
        <p:nvSpPr>
          <p:cNvPr id="4" name="TextBox 3"/>
          <p:cNvSpPr txBox="1"/>
          <p:nvPr/>
        </p:nvSpPr>
        <p:spPr>
          <a:xfrm>
            <a:off x="6099287" y="765216"/>
            <a:ext cx="1322266" cy="537541"/>
          </a:xfrm>
          <a:prstGeom prst="rect">
            <a:avLst/>
          </a:prstGeom>
          <a:no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lIns="36000" tIns="36000" rIns="36000" bIns="36000" rtlCol="0">
            <a:noAutofit/>
          </a:bodyPr>
          <a:lstStyle/>
          <a:p>
            <a:pPr algn="ctr" defTabSz="457200"/>
            <a:r>
              <a:rPr lang="en-GB" sz="800" b="1" dirty="0">
                <a:solidFill>
                  <a:schemeClr val="tx1"/>
                </a:solidFill>
                <a:latin typeface="Calibri" panose="020F0502020204030204" pitchFamily="34" charset="0"/>
              </a:rPr>
              <a:t>DRC Details:</a:t>
            </a:r>
          </a:p>
          <a:p>
            <a:pPr algn="ctr" defTabSz="457200"/>
            <a:r>
              <a:rPr lang="en-GB" sz="800" dirty="0">
                <a:solidFill>
                  <a:schemeClr val="tx1"/>
                </a:solidFill>
                <a:latin typeface="Calibri" panose="020F0502020204030204" pitchFamily="34" charset="0"/>
              </a:rPr>
              <a:t>RTO : 6 hours</a:t>
            </a:r>
          </a:p>
          <a:p>
            <a:pPr algn="ctr" defTabSz="457200"/>
            <a:r>
              <a:rPr lang="en-GB" sz="800" dirty="0">
                <a:solidFill>
                  <a:schemeClr val="tx1"/>
                </a:solidFill>
                <a:latin typeface="Calibri" panose="020F0502020204030204" pitchFamily="34" charset="0"/>
              </a:rPr>
              <a:t>RPO : 12 hours</a:t>
            </a:r>
          </a:p>
          <a:p>
            <a:pPr algn="ctr" defTabSz="457200"/>
            <a:r>
              <a:rPr lang="en-GB" sz="800" dirty="0">
                <a:solidFill>
                  <a:schemeClr val="tx1"/>
                </a:solidFill>
                <a:latin typeface="Calibri" panose="020F0502020204030204" pitchFamily="34" charset="0"/>
              </a:rPr>
              <a:t>Activation DC to DRC : Passive</a:t>
            </a:r>
          </a:p>
        </p:txBody>
      </p:sp>
      <p:cxnSp>
        <p:nvCxnSpPr>
          <p:cNvPr id="5" name="Straight Connector 4"/>
          <p:cNvCxnSpPr/>
          <p:nvPr/>
        </p:nvCxnSpPr>
        <p:spPr>
          <a:xfrm flipH="1">
            <a:off x="8772078" y="793313"/>
            <a:ext cx="360571" cy="0"/>
          </a:xfrm>
          <a:prstGeom prst="line">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6" name="Straight Connector 5"/>
          <p:cNvCxnSpPr/>
          <p:nvPr/>
        </p:nvCxnSpPr>
        <p:spPr>
          <a:xfrm flipH="1">
            <a:off x="8772078" y="1000662"/>
            <a:ext cx="360571" cy="0"/>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7" name="Elbow Connector 188"/>
          <p:cNvCxnSpPr/>
          <p:nvPr/>
        </p:nvCxnSpPr>
        <p:spPr>
          <a:xfrm>
            <a:off x="8772078" y="591858"/>
            <a:ext cx="360571" cy="0"/>
          </a:xfrm>
          <a:prstGeom prst="straightConnector1">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772078" y="409591"/>
            <a:ext cx="360571"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226490355"/>
              </p:ext>
            </p:extLst>
          </p:nvPr>
        </p:nvGraphicFramePr>
        <p:xfrm>
          <a:off x="7403140" y="80229"/>
          <a:ext cx="3252532" cy="1249680"/>
        </p:xfrm>
        <a:graphic>
          <a:graphicData uri="http://schemas.openxmlformats.org/drawingml/2006/table">
            <a:tbl>
              <a:tblPr>
                <a:tableStyleId>{5A111915-BE36-4E01-A7E5-04B1672EAD32}</a:tableStyleId>
              </a:tblPr>
              <a:tblGrid>
                <a:gridCol w="208280">
                  <a:extLst>
                    <a:ext uri="{9D8B030D-6E8A-4147-A177-3AD203B41FA5}">
                      <a16:colId xmlns:a16="http://schemas.microsoft.com/office/drawing/2014/main" val="20000"/>
                    </a:ext>
                  </a:extLst>
                </a:gridCol>
                <a:gridCol w="3044252">
                  <a:extLst>
                    <a:ext uri="{9D8B030D-6E8A-4147-A177-3AD203B41FA5}">
                      <a16:colId xmlns:a16="http://schemas.microsoft.com/office/drawing/2014/main" val="20001"/>
                    </a:ext>
                  </a:extLst>
                </a:gridCol>
              </a:tblGrid>
              <a:tr h="136861">
                <a:tc gridSpan="2">
                  <a:txBody>
                    <a:bodyPr/>
                    <a:lstStyle/>
                    <a:p>
                      <a:r>
                        <a:rPr lang="en-GB" sz="800" b="1" dirty="0">
                          <a:solidFill>
                            <a:schemeClr val="tx1"/>
                          </a:solidFill>
                        </a:rPr>
                        <a:t>Legend: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en-GB" sz="800" dirty="0"/>
                    </a:p>
                  </a:txBody>
                  <a:tcPr/>
                </a:tc>
                <a:extLst>
                  <a:ext uri="{0D108BD9-81ED-4DB2-BD59-A6C34878D82A}">
                    <a16:rowId xmlns:a16="http://schemas.microsoft.com/office/drawing/2014/main" val="10000"/>
                  </a:ext>
                </a:extLst>
              </a:tr>
              <a:tr h="136861">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457206" rtl="0" eaLnBrk="1" fontAlgn="auto" latinLnBrk="0" hangingPunct="1">
                        <a:lnSpc>
                          <a:spcPct val="50000"/>
                        </a:lnSpc>
                        <a:spcBef>
                          <a:spcPts val="0"/>
                        </a:spcBef>
                        <a:spcAft>
                          <a:spcPts val="0"/>
                        </a:spcAft>
                        <a:buClrTx/>
                        <a:buSzTx/>
                        <a:buFontTx/>
                        <a:buNone/>
                        <a:tabLst/>
                        <a:defRPr/>
                      </a:pPr>
                      <a:r>
                        <a:rPr lang="en-GB" sz="600" dirty="0">
                          <a:solidFill>
                            <a:prstClr val="black"/>
                          </a:solidFill>
                          <a:latin typeface="Arial" panose="020B0604020202020204" pitchFamily="34" charset="0"/>
                          <a:cs typeface="Arial" panose="020B0604020202020204" pitchFamily="34" charset="0"/>
                        </a:rPr>
                        <a:t>Multi Line SIP 32 Channel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6861">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457206" rtl="0" eaLnBrk="1" fontAlgn="auto" latinLnBrk="0" hangingPunct="1">
                        <a:lnSpc>
                          <a:spcPct val="50000"/>
                        </a:lnSpc>
                        <a:spcBef>
                          <a:spcPts val="0"/>
                        </a:spcBef>
                        <a:spcAft>
                          <a:spcPts val="0"/>
                        </a:spcAft>
                        <a:buClrTx/>
                        <a:buSzTx/>
                        <a:buFontTx/>
                        <a:buNone/>
                        <a:tabLst/>
                        <a:defRPr/>
                      </a:pPr>
                      <a:r>
                        <a:rPr lang="en-GB" sz="600" dirty="0">
                          <a:solidFill>
                            <a:prstClr val="black"/>
                          </a:solidFill>
                          <a:latin typeface="Arial" panose="020B0604020202020204" pitchFamily="34" charset="0"/>
                          <a:cs typeface="Arial" panose="020B0604020202020204" pitchFamily="34" charset="0"/>
                        </a:rPr>
                        <a:t>5Mbps Connection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6861">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457206" rtl="0" eaLnBrk="1" fontAlgn="auto" latinLnBrk="0" hangingPunct="1">
                        <a:lnSpc>
                          <a:spcPct val="50000"/>
                        </a:lnSpc>
                        <a:spcBef>
                          <a:spcPts val="0"/>
                        </a:spcBef>
                        <a:spcAft>
                          <a:spcPts val="0"/>
                        </a:spcAft>
                        <a:buClrTx/>
                        <a:buSzTx/>
                        <a:buFontTx/>
                        <a:buNone/>
                        <a:tabLst/>
                        <a:defRPr/>
                      </a:pPr>
                      <a:r>
                        <a:rPr lang="en-GB" sz="600" dirty="0">
                          <a:solidFill>
                            <a:prstClr val="black"/>
                          </a:solidFill>
                          <a:latin typeface="Arial" panose="020B0604020202020204" pitchFamily="34" charset="0"/>
                          <a:cs typeface="Arial" panose="020B0604020202020204" pitchFamily="34" charset="0"/>
                        </a:rPr>
                        <a:t>14Mbps Connection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6861">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457206" rtl="0" eaLnBrk="1" fontAlgn="auto" latinLnBrk="0" hangingPunct="1">
                        <a:lnSpc>
                          <a:spcPct val="50000"/>
                        </a:lnSpc>
                        <a:spcBef>
                          <a:spcPts val="0"/>
                        </a:spcBef>
                        <a:spcAft>
                          <a:spcPts val="0"/>
                        </a:spcAft>
                        <a:buClrTx/>
                        <a:buSzTx/>
                        <a:buFontTx/>
                        <a:buNone/>
                        <a:tabLst/>
                        <a:defRPr/>
                      </a:pPr>
                      <a:r>
                        <a:rPr lang="en-GB" sz="600" dirty="0">
                          <a:solidFill>
                            <a:prstClr val="black"/>
                          </a:solidFill>
                          <a:latin typeface="Arial" panose="020B0604020202020204" pitchFamily="34" charset="0"/>
                          <a:cs typeface="Arial" panose="020B0604020202020204" pitchFamily="34" charset="0"/>
                        </a:rPr>
                        <a:t>20Mbps Connection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6861">
                <a:tc>
                  <a:txBody>
                    <a:bodyPr/>
                    <a:lstStyle/>
                    <a:p>
                      <a:endParaRPr lang="en-GB" sz="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457206" rtl="0" eaLnBrk="1" fontAlgn="auto" latinLnBrk="0" hangingPunct="1">
                        <a:lnSpc>
                          <a:spcPct val="50000"/>
                        </a:lnSpc>
                        <a:spcBef>
                          <a:spcPts val="0"/>
                        </a:spcBef>
                        <a:spcAft>
                          <a:spcPts val="0"/>
                        </a:spcAft>
                        <a:buClrTx/>
                        <a:buSzTx/>
                        <a:buFontTx/>
                        <a:buNone/>
                        <a:tabLst/>
                        <a:defRPr/>
                      </a:pPr>
                      <a:r>
                        <a:rPr lang="en-US" sz="700" dirty="0" err="1">
                          <a:solidFill>
                            <a:schemeClr val="tx1"/>
                          </a:solidFill>
                        </a:rPr>
                        <a:t>Berkaitan</a:t>
                      </a:r>
                      <a:r>
                        <a:rPr lang="en-US" sz="700" dirty="0">
                          <a:solidFill>
                            <a:schemeClr val="tx1"/>
                          </a:solidFill>
                        </a:rPr>
                        <a:t> </a:t>
                      </a:r>
                      <a:r>
                        <a:rPr lang="en-US" sz="700" dirty="0" err="1">
                          <a:solidFill>
                            <a:schemeClr val="tx1"/>
                          </a:solidFill>
                        </a:rPr>
                        <a:t>dengan</a:t>
                      </a:r>
                      <a:r>
                        <a:rPr lang="en-US" sz="700" dirty="0">
                          <a:solidFill>
                            <a:schemeClr val="tx1"/>
                          </a:solidFill>
                        </a:rPr>
                        <a:t> e-Trace</a:t>
                      </a:r>
                      <a:endParaRPr lang="en-MY" sz="7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1" name="Rectangle 10"/>
          <p:cNvSpPr/>
          <p:nvPr/>
        </p:nvSpPr>
        <p:spPr>
          <a:xfrm>
            <a:off x="1595254" y="1403017"/>
            <a:ext cx="7201526" cy="549439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000" b="1" dirty="0">
                <a:solidFill>
                  <a:prstClr val="black"/>
                </a:solidFill>
              </a:rPr>
              <a:t>   </a:t>
            </a:r>
            <a:r>
              <a:rPr lang="en-US" sz="1000" b="1" dirty="0" err="1">
                <a:solidFill>
                  <a:prstClr val="black"/>
                </a:solidFill>
              </a:rPr>
              <a:t>Pusat</a:t>
            </a:r>
            <a:r>
              <a:rPr lang="en-US" sz="1000" b="1" dirty="0">
                <a:solidFill>
                  <a:prstClr val="black"/>
                </a:solidFill>
              </a:rPr>
              <a:t> Data - MPOB </a:t>
            </a:r>
            <a:r>
              <a:rPr lang="en-US" sz="1000" b="1" dirty="0" err="1">
                <a:solidFill>
                  <a:prstClr val="black"/>
                </a:solidFill>
              </a:rPr>
              <a:t>Wisma</a:t>
            </a:r>
            <a:r>
              <a:rPr lang="en-US" sz="1000" b="1" dirty="0">
                <a:solidFill>
                  <a:prstClr val="black"/>
                </a:solidFill>
              </a:rPr>
              <a:t> </a:t>
            </a:r>
            <a:r>
              <a:rPr lang="en-US" sz="1000" b="1" dirty="0" err="1">
                <a:solidFill>
                  <a:prstClr val="black"/>
                </a:solidFill>
              </a:rPr>
              <a:t>Sawit</a:t>
            </a:r>
            <a:r>
              <a:rPr lang="en-US" sz="1000" b="1" dirty="0">
                <a:solidFill>
                  <a:prstClr val="black"/>
                </a:solidFill>
              </a:rPr>
              <a:t>, </a:t>
            </a:r>
            <a:r>
              <a:rPr lang="en-US" sz="1000" b="1" dirty="0" err="1">
                <a:solidFill>
                  <a:prstClr val="black"/>
                </a:solidFill>
              </a:rPr>
              <a:t>Kelana</a:t>
            </a:r>
            <a:r>
              <a:rPr lang="en-US" sz="1000" b="1" dirty="0">
                <a:solidFill>
                  <a:prstClr val="black"/>
                </a:solidFill>
              </a:rPr>
              <a:t> Jaya</a:t>
            </a:r>
          </a:p>
        </p:txBody>
      </p:sp>
      <p:pic>
        <p:nvPicPr>
          <p:cNvPr id="12" name="Picture 11"/>
          <p:cNvPicPr>
            <a:picLocks/>
          </p:cNvPicPr>
          <p:nvPr/>
        </p:nvPicPr>
        <p:blipFill>
          <a:blip r:embed="rId2">
            <a:clrChange>
              <a:clrFrom>
                <a:srgbClr val="FFFFB5"/>
              </a:clrFrom>
              <a:clrTo>
                <a:srgbClr val="FFFFB5">
                  <a:alpha val="0"/>
                </a:srgbClr>
              </a:clrTo>
            </a:clrChange>
          </a:blip>
          <a:stretch>
            <a:fillRect/>
          </a:stretch>
        </p:blipFill>
        <p:spPr>
          <a:xfrm>
            <a:off x="8665227" y="1448896"/>
            <a:ext cx="107228" cy="190024"/>
          </a:xfrm>
          <a:prstGeom prst="rect">
            <a:avLst/>
          </a:prstGeom>
        </p:spPr>
      </p:pic>
      <p:sp>
        <p:nvSpPr>
          <p:cNvPr id="13" name="Rectangle 12"/>
          <p:cNvSpPr/>
          <p:nvPr/>
        </p:nvSpPr>
        <p:spPr>
          <a:xfrm>
            <a:off x="1657601" y="3492108"/>
            <a:ext cx="1934897" cy="335467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000" b="1" dirty="0" err="1">
                <a:solidFill>
                  <a:prstClr val="black"/>
                </a:solidFill>
              </a:rPr>
              <a:t>Pusat</a:t>
            </a:r>
            <a:r>
              <a:rPr lang="en-US" sz="1000" b="1" dirty="0">
                <a:solidFill>
                  <a:prstClr val="black"/>
                </a:solidFill>
              </a:rPr>
              <a:t> </a:t>
            </a:r>
            <a:r>
              <a:rPr lang="en-US" sz="1000" b="1" dirty="0" err="1">
                <a:solidFill>
                  <a:prstClr val="black"/>
                </a:solidFill>
              </a:rPr>
              <a:t>Kawalan</a:t>
            </a:r>
            <a:r>
              <a:rPr lang="en-US" sz="1000" b="1" dirty="0">
                <a:solidFill>
                  <a:prstClr val="black"/>
                </a:solidFill>
              </a:rPr>
              <a:t>, Aras G</a:t>
            </a:r>
          </a:p>
        </p:txBody>
      </p:sp>
      <p:grpSp>
        <p:nvGrpSpPr>
          <p:cNvPr id="14" name="Group 13"/>
          <p:cNvGrpSpPr/>
          <p:nvPr/>
        </p:nvGrpSpPr>
        <p:grpSpPr>
          <a:xfrm>
            <a:off x="1728859" y="5418524"/>
            <a:ext cx="814886" cy="1245239"/>
            <a:chOff x="427521" y="2913918"/>
            <a:chExt cx="1086514" cy="1245239"/>
          </a:xfrm>
        </p:grpSpPr>
        <p:sp>
          <p:nvSpPr>
            <p:cNvPr id="15" name="Rectangle 14"/>
            <p:cNvSpPr>
              <a:spLocks noChangeAspect="1"/>
            </p:cNvSpPr>
            <p:nvPr/>
          </p:nvSpPr>
          <p:spPr>
            <a:xfrm>
              <a:off x="427521" y="2913918"/>
              <a:ext cx="1080000" cy="1245239"/>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Laptop (10)</a:t>
              </a:r>
            </a:p>
          </p:txBody>
        </p:sp>
        <p:pic>
          <p:nvPicPr>
            <p:cNvPr id="16" name="Picture 15"/>
            <p:cNvPicPr>
              <a:picLocks noChangeAspect="1"/>
            </p:cNvPicPr>
            <p:nvPr/>
          </p:nvPicPr>
          <p:blipFill>
            <a:blip r:embed="rId3">
              <a:clrChange>
                <a:clrFrom>
                  <a:srgbClr val="C9E7B7"/>
                </a:clrFrom>
                <a:clrTo>
                  <a:srgbClr val="C9E7B7">
                    <a:alpha val="0"/>
                  </a:srgbClr>
                </a:clrTo>
              </a:clrChange>
            </a:blip>
            <a:stretch>
              <a:fillRect/>
            </a:stretch>
          </p:blipFill>
          <p:spPr>
            <a:xfrm>
              <a:off x="1309207" y="2944156"/>
              <a:ext cx="204828" cy="180000"/>
            </a:xfrm>
            <a:prstGeom prst="rect">
              <a:avLst/>
            </a:prstGeom>
          </p:spPr>
        </p:pic>
      </p:grpSp>
      <p:sp>
        <p:nvSpPr>
          <p:cNvPr id="17" name="Rectangle 16"/>
          <p:cNvSpPr/>
          <p:nvPr/>
        </p:nvSpPr>
        <p:spPr>
          <a:xfrm>
            <a:off x="3686194" y="2298795"/>
            <a:ext cx="4979035" cy="453595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1000" b="1" dirty="0">
                <a:solidFill>
                  <a:prstClr val="black"/>
                </a:solidFill>
              </a:rPr>
              <a:t>   </a:t>
            </a:r>
            <a:r>
              <a:rPr lang="en-US" sz="1000" b="1" dirty="0" err="1">
                <a:solidFill>
                  <a:prstClr val="black"/>
                </a:solidFill>
              </a:rPr>
              <a:t>Pusat</a:t>
            </a:r>
            <a:r>
              <a:rPr lang="en-US" sz="1000" b="1" dirty="0">
                <a:solidFill>
                  <a:prstClr val="black"/>
                </a:solidFill>
              </a:rPr>
              <a:t> Data, Aras G</a:t>
            </a:r>
            <a:r>
              <a:rPr lang="en-US" sz="1000" dirty="0">
                <a:solidFill>
                  <a:prstClr val="black"/>
                </a:solidFill>
              </a:rPr>
              <a:t>	</a:t>
            </a:r>
          </a:p>
        </p:txBody>
      </p:sp>
      <p:pic>
        <p:nvPicPr>
          <p:cNvPr id="18" name="Picture 17"/>
          <p:cNvPicPr>
            <a:picLocks noChangeAspect="1"/>
          </p:cNvPicPr>
          <p:nvPr/>
        </p:nvPicPr>
        <p:blipFill>
          <a:blip r:embed="rId2">
            <a:clrChange>
              <a:clrFrom>
                <a:srgbClr val="FFFFB5"/>
              </a:clrFrom>
              <a:clrTo>
                <a:srgbClr val="FFFFB5">
                  <a:alpha val="0"/>
                </a:srgbClr>
              </a:clrTo>
            </a:clrChange>
          </a:blip>
          <a:stretch>
            <a:fillRect/>
          </a:stretch>
        </p:blipFill>
        <p:spPr>
          <a:xfrm>
            <a:off x="8533021" y="2363892"/>
            <a:ext cx="107228" cy="190024"/>
          </a:xfrm>
          <a:prstGeom prst="rect">
            <a:avLst/>
          </a:prstGeom>
        </p:spPr>
      </p:pic>
      <p:sp>
        <p:nvSpPr>
          <p:cNvPr id="19" name="Rectangle 18"/>
          <p:cNvSpPr>
            <a:spLocks noChangeAspect="1"/>
          </p:cNvSpPr>
          <p:nvPr/>
        </p:nvSpPr>
        <p:spPr>
          <a:xfrm>
            <a:off x="3910322" y="4547621"/>
            <a:ext cx="3545401" cy="222413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GB" sz="900" dirty="0">
                <a:solidFill>
                  <a:prstClr val="black"/>
                </a:solidFill>
              </a:rPr>
              <a:t>Licensing &amp; Enforcement Division Servers</a:t>
            </a:r>
          </a:p>
        </p:txBody>
      </p:sp>
      <p:grpSp>
        <p:nvGrpSpPr>
          <p:cNvPr id="20" name="Group 19"/>
          <p:cNvGrpSpPr/>
          <p:nvPr/>
        </p:nvGrpSpPr>
        <p:grpSpPr>
          <a:xfrm>
            <a:off x="4817468" y="5011364"/>
            <a:ext cx="810000" cy="1666338"/>
            <a:chOff x="3951916" y="4798637"/>
            <a:chExt cx="1080000" cy="1666338"/>
          </a:xfrm>
          <a:solidFill>
            <a:srgbClr val="99D19D"/>
          </a:solidFill>
        </p:grpSpPr>
        <p:sp>
          <p:nvSpPr>
            <p:cNvPr id="21" name="Rectangle 20"/>
            <p:cNvSpPr>
              <a:spLocks noChangeAspect="1"/>
            </p:cNvSpPr>
            <p:nvPr/>
          </p:nvSpPr>
          <p:spPr>
            <a:xfrm>
              <a:off x="3951916" y="4798637"/>
              <a:ext cx="1080000" cy="1666338"/>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Server (4)</a:t>
              </a:r>
            </a:p>
          </p:txBody>
        </p:sp>
        <p:pic>
          <p:nvPicPr>
            <p:cNvPr id="22" name="Picture 21"/>
            <p:cNvPicPr>
              <a:picLocks/>
            </p:cNvPicPr>
            <p:nvPr/>
          </p:nvPicPr>
          <p:blipFill>
            <a:blip r:embed="rId4">
              <a:clrChange>
                <a:clrFrom>
                  <a:srgbClr val="C9E7B7"/>
                </a:clrFrom>
                <a:clrTo>
                  <a:srgbClr val="C9E7B7">
                    <a:alpha val="0"/>
                  </a:srgbClr>
                </a:clrTo>
              </a:clrChange>
            </a:blip>
            <a:stretch>
              <a:fillRect/>
            </a:stretch>
          </p:blipFill>
          <p:spPr>
            <a:xfrm>
              <a:off x="4851916" y="4798637"/>
              <a:ext cx="180000" cy="180000"/>
            </a:xfrm>
            <a:prstGeom prst="rect">
              <a:avLst/>
            </a:prstGeom>
            <a:grpFill/>
          </p:spPr>
        </p:pic>
      </p:grpSp>
      <p:grpSp>
        <p:nvGrpSpPr>
          <p:cNvPr id="23" name="Group 22"/>
          <p:cNvGrpSpPr/>
          <p:nvPr/>
        </p:nvGrpSpPr>
        <p:grpSpPr>
          <a:xfrm>
            <a:off x="8862953" y="1390496"/>
            <a:ext cx="1707615" cy="5468005"/>
            <a:chOff x="9785268" y="1237141"/>
            <a:chExt cx="2276820" cy="5468005"/>
          </a:xfrm>
          <a:noFill/>
        </p:grpSpPr>
        <p:sp>
          <p:nvSpPr>
            <p:cNvPr id="24" name="Rectangle 23"/>
            <p:cNvSpPr/>
            <p:nvPr/>
          </p:nvSpPr>
          <p:spPr>
            <a:xfrm>
              <a:off x="9785268" y="1237141"/>
              <a:ext cx="2276820" cy="5468005"/>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000" b="1" dirty="0">
                  <a:solidFill>
                    <a:prstClr val="black"/>
                  </a:solidFill>
                </a:rPr>
                <a:t>DRC- MPOB HQ, </a:t>
              </a:r>
              <a:r>
                <a:rPr lang="en-US" sz="1000" b="1" dirty="0" err="1">
                  <a:solidFill>
                    <a:prstClr val="black"/>
                  </a:solidFill>
                </a:rPr>
                <a:t>Bangi</a:t>
              </a:r>
              <a:endParaRPr lang="en-US" sz="1000" b="1" dirty="0">
                <a:solidFill>
                  <a:srgbClr val="B88900"/>
                </a:solidFill>
              </a:endParaRPr>
            </a:p>
          </p:txBody>
        </p:sp>
        <p:pic>
          <p:nvPicPr>
            <p:cNvPr id="25" name="Picture 24"/>
            <p:cNvPicPr>
              <a:picLocks/>
            </p:cNvPicPr>
            <p:nvPr/>
          </p:nvPicPr>
          <p:blipFill>
            <a:blip r:embed="rId2">
              <a:clrChange>
                <a:clrFrom>
                  <a:srgbClr val="FFFFB5"/>
                </a:clrFrom>
                <a:clrTo>
                  <a:srgbClr val="FFFFB5">
                    <a:alpha val="0"/>
                  </a:srgbClr>
                </a:clrTo>
              </a:clrChange>
            </a:blip>
            <a:stretch>
              <a:fillRect/>
            </a:stretch>
          </p:blipFill>
          <p:spPr>
            <a:xfrm>
              <a:off x="11870480" y="1294773"/>
              <a:ext cx="144000" cy="190024"/>
            </a:xfrm>
            <a:prstGeom prst="rect">
              <a:avLst/>
            </a:prstGeom>
            <a:grpFill/>
            <a:ln>
              <a:noFill/>
            </a:ln>
          </p:spPr>
        </p:pic>
      </p:grpSp>
      <p:sp>
        <p:nvSpPr>
          <p:cNvPr id="26" name="Rectangle 25"/>
          <p:cNvSpPr>
            <a:spLocks/>
          </p:cNvSpPr>
          <p:nvPr/>
        </p:nvSpPr>
        <p:spPr>
          <a:xfrm>
            <a:off x="7526822" y="4784397"/>
            <a:ext cx="1080000" cy="1980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Economic &amp; Industry Development  Division  Servers &amp; Support Servers</a:t>
            </a:r>
          </a:p>
        </p:txBody>
      </p:sp>
      <p:grpSp>
        <p:nvGrpSpPr>
          <p:cNvPr id="27" name="Group 26"/>
          <p:cNvGrpSpPr/>
          <p:nvPr/>
        </p:nvGrpSpPr>
        <p:grpSpPr>
          <a:xfrm>
            <a:off x="4316525" y="620744"/>
            <a:ext cx="756000" cy="504000"/>
            <a:chOff x="2275963" y="585575"/>
            <a:chExt cx="1008000" cy="504000"/>
          </a:xfrm>
          <a:solidFill>
            <a:srgbClr val="99D19D"/>
          </a:solidFill>
        </p:grpSpPr>
        <p:sp>
          <p:nvSpPr>
            <p:cNvPr id="28" name="Rectangle 27"/>
            <p:cNvSpPr>
              <a:spLocks noChangeAspect="1"/>
            </p:cNvSpPr>
            <p:nvPr/>
          </p:nvSpPr>
          <p:spPr>
            <a:xfrm>
              <a:off x="2275963" y="585575"/>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Internet</a:t>
              </a:r>
              <a:endParaRPr lang="en-US" sz="800" dirty="0">
                <a:solidFill>
                  <a:prstClr val="black"/>
                </a:solidFill>
              </a:endParaRPr>
            </a:p>
          </p:txBody>
        </p:sp>
        <p:pic>
          <p:nvPicPr>
            <p:cNvPr id="29" name="Picture 28"/>
            <p:cNvPicPr>
              <a:picLocks noChangeAspect="1"/>
            </p:cNvPicPr>
            <p:nvPr/>
          </p:nvPicPr>
          <p:blipFill>
            <a:blip r:embed="rId5">
              <a:clrChange>
                <a:clrFrom>
                  <a:srgbClr val="C9E7B7"/>
                </a:clrFrom>
                <a:clrTo>
                  <a:srgbClr val="C9E7B7">
                    <a:alpha val="0"/>
                  </a:srgbClr>
                </a:clrTo>
              </a:clrChange>
            </a:blip>
            <a:stretch>
              <a:fillRect/>
            </a:stretch>
          </p:blipFill>
          <p:spPr>
            <a:xfrm>
              <a:off x="3096863" y="605665"/>
              <a:ext cx="168270" cy="144000"/>
            </a:xfrm>
            <a:prstGeom prst="rect">
              <a:avLst/>
            </a:prstGeom>
            <a:grpFill/>
          </p:spPr>
        </p:pic>
      </p:grpSp>
      <p:pic>
        <p:nvPicPr>
          <p:cNvPr id="30" name="Picture 29"/>
          <p:cNvPicPr>
            <a:picLocks/>
          </p:cNvPicPr>
          <p:nvPr/>
        </p:nvPicPr>
        <p:blipFill>
          <a:blip r:embed="rId2">
            <a:clrChange>
              <a:clrFrom>
                <a:srgbClr val="FFFFB5"/>
              </a:clrFrom>
              <a:clrTo>
                <a:srgbClr val="FFFFB5">
                  <a:alpha val="0"/>
                </a:srgbClr>
              </a:clrTo>
            </a:clrChange>
          </a:blip>
          <a:stretch>
            <a:fillRect/>
          </a:stretch>
        </p:blipFill>
        <p:spPr>
          <a:xfrm>
            <a:off x="3451433" y="3534224"/>
            <a:ext cx="107228" cy="190024"/>
          </a:xfrm>
          <a:prstGeom prst="rect">
            <a:avLst/>
          </a:prstGeom>
        </p:spPr>
      </p:pic>
      <p:grpSp>
        <p:nvGrpSpPr>
          <p:cNvPr id="31" name="Group 30"/>
          <p:cNvGrpSpPr/>
          <p:nvPr/>
        </p:nvGrpSpPr>
        <p:grpSpPr>
          <a:xfrm>
            <a:off x="9351509" y="1616981"/>
            <a:ext cx="756000" cy="504000"/>
            <a:chOff x="10442500" y="1510974"/>
            <a:chExt cx="1008000" cy="504000"/>
          </a:xfrm>
          <a:solidFill>
            <a:srgbClr val="99D19D"/>
          </a:solidFill>
        </p:grpSpPr>
        <p:sp>
          <p:nvSpPr>
            <p:cNvPr id="32" name="Rectangle 31"/>
            <p:cNvSpPr>
              <a:spLocks noChangeAspect="1"/>
            </p:cNvSpPr>
            <p:nvPr/>
          </p:nvSpPr>
          <p:spPr>
            <a:xfrm>
              <a:off x="10442500" y="1510974"/>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Switch </a:t>
              </a:r>
            </a:p>
            <a:p>
              <a:pPr algn="ctr" defTabSz="457200"/>
              <a:r>
                <a:rPr lang="en-US" sz="900" dirty="0">
                  <a:solidFill>
                    <a:prstClr val="black"/>
                  </a:solidFill>
                </a:rPr>
                <a:t>(2)</a:t>
              </a:r>
            </a:p>
          </p:txBody>
        </p:sp>
        <p:pic>
          <p:nvPicPr>
            <p:cNvPr id="33" name="Picture 32"/>
            <p:cNvPicPr>
              <a:picLocks noChangeAspect="1"/>
            </p:cNvPicPr>
            <p:nvPr/>
          </p:nvPicPr>
          <p:blipFill>
            <a:blip r:embed="rId4">
              <a:clrChange>
                <a:clrFrom>
                  <a:srgbClr val="C9E7B7"/>
                </a:clrFrom>
                <a:clrTo>
                  <a:srgbClr val="C9E7B7">
                    <a:alpha val="0"/>
                  </a:srgbClr>
                </a:clrTo>
              </a:clrChange>
            </a:blip>
            <a:stretch>
              <a:fillRect/>
            </a:stretch>
          </p:blipFill>
          <p:spPr>
            <a:xfrm>
              <a:off x="11236146" y="1510974"/>
              <a:ext cx="214354" cy="216000"/>
            </a:xfrm>
            <a:prstGeom prst="rect">
              <a:avLst/>
            </a:prstGeom>
            <a:grpFill/>
          </p:spPr>
        </p:pic>
      </p:grpSp>
      <p:cxnSp>
        <p:nvCxnSpPr>
          <p:cNvPr id="34" name="Straight Connector 33"/>
          <p:cNvCxnSpPr>
            <a:endCxn id="50" idx="0"/>
          </p:cNvCxnSpPr>
          <p:nvPr/>
        </p:nvCxnSpPr>
        <p:spPr>
          <a:xfrm>
            <a:off x="2117504" y="1081924"/>
            <a:ext cx="0" cy="278846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969830" y="2332508"/>
            <a:ext cx="1519358" cy="4464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GB" sz="1000" b="1" dirty="0" err="1">
                <a:solidFill>
                  <a:prstClr val="black"/>
                </a:solidFill>
              </a:rPr>
              <a:t>Pusat</a:t>
            </a:r>
            <a:r>
              <a:rPr lang="en-GB" sz="1000" b="1" dirty="0">
                <a:solidFill>
                  <a:prstClr val="black"/>
                </a:solidFill>
              </a:rPr>
              <a:t> Data, Aras 1</a:t>
            </a:r>
          </a:p>
        </p:txBody>
      </p:sp>
      <p:pic>
        <p:nvPicPr>
          <p:cNvPr id="36" name="Picture 35"/>
          <p:cNvPicPr>
            <a:picLocks/>
          </p:cNvPicPr>
          <p:nvPr/>
        </p:nvPicPr>
        <p:blipFill>
          <a:blip r:embed="rId2">
            <a:clrChange>
              <a:clrFrom>
                <a:srgbClr val="FFFFB5"/>
              </a:clrFrom>
              <a:clrTo>
                <a:srgbClr val="FFFFB5">
                  <a:alpha val="0"/>
                </a:srgbClr>
              </a:clrTo>
            </a:clrChange>
          </a:blip>
          <a:stretch>
            <a:fillRect/>
          </a:stretch>
        </p:blipFill>
        <p:spPr>
          <a:xfrm>
            <a:off x="10357035" y="2369998"/>
            <a:ext cx="107228" cy="190024"/>
          </a:xfrm>
          <a:prstGeom prst="rect">
            <a:avLst/>
          </a:prstGeom>
        </p:spPr>
      </p:pic>
      <p:sp>
        <p:nvSpPr>
          <p:cNvPr id="37" name="Rectangle 36"/>
          <p:cNvSpPr>
            <a:spLocks/>
          </p:cNvSpPr>
          <p:nvPr/>
        </p:nvSpPr>
        <p:spPr>
          <a:xfrm>
            <a:off x="3977421" y="6180787"/>
            <a:ext cx="756000" cy="504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457200"/>
            <a:r>
              <a:rPr lang="en-US" sz="900" dirty="0">
                <a:solidFill>
                  <a:prstClr val="black"/>
                </a:solidFill>
              </a:rPr>
              <a:t>SAN Storage (2)</a:t>
            </a:r>
          </a:p>
        </p:txBody>
      </p:sp>
      <p:pic>
        <p:nvPicPr>
          <p:cNvPr id="38" name="Picture 37"/>
          <p:cNvPicPr>
            <a:picLocks noChangeAspect="1"/>
          </p:cNvPicPr>
          <p:nvPr/>
        </p:nvPicPr>
        <p:blipFill>
          <a:blip r:embed="rId4">
            <a:clrChange>
              <a:clrFrom>
                <a:srgbClr val="C9E7B7"/>
              </a:clrFrom>
              <a:clrTo>
                <a:srgbClr val="C9E7B7">
                  <a:alpha val="0"/>
                </a:srgbClr>
              </a:clrTo>
            </a:clrChange>
          </a:blip>
          <a:stretch>
            <a:fillRect/>
          </a:stretch>
        </p:blipFill>
        <p:spPr>
          <a:xfrm>
            <a:off x="4599452" y="6216412"/>
            <a:ext cx="133971" cy="180000"/>
          </a:xfrm>
          <a:prstGeom prst="rect">
            <a:avLst/>
          </a:prstGeom>
          <a:noFill/>
        </p:spPr>
      </p:pic>
      <p:grpSp>
        <p:nvGrpSpPr>
          <p:cNvPr id="39" name="Group 38"/>
          <p:cNvGrpSpPr/>
          <p:nvPr/>
        </p:nvGrpSpPr>
        <p:grpSpPr>
          <a:xfrm>
            <a:off x="7682547" y="5742592"/>
            <a:ext cx="810000" cy="972000"/>
            <a:chOff x="7962021" y="5389874"/>
            <a:chExt cx="1080000" cy="972000"/>
          </a:xfrm>
        </p:grpSpPr>
        <p:grpSp>
          <p:nvGrpSpPr>
            <p:cNvPr id="40" name="Group 39"/>
            <p:cNvGrpSpPr/>
            <p:nvPr/>
          </p:nvGrpSpPr>
          <p:grpSpPr>
            <a:xfrm>
              <a:off x="7962021" y="5389874"/>
              <a:ext cx="1080000" cy="972000"/>
              <a:chOff x="7962021" y="5389874"/>
              <a:chExt cx="1080000" cy="972000"/>
            </a:xfrm>
          </p:grpSpPr>
          <p:sp>
            <p:nvSpPr>
              <p:cNvPr id="44" name="Rectangle 43"/>
              <p:cNvSpPr>
                <a:spLocks/>
              </p:cNvSpPr>
              <p:nvPr/>
            </p:nvSpPr>
            <p:spPr>
              <a:xfrm>
                <a:off x="7962021" y="5389874"/>
                <a:ext cx="1080000" cy="972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Server  </a:t>
                </a:r>
              </a:p>
              <a:p>
                <a:pPr algn="ctr" defTabSz="457200"/>
                <a:r>
                  <a:rPr lang="en-US" sz="900" dirty="0">
                    <a:solidFill>
                      <a:prstClr val="black"/>
                    </a:solidFill>
                  </a:rPr>
                  <a:t>(48)</a:t>
                </a:r>
              </a:p>
            </p:txBody>
          </p:sp>
          <p:pic>
            <p:nvPicPr>
              <p:cNvPr id="45" name="Picture 44"/>
              <p:cNvPicPr>
                <a:picLocks noChangeAspect="1"/>
              </p:cNvPicPr>
              <p:nvPr/>
            </p:nvPicPr>
            <p:blipFill>
              <a:blip r:embed="rId4">
                <a:clrChange>
                  <a:clrFrom>
                    <a:srgbClr val="C9E7B7"/>
                  </a:clrFrom>
                  <a:clrTo>
                    <a:srgbClr val="C9E7B7">
                      <a:alpha val="0"/>
                    </a:srgbClr>
                  </a:clrTo>
                </a:clrChange>
              </a:blip>
              <a:stretch>
                <a:fillRect/>
              </a:stretch>
            </p:blipFill>
            <p:spPr>
              <a:xfrm>
                <a:off x="8862021" y="5389874"/>
                <a:ext cx="180000" cy="181382"/>
              </a:xfrm>
              <a:prstGeom prst="rect">
                <a:avLst/>
              </a:prstGeom>
              <a:noFill/>
            </p:spPr>
          </p:pic>
        </p:grpSp>
        <p:grpSp>
          <p:nvGrpSpPr>
            <p:cNvPr id="41" name="Group 40"/>
            <p:cNvGrpSpPr/>
            <p:nvPr/>
          </p:nvGrpSpPr>
          <p:grpSpPr>
            <a:xfrm>
              <a:off x="8003032" y="5821978"/>
              <a:ext cx="1008000" cy="504000"/>
              <a:chOff x="8020846" y="6017932"/>
              <a:chExt cx="1008000" cy="504000"/>
            </a:xfrm>
          </p:grpSpPr>
          <p:sp>
            <p:nvSpPr>
              <p:cNvPr id="42" name="Rectangle 41"/>
              <p:cNvSpPr>
                <a:spLocks/>
              </p:cNvSpPr>
              <p:nvPr/>
            </p:nvSpPr>
            <p:spPr>
              <a:xfrm>
                <a:off x="8020846" y="6017932"/>
                <a:ext cx="1008000" cy="504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VM Ware (13)</a:t>
                </a:r>
              </a:p>
            </p:txBody>
          </p:sp>
          <p:pic>
            <p:nvPicPr>
              <p:cNvPr id="43" name="Picture 42"/>
              <p:cNvPicPr>
                <a:picLocks/>
              </p:cNvPicPr>
              <p:nvPr/>
            </p:nvPicPr>
            <p:blipFill>
              <a:blip r:embed="rId6">
                <a:clrChange>
                  <a:clrFrom>
                    <a:srgbClr val="C9E7B7"/>
                  </a:clrFrom>
                  <a:clrTo>
                    <a:srgbClr val="C9E7B7">
                      <a:alpha val="0"/>
                    </a:srgbClr>
                  </a:clrTo>
                </a:clrChange>
              </a:blip>
              <a:stretch>
                <a:fillRect/>
              </a:stretch>
            </p:blipFill>
            <p:spPr>
              <a:xfrm>
                <a:off x="8855491" y="6017932"/>
                <a:ext cx="173355" cy="177165"/>
              </a:xfrm>
              <a:prstGeom prst="rect">
                <a:avLst/>
              </a:prstGeom>
            </p:spPr>
          </p:pic>
        </p:grpSp>
      </p:grpSp>
      <p:grpSp>
        <p:nvGrpSpPr>
          <p:cNvPr id="46" name="Group 45"/>
          <p:cNvGrpSpPr/>
          <p:nvPr/>
        </p:nvGrpSpPr>
        <p:grpSpPr>
          <a:xfrm>
            <a:off x="7706216" y="3177451"/>
            <a:ext cx="756000" cy="504000"/>
            <a:chOff x="6981480" y="6068730"/>
            <a:chExt cx="1008000" cy="504000"/>
          </a:xfrm>
          <a:solidFill>
            <a:srgbClr val="99D19D"/>
          </a:solidFill>
        </p:grpSpPr>
        <p:sp>
          <p:nvSpPr>
            <p:cNvPr id="47" name="Rectangle 46"/>
            <p:cNvSpPr>
              <a:spLocks noChangeAspect="1"/>
            </p:cNvSpPr>
            <p:nvPr/>
          </p:nvSpPr>
          <p:spPr>
            <a:xfrm>
              <a:off x="6981480" y="6068730"/>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AV Server </a:t>
              </a:r>
            </a:p>
          </p:txBody>
        </p:sp>
        <p:pic>
          <p:nvPicPr>
            <p:cNvPr id="48" name="Picture 47"/>
            <p:cNvPicPr>
              <a:picLocks noChangeAspect="1"/>
            </p:cNvPicPr>
            <p:nvPr/>
          </p:nvPicPr>
          <p:blipFill>
            <a:blip r:embed="rId4">
              <a:clrChange>
                <a:clrFrom>
                  <a:srgbClr val="C9E7B7"/>
                </a:clrFrom>
                <a:clrTo>
                  <a:srgbClr val="C9E7B7">
                    <a:alpha val="0"/>
                  </a:srgbClr>
                </a:clrTo>
              </a:clrChange>
            </a:blip>
            <a:stretch>
              <a:fillRect/>
            </a:stretch>
          </p:blipFill>
          <p:spPr>
            <a:xfrm>
              <a:off x="7810852" y="6068730"/>
              <a:ext cx="178628" cy="180000"/>
            </a:xfrm>
            <a:prstGeom prst="rect">
              <a:avLst/>
            </a:prstGeom>
            <a:grpFill/>
          </p:spPr>
        </p:pic>
      </p:grpSp>
      <p:grpSp>
        <p:nvGrpSpPr>
          <p:cNvPr id="49" name="Group 48"/>
          <p:cNvGrpSpPr/>
          <p:nvPr/>
        </p:nvGrpSpPr>
        <p:grpSpPr>
          <a:xfrm>
            <a:off x="1712504" y="3870385"/>
            <a:ext cx="810000" cy="765691"/>
            <a:chOff x="360553" y="2268287"/>
            <a:chExt cx="1080000" cy="765691"/>
          </a:xfrm>
        </p:grpSpPr>
        <p:sp>
          <p:nvSpPr>
            <p:cNvPr id="50" name="Rectangle 49"/>
            <p:cNvSpPr>
              <a:spLocks noChangeAspect="1"/>
            </p:cNvSpPr>
            <p:nvPr/>
          </p:nvSpPr>
          <p:spPr>
            <a:xfrm>
              <a:off x="360553" y="2268287"/>
              <a:ext cx="1080000" cy="765691"/>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PABX</a:t>
              </a:r>
            </a:p>
          </p:txBody>
        </p:sp>
        <p:pic>
          <p:nvPicPr>
            <p:cNvPr id="51" name="Picture 50"/>
            <p:cNvPicPr>
              <a:picLocks noChangeAspect="1"/>
            </p:cNvPicPr>
            <p:nvPr/>
          </p:nvPicPr>
          <p:blipFill>
            <a:blip r:embed="rId4">
              <a:clrChange>
                <a:clrFrom>
                  <a:srgbClr val="C9E7B7"/>
                </a:clrFrom>
                <a:clrTo>
                  <a:srgbClr val="C9E7B7">
                    <a:alpha val="0"/>
                  </a:srgbClr>
                </a:clrTo>
              </a:clrChange>
            </a:blip>
            <a:stretch>
              <a:fillRect/>
            </a:stretch>
          </p:blipFill>
          <p:spPr>
            <a:xfrm>
              <a:off x="1261925" y="2268287"/>
              <a:ext cx="178628" cy="180000"/>
            </a:xfrm>
            <a:prstGeom prst="rect">
              <a:avLst/>
            </a:prstGeom>
            <a:noFill/>
          </p:spPr>
        </p:pic>
      </p:grpSp>
      <p:grpSp>
        <p:nvGrpSpPr>
          <p:cNvPr id="52" name="Group 51"/>
          <p:cNvGrpSpPr/>
          <p:nvPr/>
        </p:nvGrpSpPr>
        <p:grpSpPr>
          <a:xfrm>
            <a:off x="1631504" y="620744"/>
            <a:ext cx="972000" cy="504000"/>
            <a:chOff x="231052" y="397916"/>
            <a:chExt cx="1248000" cy="504000"/>
          </a:xfrm>
          <a:solidFill>
            <a:srgbClr val="99D19D"/>
          </a:solidFill>
        </p:grpSpPr>
        <p:sp>
          <p:nvSpPr>
            <p:cNvPr id="53" name="Rounded Rectangle 52"/>
            <p:cNvSpPr/>
            <p:nvPr/>
          </p:nvSpPr>
          <p:spPr>
            <a:xfrm>
              <a:off x="231052" y="397916"/>
              <a:ext cx="1248000" cy="504000"/>
            </a:xfrm>
            <a:prstGeom prst="roundRect">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700" dirty="0">
                  <a:solidFill>
                    <a:srgbClr val="1E5155">
                      <a:lumMod val="75000"/>
                    </a:srgbClr>
                  </a:solidFill>
                </a:rPr>
                <a:t>Telephone Communication Service</a:t>
              </a:r>
            </a:p>
          </p:txBody>
        </p:sp>
        <p:pic>
          <p:nvPicPr>
            <p:cNvPr id="54" name="Picture 53"/>
            <p:cNvPicPr>
              <a:picLocks noChangeAspect="1"/>
            </p:cNvPicPr>
            <p:nvPr/>
          </p:nvPicPr>
          <p:blipFill>
            <a:blip r:embed="rId7">
              <a:clrChange>
                <a:clrFrom>
                  <a:srgbClr val="FFFFB5"/>
                </a:clrFrom>
                <a:clrTo>
                  <a:srgbClr val="FFFFB5">
                    <a:alpha val="0"/>
                  </a:srgbClr>
                </a:clrTo>
              </a:clrChange>
            </a:blip>
            <a:stretch>
              <a:fillRect/>
            </a:stretch>
          </p:blipFill>
          <p:spPr>
            <a:xfrm>
              <a:off x="1232938" y="417822"/>
              <a:ext cx="200025" cy="118110"/>
            </a:xfrm>
            <a:prstGeom prst="rect">
              <a:avLst/>
            </a:prstGeom>
            <a:grpFill/>
          </p:spPr>
        </p:pic>
      </p:grpSp>
      <p:grpSp>
        <p:nvGrpSpPr>
          <p:cNvPr id="55" name="Group 54"/>
          <p:cNvGrpSpPr/>
          <p:nvPr/>
        </p:nvGrpSpPr>
        <p:grpSpPr>
          <a:xfrm>
            <a:off x="3138857" y="620744"/>
            <a:ext cx="756000" cy="504000"/>
            <a:chOff x="2153142" y="396579"/>
            <a:chExt cx="1008000" cy="504000"/>
          </a:xfrm>
        </p:grpSpPr>
        <p:sp>
          <p:nvSpPr>
            <p:cNvPr id="56" name="Rectangle 55"/>
            <p:cNvSpPr/>
            <p:nvPr/>
          </p:nvSpPr>
          <p:spPr>
            <a:xfrm>
              <a:off x="2153142" y="396579"/>
              <a:ext cx="1008000" cy="504000"/>
            </a:xfrm>
            <a:prstGeom prst="rect">
              <a:avLst/>
            </a:prstGeom>
            <a:solidFill>
              <a:schemeClr val="accent3">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a:solidFill>
                    <a:prstClr val="black"/>
                  </a:solidFill>
                </a:rPr>
                <a:t>TM</a:t>
              </a:r>
            </a:p>
          </p:txBody>
        </p:sp>
        <p:pic>
          <p:nvPicPr>
            <p:cNvPr id="57" name="Picture 56"/>
            <p:cNvPicPr>
              <a:picLocks noChangeAspect="1"/>
            </p:cNvPicPr>
            <p:nvPr/>
          </p:nvPicPr>
          <p:blipFill>
            <a:blip r:embed="rId8">
              <a:clrChange>
                <a:clrFrom>
                  <a:srgbClr val="FFFFB5"/>
                </a:clrFrom>
                <a:clrTo>
                  <a:srgbClr val="FFFFB5">
                    <a:alpha val="0"/>
                  </a:srgbClr>
                </a:clrTo>
              </a:clrChange>
            </a:blip>
            <a:stretch>
              <a:fillRect/>
            </a:stretch>
          </p:blipFill>
          <p:spPr>
            <a:xfrm>
              <a:off x="3022349" y="426915"/>
              <a:ext cx="117635" cy="215360"/>
            </a:xfrm>
            <a:prstGeom prst="rect">
              <a:avLst/>
            </a:prstGeom>
          </p:spPr>
        </p:pic>
      </p:grpSp>
      <p:cxnSp>
        <p:nvCxnSpPr>
          <p:cNvPr id="58" name="Straight Connector 57"/>
          <p:cNvCxnSpPr/>
          <p:nvPr/>
        </p:nvCxnSpPr>
        <p:spPr>
          <a:xfrm flipH="1">
            <a:off x="2603505" y="872744"/>
            <a:ext cx="535353" cy="0"/>
          </a:xfrm>
          <a:prstGeom prst="line">
            <a:avLst/>
          </a:prstGeom>
          <a:ln w="19050">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9" name="Isosceles Triangle 58"/>
          <p:cNvSpPr>
            <a:spLocks noChangeAspect="1"/>
          </p:cNvSpPr>
          <p:nvPr/>
        </p:nvSpPr>
        <p:spPr>
          <a:xfrm rot="16200000">
            <a:off x="2549973" y="816192"/>
            <a:ext cx="174938" cy="113106"/>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pSp>
        <p:nvGrpSpPr>
          <p:cNvPr id="60" name="Group 59"/>
          <p:cNvGrpSpPr/>
          <p:nvPr/>
        </p:nvGrpSpPr>
        <p:grpSpPr>
          <a:xfrm>
            <a:off x="2766310" y="4014400"/>
            <a:ext cx="756000" cy="504000"/>
            <a:chOff x="380071" y="4830560"/>
            <a:chExt cx="1008000" cy="504000"/>
          </a:xfrm>
          <a:solidFill>
            <a:schemeClr val="accent6">
              <a:lumMod val="60000"/>
              <a:lumOff val="40000"/>
            </a:schemeClr>
          </a:solidFill>
        </p:grpSpPr>
        <p:sp>
          <p:nvSpPr>
            <p:cNvPr id="61" name="Rectangle 60"/>
            <p:cNvSpPr>
              <a:spLocks noChangeAspect="1"/>
            </p:cNvSpPr>
            <p:nvPr/>
          </p:nvSpPr>
          <p:spPr>
            <a:xfrm>
              <a:off x="380071" y="4830560"/>
              <a:ext cx="1008000" cy="504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Floor </a:t>
              </a:r>
            </a:p>
            <a:p>
              <a:pPr algn="ctr" defTabSz="457200"/>
              <a:r>
                <a:rPr lang="en-US" sz="900" dirty="0">
                  <a:solidFill>
                    <a:prstClr val="black"/>
                  </a:solidFill>
                </a:rPr>
                <a:t>Switch </a:t>
              </a:r>
            </a:p>
          </p:txBody>
        </p:sp>
        <p:pic>
          <p:nvPicPr>
            <p:cNvPr id="62" name="Picture 61"/>
            <p:cNvPicPr>
              <a:picLocks noChangeAspect="1"/>
            </p:cNvPicPr>
            <p:nvPr/>
          </p:nvPicPr>
          <p:blipFill>
            <a:blip r:embed="rId4">
              <a:clrChange>
                <a:clrFrom>
                  <a:srgbClr val="C9E7B7"/>
                </a:clrFrom>
                <a:clrTo>
                  <a:srgbClr val="C9E7B7">
                    <a:alpha val="0"/>
                  </a:srgbClr>
                </a:clrTo>
              </a:clrChange>
            </a:blip>
            <a:stretch>
              <a:fillRect/>
            </a:stretch>
          </p:blipFill>
          <p:spPr>
            <a:xfrm>
              <a:off x="1173717" y="4854608"/>
              <a:ext cx="214354" cy="216000"/>
            </a:xfrm>
            <a:prstGeom prst="rect">
              <a:avLst/>
            </a:prstGeom>
            <a:grpFill/>
          </p:spPr>
        </p:pic>
      </p:grpSp>
      <p:cxnSp>
        <p:nvCxnSpPr>
          <p:cNvPr id="63" name="Straight Connector 62"/>
          <p:cNvCxnSpPr>
            <a:stCxn id="61" idx="2"/>
            <a:endCxn id="73" idx="0"/>
          </p:cNvCxnSpPr>
          <p:nvPr/>
        </p:nvCxnSpPr>
        <p:spPr>
          <a:xfrm flipH="1">
            <a:off x="3144030" y="4518400"/>
            <a:ext cx="281" cy="531488"/>
          </a:xfrm>
          <a:prstGeom prst="line">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64" name="Straight Connector 63"/>
          <p:cNvCxnSpPr>
            <a:stCxn id="107" idx="1"/>
            <a:endCxn id="100" idx="3"/>
          </p:cNvCxnSpPr>
          <p:nvPr/>
        </p:nvCxnSpPr>
        <p:spPr>
          <a:xfrm flipH="1">
            <a:off x="4736282" y="2803071"/>
            <a:ext cx="515929" cy="0"/>
          </a:xfrm>
          <a:prstGeom prst="line">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65" name="Straight Connector 64"/>
          <p:cNvCxnSpPr>
            <a:stCxn id="116" idx="0"/>
            <a:endCxn id="110" idx="2"/>
          </p:cNvCxnSpPr>
          <p:nvPr/>
        </p:nvCxnSpPr>
        <p:spPr>
          <a:xfrm flipV="1">
            <a:off x="6818090" y="3055071"/>
            <a:ext cx="1" cy="169918"/>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66" name="Straight Connector 65"/>
          <p:cNvCxnSpPr>
            <a:stCxn id="110" idx="1"/>
            <a:endCxn id="107" idx="3"/>
          </p:cNvCxnSpPr>
          <p:nvPr/>
        </p:nvCxnSpPr>
        <p:spPr>
          <a:xfrm flipH="1">
            <a:off x="6008210" y="2803071"/>
            <a:ext cx="431880" cy="0"/>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67" name="Straight Connector 66"/>
          <p:cNvCxnSpPr>
            <a:stCxn id="116" idx="1"/>
            <a:endCxn id="113" idx="3"/>
          </p:cNvCxnSpPr>
          <p:nvPr/>
        </p:nvCxnSpPr>
        <p:spPr>
          <a:xfrm flipH="1">
            <a:off x="6028538" y="3476989"/>
            <a:ext cx="411553" cy="0"/>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68" name="Straight Connector 67"/>
          <p:cNvCxnSpPr>
            <a:stCxn id="113" idx="1"/>
            <a:endCxn id="94" idx="3"/>
          </p:cNvCxnSpPr>
          <p:nvPr/>
        </p:nvCxnSpPr>
        <p:spPr>
          <a:xfrm flipH="1">
            <a:off x="4736283" y="3476989"/>
            <a:ext cx="482255" cy="0"/>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69" name="Elbow Connector 68"/>
          <p:cNvCxnSpPr>
            <a:stCxn id="110" idx="3"/>
            <a:endCxn id="119" idx="1"/>
          </p:cNvCxnSpPr>
          <p:nvPr/>
        </p:nvCxnSpPr>
        <p:spPr>
          <a:xfrm>
            <a:off x="7196090" y="2803071"/>
            <a:ext cx="492732" cy="1384132"/>
          </a:xfrm>
          <a:prstGeom prst="bentConnector3">
            <a:avLst>
              <a:gd name="adj1" fmla="val 50000"/>
            </a:avLst>
          </a:prstGeom>
          <a:ln w="19050"/>
        </p:spPr>
        <p:style>
          <a:lnRef idx="2">
            <a:schemeClr val="accent4"/>
          </a:lnRef>
          <a:fillRef idx="0">
            <a:schemeClr val="accent4"/>
          </a:fillRef>
          <a:effectRef idx="1">
            <a:schemeClr val="accent4"/>
          </a:effectRef>
          <a:fontRef idx="minor">
            <a:schemeClr val="tx1"/>
          </a:fontRef>
        </p:style>
      </p:cxnSp>
      <p:cxnSp>
        <p:nvCxnSpPr>
          <p:cNvPr id="70" name="Straight Connector 69"/>
          <p:cNvCxnSpPr>
            <a:stCxn id="119" idx="2"/>
            <a:endCxn id="26" idx="0"/>
          </p:cNvCxnSpPr>
          <p:nvPr/>
        </p:nvCxnSpPr>
        <p:spPr>
          <a:xfrm>
            <a:off x="8066822" y="4439203"/>
            <a:ext cx="0" cy="345194"/>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71" name="Straight Connector 70"/>
          <p:cNvCxnSpPr>
            <a:stCxn id="149" idx="2"/>
            <a:endCxn id="151" idx="0"/>
          </p:cNvCxnSpPr>
          <p:nvPr/>
        </p:nvCxnSpPr>
        <p:spPr>
          <a:xfrm flipH="1">
            <a:off x="6558072" y="4439203"/>
            <a:ext cx="2475" cy="560286"/>
          </a:xfrm>
          <a:prstGeom prst="line">
            <a:avLst/>
          </a:prstGeom>
          <a:ln w="19050"/>
        </p:spPr>
        <p:style>
          <a:lnRef idx="2">
            <a:schemeClr val="accent4"/>
          </a:lnRef>
          <a:fillRef idx="0">
            <a:schemeClr val="accent4"/>
          </a:fillRef>
          <a:effectRef idx="1">
            <a:schemeClr val="accent4"/>
          </a:effectRef>
          <a:fontRef idx="minor">
            <a:schemeClr val="tx1"/>
          </a:fontRef>
        </p:style>
      </p:cxnSp>
      <p:grpSp>
        <p:nvGrpSpPr>
          <p:cNvPr id="72" name="Group 71"/>
          <p:cNvGrpSpPr/>
          <p:nvPr/>
        </p:nvGrpSpPr>
        <p:grpSpPr>
          <a:xfrm>
            <a:off x="2739029" y="5049888"/>
            <a:ext cx="810000" cy="1708242"/>
            <a:chOff x="432310" y="4284267"/>
            <a:chExt cx="1080000" cy="1708242"/>
          </a:xfrm>
        </p:grpSpPr>
        <p:sp>
          <p:nvSpPr>
            <p:cNvPr id="73" name="Rectangle 72"/>
            <p:cNvSpPr>
              <a:spLocks noChangeAspect="1"/>
            </p:cNvSpPr>
            <p:nvPr/>
          </p:nvSpPr>
          <p:spPr>
            <a:xfrm>
              <a:off x="432310" y="4284267"/>
              <a:ext cx="1080000" cy="1708242"/>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Desktop </a:t>
              </a:r>
            </a:p>
            <a:p>
              <a:pPr algn="ctr" defTabSz="457200"/>
              <a:r>
                <a:rPr lang="en-US" sz="900" dirty="0">
                  <a:solidFill>
                    <a:prstClr val="black"/>
                  </a:solidFill>
                </a:rPr>
                <a:t>(6)</a:t>
              </a:r>
            </a:p>
          </p:txBody>
        </p:sp>
        <p:pic>
          <p:nvPicPr>
            <p:cNvPr id="74" name="Picture 73"/>
            <p:cNvPicPr>
              <a:picLocks noChangeAspect="1"/>
            </p:cNvPicPr>
            <p:nvPr/>
          </p:nvPicPr>
          <p:blipFill>
            <a:blip r:embed="rId3">
              <a:clrChange>
                <a:clrFrom>
                  <a:srgbClr val="C9E7B7"/>
                </a:clrFrom>
                <a:clrTo>
                  <a:srgbClr val="C9E7B7">
                    <a:alpha val="0"/>
                  </a:srgbClr>
                </a:clrTo>
              </a:clrChange>
            </a:blip>
            <a:stretch>
              <a:fillRect/>
            </a:stretch>
          </p:blipFill>
          <p:spPr>
            <a:xfrm>
              <a:off x="1286648" y="4299688"/>
              <a:ext cx="204828" cy="180000"/>
            </a:xfrm>
            <a:prstGeom prst="rect">
              <a:avLst/>
            </a:prstGeom>
          </p:spPr>
        </p:pic>
      </p:grpSp>
      <p:grpSp>
        <p:nvGrpSpPr>
          <p:cNvPr id="75" name="Group 74"/>
          <p:cNvGrpSpPr/>
          <p:nvPr/>
        </p:nvGrpSpPr>
        <p:grpSpPr>
          <a:xfrm>
            <a:off x="2773862" y="6327014"/>
            <a:ext cx="756000" cy="396000"/>
            <a:chOff x="423395" y="5279278"/>
            <a:chExt cx="1008000" cy="396000"/>
          </a:xfrm>
        </p:grpSpPr>
        <p:sp>
          <p:nvSpPr>
            <p:cNvPr id="76" name="Rectangle 75"/>
            <p:cNvSpPr/>
            <p:nvPr/>
          </p:nvSpPr>
          <p:spPr>
            <a:xfrm>
              <a:off x="423395" y="5279278"/>
              <a:ext cx="1008000" cy="396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700" dirty="0">
                  <a:solidFill>
                    <a:prstClr val="black"/>
                  </a:solidFill>
                </a:rPr>
                <a:t>Business Intelligence (4)</a:t>
              </a:r>
            </a:p>
          </p:txBody>
        </p:sp>
        <p:pic>
          <p:nvPicPr>
            <p:cNvPr id="77" name="Picture 76"/>
            <p:cNvPicPr>
              <a:picLocks noChangeAspect="1"/>
            </p:cNvPicPr>
            <p:nvPr/>
          </p:nvPicPr>
          <p:blipFill>
            <a:blip r:embed="rId6">
              <a:clrChange>
                <a:clrFrom>
                  <a:srgbClr val="C9E7B7"/>
                </a:clrFrom>
                <a:clrTo>
                  <a:srgbClr val="C9E7B7">
                    <a:alpha val="0"/>
                  </a:srgbClr>
                </a:clrTo>
              </a:clrChange>
            </a:blip>
            <a:stretch>
              <a:fillRect/>
            </a:stretch>
          </p:blipFill>
          <p:spPr>
            <a:xfrm>
              <a:off x="1258595" y="5279278"/>
              <a:ext cx="172800" cy="176597"/>
            </a:xfrm>
            <a:prstGeom prst="rect">
              <a:avLst/>
            </a:prstGeom>
            <a:noFill/>
          </p:spPr>
        </p:pic>
      </p:grpSp>
      <p:cxnSp>
        <p:nvCxnSpPr>
          <p:cNvPr id="78" name="Elbow Connector 188"/>
          <p:cNvCxnSpPr>
            <a:stCxn id="97" idx="3"/>
            <a:endCxn id="32" idx="1"/>
          </p:cNvCxnSpPr>
          <p:nvPr/>
        </p:nvCxnSpPr>
        <p:spPr>
          <a:xfrm>
            <a:off x="6906925" y="1868981"/>
            <a:ext cx="2444584" cy="0"/>
          </a:xfrm>
          <a:prstGeom prst="straightConnector1">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745870" y="4086408"/>
            <a:ext cx="756000" cy="457200"/>
            <a:chOff x="393069" y="2469466"/>
            <a:chExt cx="1008000" cy="457200"/>
          </a:xfrm>
        </p:grpSpPr>
        <p:sp>
          <p:nvSpPr>
            <p:cNvPr id="80" name="Rectangle 79"/>
            <p:cNvSpPr/>
            <p:nvPr/>
          </p:nvSpPr>
          <p:spPr>
            <a:xfrm>
              <a:off x="393069" y="2469466"/>
              <a:ext cx="1008000" cy="4572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457200"/>
              <a:r>
                <a:rPr lang="en-US" sz="900" dirty="0" err="1">
                  <a:solidFill>
                    <a:prstClr val="black"/>
                  </a:solidFill>
                </a:rPr>
                <a:t>MyCall</a:t>
              </a:r>
              <a:r>
                <a:rPr lang="en-US" sz="900" dirty="0">
                  <a:solidFill>
                    <a:prstClr val="black"/>
                  </a:solidFill>
                </a:rPr>
                <a:t> Software</a:t>
              </a:r>
            </a:p>
          </p:txBody>
        </p:sp>
        <p:pic>
          <p:nvPicPr>
            <p:cNvPr id="81" name="Picture 80"/>
            <p:cNvPicPr>
              <a:picLocks noChangeAspect="1"/>
            </p:cNvPicPr>
            <p:nvPr/>
          </p:nvPicPr>
          <p:blipFill>
            <a:blip r:embed="rId6">
              <a:clrChange>
                <a:clrFrom>
                  <a:srgbClr val="C9E7B7"/>
                </a:clrFrom>
                <a:clrTo>
                  <a:srgbClr val="C9E7B7">
                    <a:alpha val="0"/>
                  </a:srgbClr>
                </a:clrTo>
              </a:clrChange>
            </a:blip>
            <a:stretch>
              <a:fillRect/>
            </a:stretch>
          </p:blipFill>
          <p:spPr>
            <a:xfrm>
              <a:off x="1218189" y="2469466"/>
              <a:ext cx="182880" cy="186899"/>
            </a:xfrm>
            <a:prstGeom prst="rect">
              <a:avLst/>
            </a:prstGeom>
            <a:noFill/>
          </p:spPr>
        </p:pic>
      </p:grpSp>
      <p:grpSp>
        <p:nvGrpSpPr>
          <p:cNvPr id="82" name="Group 81"/>
          <p:cNvGrpSpPr/>
          <p:nvPr/>
        </p:nvGrpSpPr>
        <p:grpSpPr>
          <a:xfrm>
            <a:off x="5252210" y="620744"/>
            <a:ext cx="756000" cy="504000"/>
            <a:chOff x="2275963" y="585575"/>
            <a:chExt cx="1008000" cy="504000"/>
          </a:xfrm>
          <a:solidFill>
            <a:srgbClr val="99D19D"/>
          </a:solidFill>
        </p:grpSpPr>
        <p:sp>
          <p:nvSpPr>
            <p:cNvPr id="83" name="Rectangle 82"/>
            <p:cNvSpPr>
              <a:spLocks noChangeAspect="1"/>
            </p:cNvSpPr>
            <p:nvPr/>
          </p:nvSpPr>
          <p:spPr>
            <a:xfrm>
              <a:off x="2275963" y="585575"/>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Internet</a:t>
              </a:r>
            </a:p>
          </p:txBody>
        </p:sp>
        <p:pic>
          <p:nvPicPr>
            <p:cNvPr id="84" name="Picture 83"/>
            <p:cNvPicPr>
              <a:picLocks noChangeAspect="1"/>
            </p:cNvPicPr>
            <p:nvPr/>
          </p:nvPicPr>
          <p:blipFill>
            <a:blip r:embed="rId5">
              <a:clrChange>
                <a:clrFrom>
                  <a:srgbClr val="C9E7B7"/>
                </a:clrFrom>
                <a:clrTo>
                  <a:srgbClr val="C9E7B7">
                    <a:alpha val="0"/>
                  </a:srgbClr>
                </a:clrTo>
              </a:clrChange>
            </a:blip>
            <a:stretch>
              <a:fillRect/>
            </a:stretch>
          </p:blipFill>
          <p:spPr>
            <a:xfrm>
              <a:off x="3096863" y="605665"/>
              <a:ext cx="168270" cy="144000"/>
            </a:xfrm>
            <a:prstGeom prst="rect">
              <a:avLst/>
            </a:prstGeom>
            <a:grpFill/>
          </p:spPr>
        </p:pic>
      </p:grpSp>
      <p:cxnSp>
        <p:nvCxnSpPr>
          <p:cNvPr id="85" name="Elbow Connector 84"/>
          <p:cNvCxnSpPr>
            <a:stCxn id="100" idx="1"/>
            <a:endCxn id="61" idx="3"/>
          </p:cNvCxnSpPr>
          <p:nvPr/>
        </p:nvCxnSpPr>
        <p:spPr>
          <a:xfrm rot="10800000" flipV="1">
            <a:off x="3522312" y="2803071"/>
            <a:ext cx="457971" cy="1463329"/>
          </a:xfrm>
          <a:prstGeom prst="bentConnector3">
            <a:avLst>
              <a:gd name="adj1" fmla="val 50000"/>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86" name="Elbow Connector 285"/>
          <p:cNvCxnSpPr>
            <a:stCxn id="100" idx="1"/>
            <a:endCxn id="91" idx="3"/>
          </p:cNvCxnSpPr>
          <p:nvPr/>
        </p:nvCxnSpPr>
        <p:spPr>
          <a:xfrm flipH="1">
            <a:off x="3323609" y="2803071"/>
            <a:ext cx="656673" cy="0"/>
          </a:xfrm>
          <a:prstGeom prst="straightConnector1">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grpSp>
        <p:nvGrpSpPr>
          <p:cNvPr id="87" name="Group 86"/>
          <p:cNvGrpSpPr/>
          <p:nvPr/>
        </p:nvGrpSpPr>
        <p:grpSpPr>
          <a:xfrm>
            <a:off x="1755249" y="5762877"/>
            <a:ext cx="756000" cy="396000"/>
            <a:chOff x="474582" y="5609525"/>
            <a:chExt cx="1008000" cy="396000"/>
          </a:xfrm>
        </p:grpSpPr>
        <p:sp>
          <p:nvSpPr>
            <p:cNvPr id="88" name="Rectangle 87"/>
            <p:cNvSpPr/>
            <p:nvPr/>
          </p:nvSpPr>
          <p:spPr>
            <a:xfrm>
              <a:off x="474582" y="5609525"/>
              <a:ext cx="1008000" cy="396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Windows 10(10)</a:t>
              </a:r>
            </a:p>
          </p:txBody>
        </p:sp>
        <p:pic>
          <p:nvPicPr>
            <p:cNvPr id="89" name="Picture 88"/>
            <p:cNvPicPr>
              <a:picLocks noChangeAspect="1"/>
            </p:cNvPicPr>
            <p:nvPr/>
          </p:nvPicPr>
          <p:blipFill>
            <a:blip r:embed="rId6">
              <a:clrChange>
                <a:clrFrom>
                  <a:srgbClr val="C9E7B7"/>
                </a:clrFrom>
                <a:clrTo>
                  <a:srgbClr val="C9E7B7">
                    <a:alpha val="0"/>
                  </a:srgbClr>
                </a:clrTo>
              </a:clrChange>
            </a:blip>
            <a:stretch>
              <a:fillRect/>
            </a:stretch>
          </p:blipFill>
          <p:spPr>
            <a:xfrm>
              <a:off x="1287827" y="5609525"/>
              <a:ext cx="182880" cy="186899"/>
            </a:xfrm>
            <a:prstGeom prst="rect">
              <a:avLst/>
            </a:prstGeom>
            <a:noFill/>
          </p:spPr>
        </p:pic>
      </p:grpSp>
      <p:grpSp>
        <p:nvGrpSpPr>
          <p:cNvPr id="90" name="Group 89"/>
          <p:cNvGrpSpPr/>
          <p:nvPr/>
        </p:nvGrpSpPr>
        <p:grpSpPr>
          <a:xfrm>
            <a:off x="2567608" y="2551071"/>
            <a:ext cx="756000" cy="504000"/>
            <a:chOff x="1969616" y="3083519"/>
            <a:chExt cx="1008000" cy="504000"/>
          </a:xfrm>
          <a:solidFill>
            <a:srgbClr val="99D19D"/>
          </a:solidFill>
        </p:grpSpPr>
        <p:sp>
          <p:nvSpPr>
            <p:cNvPr id="91" name="Rectangle 90"/>
            <p:cNvSpPr>
              <a:spLocks/>
            </p:cNvSpPr>
            <p:nvPr/>
          </p:nvSpPr>
          <p:spPr>
            <a:xfrm>
              <a:off x="1969616" y="3083519"/>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Floor</a:t>
              </a:r>
            </a:p>
            <a:p>
              <a:pPr algn="ctr" defTabSz="457200"/>
              <a:r>
                <a:rPr lang="en-US" sz="900" dirty="0">
                  <a:solidFill>
                    <a:prstClr val="black"/>
                  </a:solidFill>
                </a:rPr>
                <a:t> Switch (3)</a:t>
              </a:r>
            </a:p>
          </p:txBody>
        </p:sp>
        <p:pic>
          <p:nvPicPr>
            <p:cNvPr id="92" name="Picture 91"/>
            <p:cNvPicPr>
              <a:picLocks noChangeAspect="1"/>
            </p:cNvPicPr>
            <p:nvPr/>
          </p:nvPicPr>
          <p:blipFill>
            <a:blip r:embed="rId4">
              <a:clrChange>
                <a:clrFrom>
                  <a:srgbClr val="C9E7B7"/>
                </a:clrFrom>
                <a:clrTo>
                  <a:srgbClr val="C9E7B7">
                    <a:alpha val="0"/>
                  </a:srgbClr>
                </a:clrTo>
              </a:clrChange>
            </a:blip>
            <a:stretch>
              <a:fillRect/>
            </a:stretch>
          </p:blipFill>
          <p:spPr>
            <a:xfrm>
              <a:off x="2798988" y="3083519"/>
              <a:ext cx="178628" cy="180000"/>
            </a:xfrm>
            <a:prstGeom prst="rect">
              <a:avLst/>
            </a:prstGeom>
            <a:grpFill/>
          </p:spPr>
        </p:pic>
      </p:grpSp>
      <p:grpSp>
        <p:nvGrpSpPr>
          <p:cNvPr id="93" name="Group 92"/>
          <p:cNvGrpSpPr/>
          <p:nvPr/>
        </p:nvGrpSpPr>
        <p:grpSpPr>
          <a:xfrm>
            <a:off x="3980281" y="3224989"/>
            <a:ext cx="756000" cy="504000"/>
            <a:chOff x="3085041" y="3319292"/>
            <a:chExt cx="1008000" cy="504000"/>
          </a:xfrm>
          <a:solidFill>
            <a:srgbClr val="99D19D"/>
          </a:solidFill>
        </p:grpSpPr>
        <p:sp>
          <p:nvSpPr>
            <p:cNvPr id="94" name="Rectangle 93"/>
            <p:cNvSpPr>
              <a:spLocks noChangeAspect="1"/>
            </p:cNvSpPr>
            <p:nvPr/>
          </p:nvSpPr>
          <p:spPr>
            <a:xfrm>
              <a:off x="3085041" y="3319292"/>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Switch </a:t>
              </a:r>
            </a:p>
            <a:p>
              <a:pPr algn="ctr" defTabSz="457200"/>
              <a:r>
                <a:rPr lang="en-US" sz="900" dirty="0">
                  <a:solidFill>
                    <a:prstClr val="black"/>
                  </a:solidFill>
                </a:rPr>
                <a:t>(2)</a:t>
              </a:r>
            </a:p>
          </p:txBody>
        </p:sp>
        <p:pic>
          <p:nvPicPr>
            <p:cNvPr id="95" name="Picture 94"/>
            <p:cNvPicPr>
              <a:picLocks noChangeAspect="1"/>
            </p:cNvPicPr>
            <p:nvPr/>
          </p:nvPicPr>
          <p:blipFill>
            <a:blip r:embed="rId4">
              <a:clrChange>
                <a:clrFrom>
                  <a:srgbClr val="C9E7B7"/>
                </a:clrFrom>
                <a:clrTo>
                  <a:srgbClr val="C9E7B7">
                    <a:alpha val="0"/>
                  </a:srgbClr>
                </a:clrTo>
              </a:clrChange>
            </a:blip>
            <a:stretch>
              <a:fillRect/>
            </a:stretch>
          </p:blipFill>
          <p:spPr>
            <a:xfrm>
              <a:off x="3914413" y="3319292"/>
              <a:ext cx="178628" cy="180000"/>
            </a:xfrm>
            <a:prstGeom prst="rect">
              <a:avLst/>
            </a:prstGeom>
            <a:grpFill/>
          </p:spPr>
        </p:pic>
      </p:grpSp>
      <p:grpSp>
        <p:nvGrpSpPr>
          <p:cNvPr id="96" name="Group 95"/>
          <p:cNvGrpSpPr/>
          <p:nvPr/>
        </p:nvGrpSpPr>
        <p:grpSpPr>
          <a:xfrm>
            <a:off x="6150925" y="1616981"/>
            <a:ext cx="756000" cy="504000"/>
            <a:chOff x="7843328" y="1646644"/>
            <a:chExt cx="1008000" cy="504000"/>
          </a:xfrm>
          <a:solidFill>
            <a:srgbClr val="99D19D"/>
          </a:solidFill>
        </p:grpSpPr>
        <p:sp>
          <p:nvSpPr>
            <p:cNvPr id="97" name="Rectangle 96"/>
            <p:cNvSpPr>
              <a:spLocks noChangeAspect="1"/>
            </p:cNvSpPr>
            <p:nvPr/>
          </p:nvSpPr>
          <p:spPr>
            <a:xfrm>
              <a:off x="7843328" y="1646644"/>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Router TM</a:t>
              </a:r>
            </a:p>
          </p:txBody>
        </p:sp>
        <p:pic>
          <p:nvPicPr>
            <p:cNvPr id="98" name="Picture 97"/>
            <p:cNvPicPr>
              <a:picLocks noChangeAspect="1"/>
            </p:cNvPicPr>
            <p:nvPr/>
          </p:nvPicPr>
          <p:blipFill>
            <a:blip r:embed="rId4">
              <a:clrChange>
                <a:clrFrom>
                  <a:srgbClr val="C9E7B7"/>
                </a:clrFrom>
                <a:clrTo>
                  <a:srgbClr val="C9E7B7">
                    <a:alpha val="0"/>
                  </a:srgbClr>
                </a:clrTo>
              </a:clrChange>
            </a:blip>
            <a:stretch>
              <a:fillRect/>
            </a:stretch>
          </p:blipFill>
          <p:spPr>
            <a:xfrm>
              <a:off x="8672700" y="1646644"/>
              <a:ext cx="178628" cy="180000"/>
            </a:xfrm>
            <a:prstGeom prst="rect">
              <a:avLst/>
            </a:prstGeom>
            <a:grpFill/>
          </p:spPr>
        </p:pic>
      </p:grpSp>
      <p:grpSp>
        <p:nvGrpSpPr>
          <p:cNvPr id="99" name="Group 98"/>
          <p:cNvGrpSpPr/>
          <p:nvPr/>
        </p:nvGrpSpPr>
        <p:grpSpPr>
          <a:xfrm>
            <a:off x="3980281" y="2551071"/>
            <a:ext cx="756000" cy="504000"/>
            <a:chOff x="3029102" y="2653154"/>
            <a:chExt cx="1008000" cy="504000"/>
          </a:xfrm>
          <a:solidFill>
            <a:srgbClr val="99D19D"/>
          </a:solidFill>
        </p:grpSpPr>
        <p:sp>
          <p:nvSpPr>
            <p:cNvPr id="100" name="Rectangle 99"/>
            <p:cNvSpPr>
              <a:spLocks noChangeAspect="1"/>
            </p:cNvSpPr>
            <p:nvPr/>
          </p:nvSpPr>
          <p:spPr>
            <a:xfrm>
              <a:off x="3029102" y="2653154"/>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Core Switch </a:t>
              </a:r>
            </a:p>
          </p:txBody>
        </p:sp>
        <p:pic>
          <p:nvPicPr>
            <p:cNvPr id="101" name="Picture 100"/>
            <p:cNvPicPr>
              <a:picLocks noChangeAspect="1"/>
            </p:cNvPicPr>
            <p:nvPr/>
          </p:nvPicPr>
          <p:blipFill>
            <a:blip r:embed="rId4">
              <a:clrChange>
                <a:clrFrom>
                  <a:srgbClr val="C9E7B7"/>
                </a:clrFrom>
                <a:clrTo>
                  <a:srgbClr val="C9E7B7">
                    <a:alpha val="0"/>
                  </a:srgbClr>
                </a:clrTo>
              </a:clrChange>
            </a:blip>
            <a:stretch>
              <a:fillRect/>
            </a:stretch>
          </p:blipFill>
          <p:spPr>
            <a:xfrm>
              <a:off x="3858474" y="2653154"/>
              <a:ext cx="178628" cy="180000"/>
            </a:xfrm>
            <a:prstGeom prst="rect">
              <a:avLst/>
            </a:prstGeom>
            <a:grpFill/>
          </p:spPr>
        </p:pic>
      </p:grpSp>
      <p:grpSp>
        <p:nvGrpSpPr>
          <p:cNvPr id="102" name="Group 101"/>
          <p:cNvGrpSpPr/>
          <p:nvPr/>
        </p:nvGrpSpPr>
        <p:grpSpPr>
          <a:xfrm>
            <a:off x="5252210" y="2551071"/>
            <a:ext cx="756000" cy="504000"/>
            <a:chOff x="4905939" y="2465389"/>
            <a:chExt cx="1008000" cy="504000"/>
          </a:xfrm>
          <a:solidFill>
            <a:srgbClr val="99D19D"/>
          </a:solidFill>
        </p:grpSpPr>
        <p:sp>
          <p:nvSpPr>
            <p:cNvPr id="103" name="Rectangle 102"/>
            <p:cNvSpPr/>
            <p:nvPr/>
          </p:nvSpPr>
          <p:spPr>
            <a:xfrm>
              <a:off x="5022002" y="2480692"/>
              <a:ext cx="232769" cy="2327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04" name="Rectangle 103"/>
            <p:cNvSpPr/>
            <p:nvPr/>
          </p:nvSpPr>
          <p:spPr>
            <a:xfrm>
              <a:off x="5297847" y="2480692"/>
              <a:ext cx="232769" cy="2327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05" name="Rectangle 104"/>
            <p:cNvSpPr/>
            <p:nvPr/>
          </p:nvSpPr>
          <p:spPr>
            <a:xfrm>
              <a:off x="5566631" y="2480692"/>
              <a:ext cx="232769" cy="2327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pSp>
          <p:nvGrpSpPr>
            <p:cNvPr id="106" name="Group 105"/>
            <p:cNvGrpSpPr/>
            <p:nvPr/>
          </p:nvGrpSpPr>
          <p:grpSpPr>
            <a:xfrm>
              <a:off x="4905939" y="2465389"/>
              <a:ext cx="1008000" cy="504000"/>
              <a:chOff x="5380143" y="2465389"/>
              <a:chExt cx="1008000" cy="504000"/>
            </a:xfrm>
            <a:grpFill/>
          </p:grpSpPr>
          <p:sp>
            <p:nvSpPr>
              <p:cNvPr id="107" name="Rectangle 106"/>
              <p:cNvSpPr>
                <a:spLocks noChangeAspect="1"/>
              </p:cNvSpPr>
              <p:nvPr/>
            </p:nvSpPr>
            <p:spPr>
              <a:xfrm>
                <a:off x="5380143" y="2465389"/>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Firewall</a:t>
                </a:r>
              </a:p>
            </p:txBody>
          </p:sp>
          <p:pic>
            <p:nvPicPr>
              <p:cNvPr id="108" name="Picture 107"/>
              <p:cNvPicPr>
                <a:picLocks noChangeAspect="1"/>
              </p:cNvPicPr>
              <p:nvPr/>
            </p:nvPicPr>
            <p:blipFill>
              <a:blip r:embed="rId4">
                <a:clrChange>
                  <a:clrFrom>
                    <a:srgbClr val="C9E7B7"/>
                  </a:clrFrom>
                  <a:clrTo>
                    <a:srgbClr val="C9E7B7">
                      <a:alpha val="0"/>
                    </a:srgbClr>
                  </a:clrTo>
                </a:clrChange>
              </a:blip>
              <a:stretch>
                <a:fillRect/>
              </a:stretch>
            </p:blipFill>
            <p:spPr>
              <a:xfrm>
                <a:off x="6209515" y="2465389"/>
                <a:ext cx="178628" cy="180000"/>
              </a:xfrm>
              <a:prstGeom prst="rect">
                <a:avLst/>
              </a:prstGeom>
              <a:grpFill/>
            </p:spPr>
          </p:pic>
        </p:grpSp>
      </p:grpSp>
      <p:grpSp>
        <p:nvGrpSpPr>
          <p:cNvPr id="109" name="Group 108"/>
          <p:cNvGrpSpPr/>
          <p:nvPr/>
        </p:nvGrpSpPr>
        <p:grpSpPr>
          <a:xfrm>
            <a:off x="6440091" y="2551071"/>
            <a:ext cx="759235" cy="504000"/>
            <a:chOff x="5716585" y="2641034"/>
            <a:chExt cx="1012313" cy="504000"/>
          </a:xfrm>
          <a:solidFill>
            <a:srgbClr val="99D19D"/>
          </a:solidFill>
        </p:grpSpPr>
        <p:sp>
          <p:nvSpPr>
            <p:cNvPr id="110" name="Rectangle 109"/>
            <p:cNvSpPr>
              <a:spLocks noChangeAspect="1"/>
            </p:cNvSpPr>
            <p:nvPr/>
          </p:nvSpPr>
          <p:spPr>
            <a:xfrm>
              <a:off x="5716585" y="2641034"/>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Core Switch </a:t>
              </a:r>
            </a:p>
          </p:txBody>
        </p:sp>
        <p:pic>
          <p:nvPicPr>
            <p:cNvPr id="111" name="Picture 110"/>
            <p:cNvPicPr>
              <a:picLocks noChangeAspect="1"/>
            </p:cNvPicPr>
            <p:nvPr/>
          </p:nvPicPr>
          <p:blipFill>
            <a:blip r:embed="rId4">
              <a:clrChange>
                <a:clrFrom>
                  <a:srgbClr val="C9E7B7"/>
                </a:clrFrom>
                <a:clrTo>
                  <a:srgbClr val="C9E7B7">
                    <a:alpha val="0"/>
                  </a:srgbClr>
                </a:clrTo>
              </a:clrChange>
            </a:blip>
            <a:stretch>
              <a:fillRect/>
            </a:stretch>
          </p:blipFill>
          <p:spPr>
            <a:xfrm>
              <a:off x="6550270" y="2653154"/>
              <a:ext cx="178628" cy="180000"/>
            </a:xfrm>
            <a:prstGeom prst="rect">
              <a:avLst/>
            </a:prstGeom>
            <a:grpFill/>
          </p:spPr>
        </p:pic>
      </p:grpSp>
      <p:grpSp>
        <p:nvGrpSpPr>
          <p:cNvPr id="112" name="Group 111"/>
          <p:cNvGrpSpPr/>
          <p:nvPr/>
        </p:nvGrpSpPr>
        <p:grpSpPr>
          <a:xfrm>
            <a:off x="5218536" y="3206989"/>
            <a:ext cx="810000" cy="540000"/>
            <a:chOff x="5380143" y="3319292"/>
            <a:chExt cx="1080000" cy="540000"/>
          </a:xfrm>
        </p:grpSpPr>
        <p:sp>
          <p:nvSpPr>
            <p:cNvPr id="113" name="Rectangle 112"/>
            <p:cNvSpPr>
              <a:spLocks noChangeAspect="1"/>
            </p:cNvSpPr>
            <p:nvPr/>
          </p:nvSpPr>
          <p:spPr>
            <a:xfrm>
              <a:off x="5380143" y="3319292"/>
              <a:ext cx="1080000" cy="540000"/>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457200"/>
              <a:r>
                <a:rPr lang="en-US" sz="800" dirty="0">
                  <a:solidFill>
                    <a:prstClr val="black"/>
                  </a:solidFill>
                </a:rPr>
                <a:t>Network Load Balancer (2)</a:t>
              </a:r>
            </a:p>
          </p:txBody>
        </p:sp>
        <p:pic>
          <p:nvPicPr>
            <p:cNvPr id="114" name="Picture 113"/>
            <p:cNvPicPr>
              <a:picLocks noChangeAspect="1"/>
            </p:cNvPicPr>
            <p:nvPr/>
          </p:nvPicPr>
          <p:blipFill>
            <a:blip r:embed="rId4"/>
            <a:stretch>
              <a:fillRect/>
            </a:stretch>
          </p:blipFill>
          <p:spPr>
            <a:xfrm>
              <a:off x="6281515" y="3319292"/>
              <a:ext cx="178628" cy="180000"/>
            </a:xfrm>
            <a:prstGeom prst="rect">
              <a:avLst/>
            </a:prstGeom>
            <a:solidFill>
              <a:schemeClr val="accent2">
                <a:lumMod val="60000"/>
                <a:lumOff val="40000"/>
              </a:schemeClr>
            </a:solidFill>
            <a:ln w="57150">
              <a:solidFill>
                <a:srgbClr val="FF0000"/>
              </a:solidFill>
              <a:prstDash val="sysDash"/>
            </a:ln>
          </p:spPr>
        </p:pic>
      </p:grpSp>
      <p:grpSp>
        <p:nvGrpSpPr>
          <p:cNvPr id="115" name="Group 114"/>
          <p:cNvGrpSpPr/>
          <p:nvPr/>
        </p:nvGrpSpPr>
        <p:grpSpPr>
          <a:xfrm>
            <a:off x="6440089" y="3224989"/>
            <a:ext cx="756000" cy="504000"/>
            <a:chOff x="6554785" y="3319292"/>
            <a:chExt cx="1008000" cy="504000"/>
          </a:xfrm>
        </p:grpSpPr>
        <p:sp>
          <p:nvSpPr>
            <p:cNvPr id="116" name="Rectangle 115"/>
            <p:cNvSpPr>
              <a:spLocks noChangeAspect="1"/>
            </p:cNvSpPr>
            <p:nvPr/>
          </p:nvSpPr>
          <p:spPr>
            <a:xfrm>
              <a:off x="6554785" y="3319292"/>
              <a:ext cx="1008000" cy="504000"/>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WAF (2)</a:t>
              </a:r>
            </a:p>
          </p:txBody>
        </p:sp>
        <p:pic>
          <p:nvPicPr>
            <p:cNvPr id="117" name="Picture 116"/>
            <p:cNvPicPr>
              <a:picLocks noChangeAspect="1"/>
            </p:cNvPicPr>
            <p:nvPr/>
          </p:nvPicPr>
          <p:blipFill>
            <a:blip r:embed="rId4">
              <a:clrChange>
                <a:clrFrom>
                  <a:srgbClr val="C9E7B7"/>
                </a:clrFrom>
                <a:clrTo>
                  <a:srgbClr val="C9E7B7">
                    <a:alpha val="0"/>
                  </a:srgbClr>
                </a:clrTo>
              </a:clrChange>
            </a:blip>
            <a:stretch>
              <a:fillRect/>
            </a:stretch>
          </p:blipFill>
          <p:spPr>
            <a:xfrm>
              <a:off x="7384157" y="3319292"/>
              <a:ext cx="178628" cy="180000"/>
            </a:xfrm>
            <a:prstGeom prst="rect">
              <a:avLst/>
            </a:prstGeom>
            <a:noFill/>
          </p:spPr>
        </p:pic>
      </p:grpSp>
      <p:grpSp>
        <p:nvGrpSpPr>
          <p:cNvPr id="118" name="Group 117"/>
          <p:cNvGrpSpPr/>
          <p:nvPr/>
        </p:nvGrpSpPr>
        <p:grpSpPr>
          <a:xfrm>
            <a:off x="7688822" y="3935203"/>
            <a:ext cx="756000" cy="504000"/>
            <a:chOff x="6981480" y="3311430"/>
            <a:chExt cx="1008000" cy="504000"/>
          </a:xfrm>
          <a:solidFill>
            <a:srgbClr val="99D19D"/>
          </a:solidFill>
        </p:grpSpPr>
        <p:sp>
          <p:nvSpPr>
            <p:cNvPr id="119" name="Rectangle 118"/>
            <p:cNvSpPr>
              <a:spLocks noChangeAspect="1"/>
            </p:cNvSpPr>
            <p:nvPr/>
          </p:nvSpPr>
          <p:spPr>
            <a:xfrm>
              <a:off x="6981480" y="3311430"/>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Switch </a:t>
              </a:r>
            </a:p>
            <a:p>
              <a:pPr algn="ctr" defTabSz="457200"/>
              <a:r>
                <a:rPr lang="en-US" sz="900" dirty="0">
                  <a:solidFill>
                    <a:prstClr val="black"/>
                  </a:solidFill>
                </a:rPr>
                <a:t>(6)</a:t>
              </a:r>
            </a:p>
          </p:txBody>
        </p:sp>
        <p:pic>
          <p:nvPicPr>
            <p:cNvPr id="120" name="Picture 119"/>
            <p:cNvPicPr>
              <a:picLocks noChangeAspect="1"/>
            </p:cNvPicPr>
            <p:nvPr/>
          </p:nvPicPr>
          <p:blipFill>
            <a:blip r:embed="rId4">
              <a:clrChange>
                <a:clrFrom>
                  <a:srgbClr val="C9E7B7"/>
                </a:clrFrom>
                <a:clrTo>
                  <a:srgbClr val="C9E7B7">
                    <a:alpha val="0"/>
                  </a:srgbClr>
                </a:clrTo>
              </a:clrChange>
            </a:blip>
            <a:stretch>
              <a:fillRect/>
            </a:stretch>
          </p:blipFill>
          <p:spPr>
            <a:xfrm>
              <a:off x="7775126" y="3311430"/>
              <a:ext cx="214354" cy="216000"/>
            </a:xfrm>
            <a:prstGeom prst="rect">
              <a:avLst/>
            </a:prstGeom>
            <a:grpFill/>
          </p:spPr>
        </p:pic>
      </p:grpSp>
      <p:grpSp>
        <p:nvGrpSpPr>
          <p:cNvPr id="121" name="Group 120"/>
          <p:cNvGrpSpPr/>
          <p:nvPr/>
        </p:nvGrpSpPr>
        <p:grpSpPr>
          <a:xfrm>
            <a:off x="9351507" y="5814648"/>
            <a:ext cx="756000" cy="432000"/>
            <a:chOff x="9628993" y="3453081"/>
            <a:chExt cx="1008000" cy="432000"/>
          </a:xfrm>
        </p:grpSpPr>
        <p:sp>
          <p:nvSpPr>
            <p:cNvPr id="122" name="Rectangle 121"/>
            <p:cNvSpPr>
              <a:spLocks/>
            </p:cNvSpPr>
            <p:nvPr/>
          </p:nvSpPr>
          <p:spPr>
            <a:xfrm>
              <a:off x="9628993" y="3453081"/>
              <a:ext cx="1008000" cy="432000"/>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SAN Switch </a:t>
              </a:r>
            </a:p>
          </p:txBody>
        </p:sp>
        <p:pic>
          <p:nvPicPr>
            <p:cNvPr id="123" name="Picture 122"/>
            <p:cNvPicPr>
              <a:picLocks noChangeAspect="1"/>
            </p:cNvPicPr>
            <p:nvPr/>
          </p:nvPicPr>
          <p:blipFill>
            <a:blip r:embed="rId4">
              <a:clrChange>
                <a:clrFrom>
                  <a:srgbClr val="C9E7B7"/>
                </a:clrFrom>
                <a:clrTo>
                  <a:srgbClr val="C9E7B7">
                    <a:alpha val="0"/>
                  </a:srgbClr>
                </a:clrTo>
              </a:clrChange>
            </a:blip>
            <a:stretch>
              <a:fillRect/>
            </a:stretch>
          </p:blipFill>
          <p:spPr>
            <a:xfrm>
              <a:off x="10458365" y="3453081"/>
              <a:ext cx="178628" cy="180000"/>
            </a:xfrm>
            <a:prstGeom prst="rect">
              <a:avLst/>
            </a:prstGeom>
            <a:noFill/>
            <a:ln>
              <a:noFill/>
            </a:ln>
          </p:spPr>
        </p:pic>
      </p:grpSp>
      <p:grpSp>
        <p:nvGrpSpPr>
          <p:cNvPr id="124" name="Group 123"/>
          <p:cNvGrpSpPr/>
          <p:nvPr/>
        </p:nvGrpSpPr>
        <p:grpSpPr>
          <a:xfrm>
            <a:off x="9351507" y="3753632"/>
            <a:ext cx="756000" cy="432000"/>
            <a:chOff x="9606930" y="4974117"/>
            <a:chExt cx="1008000" cy="432000"/>
          </a:xfrm>
          <a:solidFill>
            <a:srgbClr val="99D19D"/>
          </a:solidFill>
        </p:grpSpPr>
        <p:sp>
          <p:nvSpPr>
            <p:cNvPr id="125" name="Rectangle 124"/>
            <p:cNvSpPr>
              <a:spLocks/>
            </p:cNvSpPr>
            <p:nvPr/>
          </p:nvSpPr>
          <p:spPr>
            <a:xfrm>
              <a:off x="9606930" y="4974117"/>
              <a:ext cx="1008000" cy="432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SAN Storage</a:t>
              </a:r>
            </a:p>
          </p:txBody>
        </p:sp>
        <p:pic>
          <p:nvPicPr>
            <p:cNvPr id="126" name="Picture 125"/>
            <p:cNvPicPr>
              <a:picLocks noChangeAspect="1"/>
            </p:cNvPicPr>
            <p:nvPr/>
          </p:nvPicPr>
          <p:blipFill>
            <a:blip r:embed="rId4">
              <a:clrChange>
                <a:clrFrom>
                  <a:srgbClr val="C9E7B7"/>
                </a:clrFrom>
                <a:clrTo>
                  <a:srgbClr val="C9E7B7">
                    <a:alpha val="0"/>
                  </a:srgbClr>
                </a:clrTo>
              </a:clrChange>
            </a:blip>
            <a:stretch>
              <a:fillRect/>
            </a:stretch>
          </p:blipFill>
          <p:spPr>
            <a:xfrm>
              <a:off x="10434930" y="4974117"/>
              <a:ext cx="180000" cy="181382"/>
            </a:xfrm>
            <a:prstGeom prst="rect">
              <a:avLst/>
            </a:prstGeom>
            <a:grpFill/>
          </p:spPr>
        </p:pic>
      </p:grpSp>
      <p:grpSp>
        <p:nvGrpSpPr>
          <p:cNvPr id="127" name="Group 126"/>
          <p:cNvGrpSpPr/>
          <p:nvPr/>
        </p:nvGrpSpPr>
        <p:grpSpPr>
          <a:xfrm>
            <a:off x="9351507" y="4230424"/>
            <a:ext cx="756000" cy="432000"/>
            <a:chOff x="9619203" y="5567503"/>
            <a:chExt cx="1008000" cy="432000"/>
          </a:xfrm>
          <a:solidFill>
            <a:schemeClr val="accent6">
              <a:lumMod val="60000"/>
              <a:lumOff val="40000"/>
            </a:schemeClr>
          </a:solidFill>
        </p:grpSpPr>
        <p:sp>
          <p:nvSpPr>
            <p:cNvPr id="128" name="Rectangle 127"/>
            <p:cNvSpPr>
              <a:spLocks/>
            </p:cNvSpPr>
            <p:nvPr/>
          </p:nvSpPr>
          <p:spPr>
            <a:xfrm>
              <a:off x="9619203" y="5567503"/>
              <a:ext cx="1008000" cy="432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SAN Switch</a:t>
              </a:r>
            </a:p>
          </p:txBody>
        </p:sp>
        <p:pic>
          <p:nvPicPr>
            <p:cNvPr id="129" name="Picture 128"/>
            <p:cNvPicPr>
              <a:picLocks noChangeAspect="1"/>
            </p:cNvPicPr>
            <p:nvPr/>
          </p:nvPicPr>
          <p:blipFill>
            <a:blip r:embed="rId4">
              <a:clrChange>
                <a:clrFrom>
                  <a:srgbClr val="C9E7B7"/>
                </a:clrFrom>
                <a:clrTo>
                  <a:srgbClr val="C9E7B7">
                    <a:alpha val="0"/>
                  </a:srgbClr>
                </a:clrTo>
              </a:clrChange>
            </a:blip>
            <a:stretch>
              <a:fillRect/>
            </a:stretch>
          </p:blipFill>
          <p:spPr>
            <a:xfrm>
              <a:off x="10448575" y="5567503"/>
              <a:ext cx="178628" cy="180000"/>
            </a:xfrm>
            <a:prstGeom prst="rect">
              <a:avLst/>
            </a:prstGeom>
            <a:grpFill/>
          </p:spPr>
        </p:pic>
      </p:grpSp>
      <p:grpSp>
        <p:nvGrpSpPr>
          <p:cNvPr id="130" name="Group 129"/>
          <p:cNvGrpSpPr/>
          <p:nvPr/>
        </p:nvGrpSpPr>
        <p:grpSpPr>
          <a:xfrm>
            <a:off x="9324507" y="2589882"/>
            <a:ext cx="810000" cy="1116000"/>
            <a:chOff x="10762131" y="2412780"/>
            <a:chExt cx="1080000" cy="1116000"/>
          </a:xfrm>
          <a:solidFill>
            <a:schemeClr val="accent6">
              <a:lumMod val="60000"/>
              <a:lumOff val="40000"/>
            </a:schemeClr>
          </a:solidFill>
        </p:grpSpPr>
        <p:grpSp>
          <p:nvGrpSpPr>
            <p:cNvPr id="131" name="Group 130"/>
            <p:cNvGrpSpPr/>
            <p:nvPr/>
          </p:nvGrpSpPr>
          <p:grpSpPr>
            <a:xfrm>
              <a:off x="10762131" y="2412780"/>
              <a:ext cx="1080000" cy="1116000"/>
              <a:chOff x="10685268" y="4644728"/>
              <a:chExt cx="1080000" cy="1188000"/>
            </a:xfrm>
            <a:grpFill/>
          </p:grpSpPr>
          <p:sp>
            <p:nvSpPr>
              <p:cNvPr id="138" name="Rectangle 137"/>
              <p:cNvSpPr>
                <a:spLocks/>
              </p:cNvSpPr>
              <p:nvPr/>
            </p:nvSpPr>
            <p:spPr>
              <a:xfrm>
                <a:off x="10685268" y="4644728"/>
                <a:ext cx="1080000" cy="1188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Server</a:t>
                </a:r>
              </a:p>
            </p:txBody>
          </p:sp>
          <p:pic>
            <p:nvPicPr>
              <p:cNvPr id="139" name="Picture 138"/>
              <p:cNvPicPr>
                <a:picLocks noChangeAspect="1"/>
              </p:cNvPicPr>
              <p:nvPr/>
            </p:nvPicPr>
            <p:blipFill>
              <a:blip r:embed="rId4">
                <a:clrChange>
                  <a:clrFrom>
                    <a:srgbClr val="C9E7B7"/>
                  </a:clrFrom>
                  <a:clrTo>
                    <a:srgbClr val="C9E7B7">
                      <a:alpha val="0"/>
                    </a:srgbClr>
                  </a:clrTo>
                </a:clrChange>
              </a:blip>
              <a:stretch>
                <a:fillRect/>
              </a:stretch>
            </p:blipFill>
            <p:spPr>
              <a:xfrm>
                <a:off x="11586640" y="4644728"/>
                <a:ext cx="178628" cy="180000"/>
              </a:xfrm>
              <a:prstGeom prst="rect">
                <a:avLst/>
              </a:prstGeom>
              <a:grpFill/>
            </p:spPr>
          </p:pic>
        </p:grpSp>
        <p:grpSp>
          <p:nvGrpSpPr>
            <p:cNvPr id="132" name="Group 131"/>
            <p:cNvGrpSpPr/>
            <p:nvPr/>
          </p:nvGrpSpPr>
          <p:grpSpPr>
            <a:xfrm>
              <a:off x="10791077" y="3086043"/>
              <a:ext cx="1008000" cy="396000"/>
              <a:chOff x="10754664" y="5558341"/>
              <a:chExt cx="1008000" cy="396000"/>
            </a:xfrm>
            <a:grpFill/>
          </p:grpSpPr>
          <p:sp>
            <p:nvSpPr>
              <p:cNvPr id="136" name="Rectangle 135"/>
              <p:cNvSpPr>
                <a:spLocks/>
              </p:cNvSpPr>
              <p:nvPr/>
            </p:nvSpPr>
            <p:spPr>
              <a:xfrm>
                <a:off x="10754664" y="5558341"/>
                <a:ext cx="1008000" cy="396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VM Ware</a:t>
                </a:r>
              </a:p>
            </p:txBody>
          </p:sp>
          <p:pic>
            <p:nvPicPr>
              <p:cNvPr id="137" name="Picture 136"/>
              <p:cNvPicPr>
                <a:picLocks noChangeAspect="1"/>
              </p:cNvPicPr>
              <p:nvPr/>
            </p:nvPicPr>
            <p:blipFill>
              <a:blip r:embed="rId6">
                <a:clrChange>
                  <a:clrFrom>
                    <a:srgbClr val="C9E7B7"/>
                  </a:clrFrom>
                  <a:clrTo>
                    <a:srgbClr val="C9E7B7">
                      <a:alpha val="0"/>
                    </a:srgbClr>
                  </a:clrTo>
                </a:clrChange>
              </a:blip>
              <a:stretch>
                <a:fillRect/>
              </a:stretch>
            </p:blipFill>
            <p:spPr>
              <a:xfrm>
                <a:off x="11580641" y="5558341"/>
                <a:ext cx="182023" cy="186023"/>
              </a:xfrm>
              <a:prstGeom prst="rect">
                <a:avLst/>
              </a:prstGeom>
              <a:grpFill/>
            </p:spPr>
          </p:pic>
        </p:grpSp>
        <p:grpSp>
          <p:nvGrpSpPr>
            <p:cNvPr id="133" name="Group 132"/>
            <p:cNvGrpSpPr/>
            <p:nvPr/>
          </p:nvGrpSpPr>
          <p:grpSpPr>
            <a:xfrm>
              <a:off x="10798582" y="2639440"/>
              <a:ext cx="1008000" cy="396000"/>
              <a:chOff x="10721719" y="5016488"/>
              <a:chExt cx="1008000" cy="396000"/>
            </a:xfrm>
            <a:grpFill/>
          </p:grpSpPr>
          <p:sp>
            <p:nvSpPr>
              <p:cNvPr id="134" name="Rectangle 133"/>
              <p:cNvSpPr/>
              <p:nvPr/>
            </p:nvSpPr>
            <p:spPr>
              <a:xfrm>
                <a:off x="10721719" y="5016488"/>
                <a:ext cx="1008000" cy="396000"/>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Windows Server (5)</a:t>
                </a:r>
              </a:p>
            </p:txBody>
          </p:sp>
          <p:pic>
            <p:nvPicPr>
              <p:cNvPr id="135" name="Picture 134"/>
              <p:cNvPicPr>
                <a:picLocks noChangeAspect="1"/>
              </p:cNvPicPr>
              <p:nvPr/>
            </p:nvPicPr>
            <p:blipFill>
              <a:blip r:embed="rId6">
                <a:clrChange>
                  <a:clrFrom>
                    <a:srgbClr val="C9E7B7"/>
                  </a:clrFrom>
                  <a:clrTo>
                    <a:srgbClr val="C9E7B7">
                      <a:alpha val="0"/>
                    </a:srgbClr>
                  </a:clrTo>
                </a:clrChange>
              </a:blip>
              <a:stretch>
                <a:fillRect/>
              </a:stretch>
            </p:blipFill>
            <p:spPr>
              <a:xfrm>
                <a:off x="11546839" y="5016488"/>
                <a:ext cx="182880" cy="186899"/>
              </a:xfrm>
              <a:prstGeom prst="rect">
                <a:avLst/>
              </a:prstGeom>
              <a:grpFill/>
            </p:spPr>
          </p:pic>
        </p:grpSp>
      </p:grpSp>
      <p:sp>
        <p:nvSpPr>
          <p:cNvPr id="140" name="Rectangle 139"/>
          <p:cNvSpPr>
            <a:spLocks/>
          </p:cNvSpPr>
          <p:nvPr/>
        </p:nvSpPr>
        <p:spPr>
          <a:xfrm>
            <a:off x="9324507" y="4734584"/>
            <a:ext cx="810000" cy="1008000"/>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Server</a:t>
            </a:r>
          </a:p>
        </p:txBody>
      </p:sp>
      <p:pic>
        <p:nvPicPr>
          <p:cNvPr id="141" name="Picture 140"/>
          <p:cNvPicPr>
            <a:picLocks noChangeAspect="1"/>
          </p:cNvPicPr>
          <p:nvPr/>
        </p:nvPicPr>
        <p:blipFill>
          <a:blip r:embed="rId4">
            <a:clrChange>
              <a:clrFrom>
                <a:srgbClr val="C9E7B7"/>
              </a:clrFrom>
              <a:clrTo>
                <a:srgbClr val="C9E7B7">
                  <a:alpha val="0"/>
                </a:srgbClr>
              </a:clrTo>
            </a:clrChange>
          </a:blip>
          <a:stretch>
            <a:fillRect/>
          </a:stretch>
        </p:blipFill>
        <p:spPr>
          <a:xfrm>
            <a:off x="10000537" y="4734480"/>
            <a:ext cx="133971" cy="180000"/>
          </a:xfrm>
          <a:prstGeom prst="rect">
            <a:avLst/>
          </a:prstGeom>
          <a:noFill/>
        </p:spPr>
      </p:pic>
      <p:grpSp>
        <p:nvGrpSpPr>
          <p:cNvPr id="142" name="Group 141"/>
          <p:cNvGrpSpPr/>
          <p:nvPr/>
        </p:nvGrpSpPr>
        <p:grpSpPr>
          <a:xfrm>
            <a:off x="9353762" y="5382552"/>
            <a:ext cx="756000" cy="324000"/>
            <a:chOff x="10760506" y="3870310"/>
            <a:chExt cx="1008000" cy="324000"/>
          </a:xfrm>
        </p:grpSpPr>
        <p:sp>
          <p:nvSpPr>
            <p:cNvPr id="143" name="Rectangle 142"/>
            <p:cNvSpPr/>
            <p:nvPr/>
          </p:nvSpPr>
          <p:spPr>
            <a:xfrm>
              <a:off x="10760506" y="3870310"/>
              <a:ext cx="1008000" cy="324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Linux (3)</a:t>
              </a:r>
            </a:p>
          </p:txBody>
        </p:sp>
        <p:pic>
          <p:nvPicPr>
            <p:cNvPr id="144" name="Picture 143"/>
            <p:cNvPicPr>
              <a:picLocks noChangeAspect="1"/>
            </p:cNvPicPr>
            <p:nvPr/>
          </p:nvPicPr>
          <p:blipFill>
            <a:blip r:embed="rId6">
              <a:clrChange>
                <a:clrFrom>
                  <a:srgbClr val="C9E7B7"/>
                </a:clrFrom>
                <a:clrTo>
                  <a:srgbClr val="C9E7B7">
                    <a:alpha val="0"/>
                  </a:srgbClr>
                </a:clrTo>
              </a:clrChange>
            </a:blip>
            <a:stretch>
              <a:fillRect/>
            </a:stretch>
          </p:blipFill>
          <p:spPr>
            <a:xfrm>
              <a:off x="11585626" y="3870310"/>
              <a:ext cx="182880" cy="186899"/>
            </a:xfrm>
            <a:prstGeom prst="rect">
              <a:avLst/>
            </a:prstGeom>
            <a:noFill/>
          </p:spPr>
        </p:pic>
      </p:grpSp>
      <p:grpSp>
        <p:nvGrpSpPr>
          <p:cNvPr id="145" name="Group 144"/>
          <p:cNvGrpSpPr/>
          <p:nvPr/>
        </p:nvGrpSpPr>
        <p:grpSpPr>
          <a:xfrm>
            <a:off x="9351507" y="6318704"/>
            <a:ext cx="756000" cy="432000"/>
            <a:chOff x="9598033" y="4294637"/>
            <a:chExt cx="1008000" cy="432000"/>
          </a:xfrm>
        </p:grpSpPr>
        <p:sp>
          <p:nvSpPr>
            <p:cNvPr id="146" name="Rectangle 145"/>
            <p:cNvSpPr>
              <a:spLocks/>
            </p:cNvSpPr>
            <p:nvPr/>
          </p:nvSpPr>
          <p:spPr>
            <a:xfrm>
              <a:off x="9598033" y="4294637"/>
              <a:ext cx="1008000" cy="432000"/>
            </a:xfrm>
            <a:prstGeom prst="rect">
              <a:avLst/>
            </a:prstGeom>
            <a:solidFill>
              <a:schemeClr val="accent2">
                <a:lumMod val="60000"/>
                <a:lumOff val="40000"/>
              </a:schemeClr>
            </a:solidFill>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SAN Storage</a:t>
              </a:r>
            </a:p>
          </p:txBody>
        </p:sp>
        <p:pic>
          <p:nvPicPr>
            <p:cNvPr id="147" name="Picture 146"/>
            <p:cNvPicPr>
              <a:picLocks noChangeAspect="1"/>
            </p:cNvPicPr>
            <p:nvPr/>
          </p:nvPicPr>
          <p:blipFill>
            <a:blip r:embed="rId4">
              <a:clrChange>
                <a:clrFrom>
                  <a:srgbClr val="C9E7B7"/>
                </a:clrFrom>
                <a:clrTo>
                  <a:srgbClr val="C9E7B7">
                    <a:alpha val="0"/>
                  </a:srgbClr>
                </a:clrTo>
              </a:clrChange>
            </a:blip>
            <a:stretch>
              <a:fillRect/>
            </a:stretch>
          </p:blipFill>
          <p:spPr>
            <a:xfrm>
              <a:off x="10426033" y="4294637"/>
              <a:ext cx="180000" cy="181383"/>
            </a:xfrm>
            <a:prstGeom prst="rect">
              <a:avLst/>
            </a:prstGeom>
            <a:noFill/>
          </p:spPr>
        </p:pic>
      </p:grpSp>
      <p:cxnSp>
        <p:nvCxnSpPr>
          <p:cNvPr id="148" name="Straight Connector 147"/>
          <p:cNvCxnSpPr>
            <a:stCxn id="32" idx="2"/>
            <a:endCxn id="35" idx="0"/>
          </p:cNvCxnSpPr>
          <p:nvPr/>
        </p:nvCxnSpPr>
        <p:spPr>
          <a:xfrm>
            <a:off x="9729509" y="2120982"/>
            <a:ext cx="0" cy="211527"/>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149" name="Rectangle 148"/>
          <p:cNvSpPr>
            <a:spLocks/>
          </p:cNvSpPr>
          <p:nvPr/>
        </p:nvSpPr>
        <p:spPr>
          <a:xfrm>
            <a:off x="6182545" y="3935203"/>
            <a:ext cx="756000" cy="504000"/>
          </a:xfrm>
          <a:prstGeom prst="rect">
            <a:avLst/>
          </a:prstGeom>
          <a:solidFill>
            <a:schemeClr val="accent2">
              <a:lumMod val="60000"/>
              <a:lumOff val="40000"/>
            </a:schemeClr>
          </a:solidFill>
          <a:ln w="5715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Switch </a:t>
            </a:r>
          </a:p>
          <a:p>
            <a:pPr algn="ctr" defTabSz="457200"/>
            <a:r>
              <a:rPr lang="en-US" sz="900" dirty="0">
                <a:solidFill>
                  <a:prstClr val="black"/>
                </a:solidFill>
              </a:rPr>
              <a:t>(2)</a:t>
            </a:r>
          </a:p>
        </p:txBody>
      </p:sp>
      <p:pic>
        <p:nvPicPr>
          <p:cNvPr id="150" name="Picture 149"/>
          <p:cNvPicPr>
            <a:picLocks noChangeAspect="1"/>
          </p:cNvPicPr>
          <p:nvPr/>
        </p:nvPicPr>
        <p:blipFill>
          <a:blip r:embed="rId4">
            <a:clrChange>
              <a:clrFrom>
                <a:srgbClr val="C9E7B7"/>
              </a:clrFrom>
              <a:clrTo>
                <a:srgbClr val="C9E7B7">
                  <a:alpha val="0"/>
                </a:srgbClr>
              </a:clrTo>
            </a:clrChange>
          </a:blip>
          <a:stretch>
            <a:fillRect/>
          </a:stretch>
        </p:blipFill>
        <p:spPr>
          <a:xfrm>
            <a:off x="6804576" y="3935203"/>
            <a:ext cx="133971" cy="180000"/>
          </a:xfrm>
          <a:prstGeom prst="rect">
            <a:avLst/>
          </a:prstGeom>
          <a:noFill/>
        </p:spPr>
      </p:pic>
      <p:sp>
        <p:nvSpPr>
          <p:cNvPr id="151" name="Rectangle 150"/>
          <p:cNvSpPr>
            <a:spLocks/>
          </p:cNvSpPr>
          <p:nvPr/>
        </p:nvSpPr>
        <p:spPr>
          <a:xfrm>
            <a:off x="5749443" y="4999489"/>
            <a:ext cx="1617255" cy="1666338"/>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Server (3)</a:t>
            </a:r>
          </a:p>
        </p:txBody>
      </p:sp>
      <p:sp>
        <p:nvSpPr>
          <p:cNvPr id="152" name="Rectangle 151"/>
          <p:cNvSpPr/>
          <p:nvPr/>
        </p:nvSpPr>
        <p:spPr>
          <a:xfrm>
            <a:off x="6620884" y="6346092"/>
            <a:ext cx="723714" cy="271886"/>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Linux (4)</a:t>
            </a:r>
          </a:p>
        </p:txBody>
      </p:sp>
      <p:pic>
        <p:nvPicPr>
          <p:cNvPr id="153" name="Picture 152"/>
          <p:cNvPicPr>
            <a:picLocks noChangeAspect="1"/>
          </p:cNvPicPr>
          <p:nvPr/>
        </p:nvPicPr>
        <p:blipFill>
          <a:blip r:embed="rId6">
            <a:clrChange>
              <a:clrFrom>
                <a:srgbClr val="C9E7B7"/>
              </a:clrFrom>
              <a:clrTo>
                <a:srgbClr val="C9E7B7">
                  <a:alpha val="0"/>
                </a:srgbClr>
              </a:clrTo>
            </a:clrChange>
          </a:blip>
          <a:stretch>
            <a:fillRect/>
          </a:stretch>
        </p:blipFill>
        <p:spPr>
          <a:xfrm>
            <a:off x="7220135" y="6365082"/>
            <a:ext cx="124463" cy="169598"/>
          </a:xfrm>
          <a:prstGeom prst="rect">
            <a:avLst/>
          </a:prstGeom>
          <a:noFill/>
        </p:spPr>
      </p:pic>
      <p:sp>
        <p:nvSpPr>
          <p:cNvPr id="154" name="Rectangle 153"/>
          <p:cNvSpPr/>
          <p:nvPr/>
        </p:nvSpPr>
        <p:spPr>
          <a:xfrm>
            <a:off x="6623315" y="6030149"/>
            <a:ext cx="723714" cy="271886"/>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ETL</a:t>
            </a:r>
            <a:endParaRPr lang="en-US" sz="1000" dirty="0">
              <a:solidFill>
                <a:prstClr val="black"/>
              </a:solidFill>
            </a:endParaRPr>
          </a:p>
        </p:txBody>
      </p:sp>
      <p:pic>
        <p:nvPicPr>
          <p:cNvPr id="155" name="Picture 154"/>
          <p:cNvPicPr>
            <a:picLocks noChangeAspect="1"/>
          </p:cNvPicPr>
          <p:nvPr/>
        </p:nvPicPr>
        <p:blipFill>
          <a:blip r:embed="rId6">
            <a:clrChange>
              <a:clrFrom>
                <a:srgbClr val="C9E7B7"/>
              </a:clrFrom>
              <a:clrTo>
                <a:srgbClr val="C9E7B7">
                  <a:alpha val="0"/>
                </a:srgbClr>
              </a:clrTo>
            </a:clrChange>
          </a:blip>
          <a:stretch>
            <a:fillRect/>
          </a:stretch>
        </p:blipFill>
        <p:spPr>
          <a:xfrm>
            <a:off x="7222566" y="6049139"/>
            <a:ext cx="124463" cy="169598"/>
          </a:xfrm>
          <a:prstGeom prst="rect">
            <a:avLst/>
          </a:prstGeom>
          <a:noFill/>
        </p:spPr>
      </p:pic>
      <p:sp>
        <p:nvSpPr>
          <p:cNvPr id="156" name="Rectangle 155"/>
          <p:cNvSpPr/>
          <p:nvPr/>
        </p:nvSpPr>
        <p:spPr>
          <a:xfrm>
            <a:off x="6617274" y="5708056"/>
            <a:ext cx="723714" cy="271886"/>
          </a:xfrm>
          <a:prstGeom prst="rect">
            <a:avLst/>
          </a:prstGeom>
          <a:solidFill>
            <a:schemeClr val="accent2">
              <a:lumMod val="60000"/>
              <a:lumOff val="40000"/>
            </a:schemeClr>
          </a:solidFill>
          <a:ln w="57150">
            <a:solidFill>
              <a:srgbClr val="E50BB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700" dirty="0">
                <a:solidFill>
                  <a:prstClr val="black"/>
                </a:solidFill>
              </a:rPr>
              <a:t>MySQL DB Enterprise</a:t>
            </a:r>
          </a:p>
        </p:txBody>
      </p:sp>
      <p:pic>
        <p:nvPicPr>
          <p:cNvPr id="157" name="Picture 156"/>
          <p:cNvPicPr>
            <a:picLocks noChangeAspect="1"/>
          </p:cNvPicPr>
          <p:nvPr/>
        </p:nvPicPr>
        <p:blipFill>
          <a:blip r:embed="rId6">
            <a:clrChange>
              <a:clrFrom>
                <a:srgbClr val="C9E7B7"/>
              </a:clrFrom>
              <a:clrTo>
                <a:srgbClr val="C9E7B7">
                  <a:alpha val="0"/>
                </a:srgbClr>
              </a:clrTo>
            </a:clrChange>
          </a:blip>
          <a:stretch>
            <a:fillRect/>
          </a:stretch>
        </p:blipFill>
        <p:spPr>
          <a:xfrm>
            <a:off x="7216525" y="5727046"/>
            <a:ext cx="124463" cy="169598"/>
          </a:xfrm>
          <a:prstGeom prst="rect">
            <a:avLst/>
          </a:prstGeom>
          <a:noFill/>
        </p:spPr>
      </p:pic>
      <p:sp>
        <p:nvSpPr>
          <p:cNvPr id="158" name="Rectangle 157"/>
          <p:cNvSpPr/>
          <p:nvPr/>
        </p:nvSpPr>
        <p:spPr>
          <a:xfrm>
            <a:off x="5850039" y="6350006"/>
            <a:ext cx="723714" cy="271886"/>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VM Ware</a:t>
            </a:r>
          </a:p>
        </p:txBody>
      </p:sp>
      <p:pic>
        <p:nvPicPr>
          <p:cNvPr id="159" name="Picture 158"/>
          <p:cNvPicPr>
            <a:picLocks noChangeAspect="1"/>
          </p:cNvPicPr>
          <p:nvPr/>
        </p:nvPicPr>
        <p:blipFill>
          <a:blip r:embed="rId6">
            <a:clrChange>
              <a:clrFrom>
                <a:srgbClr val="C9E7B7"/>
              </a:clrFrom>
              <a:clrTo>
                <a:srgbClr val="C9E7B7">
                  <a:alpha val="0"/>
                </a:srgbClr>
              </a:clrTo>
            </a:clrChange>
          </a:blip>
          <a:stretch>
            <a:fillRect/>
          </a:stretch>
        </p:blipFill>
        <p:spPr>
          <a:xfrm>
            <a:off x="6449858" y="6376900"/>
            <a:ext cx="124463" cy="169598"/>
          </a:xfrm>
          <a:prstGeom prst="rect">
            <a:avLst/>
          </a:prstGeom>
          <a:noFill/>
        </p:spPr>
      </p:pic>
      <p:sp>
        <p:nvSpPr>
          <p:cNvPr id="160" name="Rectangle 159"/>
          <p:cNvSpPr/>
          <p:nvPr/>
        </p:nvSpPr>
        <p:spPr>
          <a:xfrm>
            <a:off x="5850148" y="6022527"/>
            <a:ext cx="723714" cy="271886"/>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Map Engine</a:t>
            </a:r>
          </a:p>
        </p:txBody>
      </p:sp>
      <p:pic>
        <p:nvPicPr>
          <p:cNvPr id="161" name="Picture 160"/>
          <p:cNvPicPr>
            <a:picLocks noChangeAspect="1"/>
          </p:cNvPicPr>
          <p:nvPr/>
        </p:nvPicPr>
        <p:blipFill>
          <a:blip r:embed="rId6">
            <a:clrChange>
              <a:clrFrom>
                <a:srgbClr val="C9E7B7"/>
              </a:clrFrom>
              <a:clrTo>
                <a:srgbClr val="C9E7B7">
                  <a:alpha val="0"/>
                </a:srgbClr>
              </a:clrTo>
            </a:clrChange>
          </a:blip>
          <a:stretch>
            <a:fillRect/>
          </a:stretch>
        </p:blipFill>
        <p:spPr>
          <a:xfrm>
            <a:off x="6449399" y="6041517"/>
            <a:ext cx="124463" cy="169598"/>
          </a:xfrm>
          <a:prstGeom prst="rect">
            <a:avLst/>
          </a:prstGeom>
          <a:noFill/>
        </p:spPr>
      </p:pic>
      <p:sp>
        <p:nvSpPr>
          <p:cNvPr id="162" name="Rectangle 161"/>
          <p:cNvSpPr/>
          <p:nvPr/>
        </p:nvSpPr>
        <p:spPr>
          <a:xfrm>
            <a:off x="4885252" y="5701854"/>
            <a:ext cx="717512" cy="261294"/>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700" dirty="0">
                <a:solidFill>
                  <a:prstClr val="black"/>
                </a:solidFill>
              </a:rPr>
              <a:t>Windows Server (14)</a:t>
            </a:r>
          </a:p>
        </p:txBody>
      </p:sp>
      <p:pic>
        <p:nvPicPr>
          <p:cNvPr id="163" name="Picture 162"/>
          <p:cNvPicPr>
            <a:picLocks noChangeAspect="1"/>
          </p:cNvPicPr>
          <p:nvPr/>
        </p:nvPicPr>
        <p:blipFill>
          <a:blip r:embed="rId6">
            <a:clrChange>
              <a:clrFrom>
                <a:srgbClr val="C9E7B7"/>
              </a:clrFrom>
              <a:clrTo>
                <a:srgbClr val="C9E7B7">
                  <a:alpha val="0"/>
                </a:srgbClr>
              </a:clrTo>
            </a:clrChange>
          </a:blip>
          <a:stretch>
            <a:fillRect/>
          </a:stretch>
        </p:blipFill>
        <p:spPr>
          <a:xfrm>
            <a:off x="5472587" y="5711867"/>
            <a:ext cx="130177" cy="177384"/>
          </a:xfrm>
          <a:prstGeom prst="rect">
            <a:avLst/>
          </a:prstGeom>
          <a:noFill/>
        </p:spPr>
      </p:pic>
      <p:sp>
        <p:nvSpPr>
          <p:cNvPr id="164" name="Rectangle 163"/>
          <p:cNvSpPr/>
          <p:nvPr/>
        </p:nvSpPr>
        <p:spPr>
          <a:xfrm>
            <a:off x="4878746" y="6009995"/>
            <a:ext cx="717512" cy="261294"/>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Backup Software</a:t>
            </a:r>
          </a:p>
        </p:txBody>
      </p:sp>
      <p:pic>
        <p:nvPicPr>
          <p:cNvPr id="165" name="Picture 164"/>
          <p:cNvPicPr>
            <a:picLocks noChangeAspect="1"/>
          </p:cNvPicPr>
          <p:nvPr/>
        </p:nvPicPr>
        <p:blipFill>
          <a:blip r:embed="rId6">
            <a:clrChange>
              <a:clrFrom>
                <a:srgbClr val="C9E7B7"/>
              </a:clrFrom>
              <a:clrTo>
                <a:srgbClr val="C9E7B7">
                  <a:alpha val="0"/>
                </a:srgbClr>
              </a:clrTo>
            </a:clrChange>
          </a:blip>
          <a:stretch>
            <a:fillRect/>
          </a:stretch>
        </p:blipFill>
        <p:spPr>
          <a:xfrm>
            <a:off x="5479367" y="6018384"/>
            <a:ext cx="123397" cy="168146"/>
          </a:xfrm>
          <a:prstGeom prst="rect">
            <a:avLst/>
          </a:prstGeom>
          <a:noFill/>
        </p:spPr>
      </p:pic>
      <p:sp>
        <p:nvSpPr>
          <p:cNvPr id="166" name="Rectangle 165"/>
          <p:cNvSpPr/>
          <p:nvPr/>
        </p:nvSpPr>
        <p:spPr>
          <a:xfrm>
            <a:off x="4882612" y="6338607"/>
            <a:ext cx="717512" cy="261294"/>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VM Ware</a:t>
            </a:r>
          </a:p>
        </p:txBody>
      </p:sp>
      <p:pic>
        <p:nvPicPr>
          <p:cNvPr id="167" name="Picture 166"/>
          <p:cNvPicPr>
            <a:picLocks noChangeAspect="1"/>
          </p:cNvPicPr>
          <p:nvPr/>
        </p:nvPicPr>
        <p:blipFill>
          <a:blip r:embed="rId6">
            <a:clrChange>
              <a:clrFrom>
                <a:srgbClr val="C9E7B7"/>
              </a:clrFrom>
              <a:clrTo>
                <a:srgbClr val="C9E7B7">
                  <a:alpha val="0"/>
                </a:srgbClr>
              </a:clrTo>
            </a:clrChange>
          </a:blip>
          <a:stretch>
            <a:fillRect/>
          </a:stretch>
        </p:blipFill>
        <p:spPr>
          <a:xfrm>
            <a:off x="5469947" y="6357296"/>
            <a:ext cx="130177" cy="177384"/>
          </a:xfrm>
          <a:prstGeom prst="rect">
            <a:avLst/>
          </a:prstGeom>
          <a:noFill/>
        </p:spPr>
      </p:pic>
      <p:grpSp>
        <p:nvGrpSpPr>
          <p:cNvPr id="168" name="Group 167"/>
          <p:cNvGrpSpPr/>
          <p:nvPr/>
        </p:nvGrpSpPr>
        <p:grpSpPr>
          <a:xfrm>
            <a:off x="5252210" y="1616981"/>
            <a:ext cx="756000" cy="504000"/>
            <a:chOff x="7843328" y="1646644"/>
            <a:chExt cx="1008000" cy="504000"/>
          </a:xfrm>
          <a:solidFill>
            <a:srgbClr val="99D19D"/>
          </a:solidFill>
        </p:grpSpPr>
        <p:sp>
          <p:nvSpPr>
            <p:cNvPr id="169" name="Rectangle 168"/>
            <p:cNvSpPr>
              <a:spLocks noChangeAspect="1"/>
            </p:cNvSpPr>
            <p:nvPr/>
          </p:nvSpPr>
          <p:spPr>
            <a:xfrm>
              <a:off x="7843328" y="1646644"/>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Router TIME</a:t>
              </a:r>
            </a:p>
          </p:txBody>
        </p:sp>
        <p:pic>
          <p:nvPicPr>
            <p:cNvPr id="170" name="Picture 169"/>
            <p:cNvPicPr>
              <a:picLocks noChangeAspect="1"/>
            </p:cNvPicPr>
            <p:nvPr/>
          </p:nvPicPr>
          <p:blipFill>
            <a:blip r:embed="rId4">
              <a:clrChange>
                <a:clrFrom>
                  <a:srgbClr val="C9E7B7"/>
                </a:clrFrom>
                <a:clrTo>
                  <a:srgbClr val="C9E7B7">
                    <a:alpha val="0"/>
                  </a:srgbClr>
                </a:clrTo>
              </a:clrChange>
            </a:blip>
            <a:stretch>
              <a:fillRect/>
            </a:stretch>
          </p:blipFill>
          <p:spPr>
            <a:xfrm>
              <a:off x="8672700" y="1646644"/>
              <a:ext cx="178628" cy="180000"/>
            </a:xfrm>
            <a:prstGeom prst="rect">
              <a:avLst/>
            </a:prstGeom>
            <a:grpFill/>
          </p:spPr>
        </p:pic>
      </p:grpSp>
      <p:grpSp>
        <p:nvGrpSpPr>
          <p:cNvPr id="171" name="Group 170"/>
          <p:cNvGrpSpPr/>
          <p:nvPr/>
        </p:nvGrpSpPr>
        <p:grpSpPr>
          <a:xfrm>
            <a:off x="4316525" y="1628856"/>
            <a:ext cx="756000" cy="504000"/>
            <a:chOff x="7843328" y="1646644"/>
            <a:chExt cx="1008000" cy="504000"/>
          </a:xfrm>
          <a:solidFill>
            <a:srgbClr val="99D19D"/>
          </a:solidFill>
        </p:grpSpPr>
        <p:sp>
          <p:nvSpPr>
            <p:cNvPr id="172" name="Rectangle 171"/>
            <p:cNvSpPr>
              <a:spLocks noChangeAspect="1"/>
            </p:cNvSpPr>
            <p:nvPr/>
          </p:nvSpPr>
          <p:spPr>
            <a:xfrm>
              <a:off x="7843328" y="1646644"/>
              <a:ext cx="1008000" cy="504000"/>
            </a:xfrm>
            <a:prstGeom prst="rect">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Router TM</a:t>
              </a:r>
            </a:p>
          </p:txBody>
        </p:sp>
        <p:pic>
          <p:nvPicPr>
            <p:cNvPr id="173" name="Picture 172"/>
            <p:cNvPicPr>
              <a:picLocks noChangeAspect="1"/>
            </p:cNvPicPr>
            <p:nvPr/>
          </p:nvPicPr>
          <p:blipFill>
            <a:blip r:embed="rId4">
              <a:clrChange>
                <a:clrFrom>
                  <a:srgbClr val="C9E7B7"/>
                </a:clrFrom>
                <a:clrTo>
                  <a:srgbClr val="C9E7B7">
                    <a:alpha val="0"/>
                  </a:srgbClr>
                </a:clrTo>
              </a:clrChange>
            </a:blip>
            <a:stretch>
              <a:fillRect/>
            </a:stretch>
          </p:blipFill>
          <p:spPr>
            <a:xfrm>
              <a:off x="8672700" y="1646644"/>
              <a:ext cx="178628" cy="180000"/>
            </a:xfrm>
            <a:prstGeom prst="rect">
              <a:avLst/>
            </a:prstGeom>
            <a:grpFill/>
          </p:spPr>
        </p:pic>
      </p:grpSp>
      <p:cxnSp>
        <p:nvCxnSpPr>
          <p:cNvPr id="174" name="Elbow Connector 60"/>
          <p:cNvCxnSpPr>
            <a:stCxn id="94" idx="2"/>
            <a:endCxn id="37" idx="0"/>
          </p:cNvCxnSpPr>
          <p:nvPr/>
        </p:nvCxnSpPr>
        <p:spPr>
          <a:xfrm flipH="1">
            <a:off x="4355421" y="3728989"/>
            <a:ext cx="2860" cy="2451798"/>
          </a:xfrm>
          <a:prstGeom prst="straightConnector1">
            <a:avLst/>
          </a:prstGeom>
          <a:ln w="19050"/>
        </p:spPr>
        <p:style>
          <a:lnRef idx="2">
            <a:schemeClr val="accent4"/>
          </a:lnRef>
          <a:fillRef idx="0">
            <a:schemeClr val="accent4"/>
          </a:fillRef>
          <a:effectRef idx="1">
            <a:schemeClr val="accent4"/>
          </a:effectRef>
          <a:fontRef idx="minor">
            <a:schemeClr val="tx1"/>
          </a:fontRef>
        </p:style>
      </p:cxnSp>
      <p:cxnSp>
        <p:nvCxnSpPr>
          <p:cNvPr id="175" name="Elbow Connector 174"/>
          <p:cNvCxnSpPr>
            <a:stCxn id="94" idx="2"/>
            <a:endCxn id="21" idx="0"/>
          </p:cNvCxnSpPr>
          <p:nvPr/>
        </p:nvCxnSpPr>
        <p:spPr>
          <a:xfrm rot="16200000" flipH="1">
            <a:off x="4149190" y="3938083"/>
            <a:ext cx="1282375" cy="864188"/>
          </a:xfrm>
          <a:prstGeom prst="bentConnector3">
            <a:avLst>
              <a:gd name="adj1" fmla="val 85190"/>
            </a:avLst>
          </a:prstGeom>
          <a:ln w="19050"/>
        </p:spPr>
        <p:style>
          <a:lnRef idx="2">
            <a:schemeClr val="accent4"/>
          </a:lnRef>
          <a:fillRef idx="0">
            <a:schemeClr val="accent4"/>
          </a:fillRef>
          <a:effectRef idx="1">
            <a:schemeClr val="accent4"/>
          </a:effectRef>
          <a:fontRef idx="minor">
            <a:schemeClr val="tx1"/>
          </a:fontRef>
        </p:style>
      </p:cxnSp>
      <p:grpSp>
        <p:nvGrpSpPr>
          <p:cNvPr id="176" name="Group 175"/>
          <p:cNvGrpSpPr/>
          <p:nvPr/>
        </p:nvGrpSpPr>
        <p:grpSpPr>
          <a:xfrm>
            <a:off x="2775566" y="5878902"/>
            <a:ext cx="756000" cy="396000"/>
            <a:chOff x="423395" y="5279278"/>
            <a:chExt cx="1008000" cy="396000"/>
          </a:xfrm>
        </p:grpSpPr>
        <p:sp>
          <p:nvSpPr>
            <p:cNvPr id="177" name="Rectangle 176"/>
            <p:cNvSpPr/>
            <p:nvPr/>
          </p:nvSpPr>
          <p:spPr>
            <a:xfrm>
              <a:off x="423395" y="5279278"/>
              <a:ext cx="1008000" cy="396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Microsoft Office Std. (6</a:t>
              </a:r>
              <a:r>
                <a:rPr lang="en-US" sz="900" dirty="0">
                  <a:solidFill>
                    <a:prstClr val="black"/>
                  </a:solidFill>
                </a:rPr>
                <a:t>)</a:t>
              </a:r>
            </a:p>
          </p:txBody>
        </p:sp>
        <p:pic>
          <p:nvPicPr>
            <p:cNvPr id="178" name="Picture 177"/>
            <p:cNvPicPr>
              <a:picLocks noChangeAspect="1"/>
            </p:cNvPicPr>
            <p:nvPr/>
          </p:nvPicPr>
          <p:blipFill>
            <a:blip r:embed="rId6">
              <a:clrChange>
                <a:clrFrom>
                  <a:srgbClr val="C9E7B7"/>
                </a:clrFrom>
                <a:clrTo>
                  <a:srgbClr val="C9E7B7">
                    <a:alpha val="0"/>
                  </a:srgbClr>
                </a:clrTo>
              </a:clrChange>
            </a:blip>
            <a:stretch>
              <a:fillRect/>
            </a:stretch>
          </p:blipFill>
          <p:spPr>
            <a:xfrm>
              <a:off x="1258595" y="5279278"/>
              <a:ext cx="172800" cy="176597"/>
            </a:xfrm>
            <a:prstGeom prst="rect">
              <a:avLst/>
            </a:prstGeom>
            <a:noFill/>
          </p:spPr>
        </p:pic>
      </p:grpSp>
      <p:sp>
        <p:nvSpPr>
          <p:cNvPr id="179" name="Rectangle 178"/>
          <p:cNvSpPr/>
          <p:nvPr/>
        </p:nvSpPr>
        <p:spPr>
          <a:xfrm>
            <a:off x="2777270" y="5430790"/>
            <a:ext cx="756000" cy="396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900" dirty="0">
                <a:solidFill>
                  <a:prstClr val="black"/>
                </a:solidFill>
              </a:rPr>
              <a:t>Windows 10(6)</a:t>
            </a:r>
          </a:p>
        </p:txBody>
      </p:sp>
      <p:pic>
        <p:nvPicPr>
          <p:cNvPr id="180" name="Picture 179"/>
          <p:cNvPicPr>
            <a:picLocks noChangeAspect="1"/>
          </p:cNvPicPr>
          <p:nvPr/>
        </p:nvPicPr>
        <p:blipFill>
          <a:blip r:embed="rId6">
            <a:clrChange>
              <a:clrFrom>
                <a:srgbClr val="C9E7B7"/>
              </a:clrFrom>
              <a:clrTo>
                <a:srgbClr val="C9E7B7">
                  <a:alpha val="0"/>
                </a:srgbClr>
              </a:clrTo>
            </a:clrChange>
          </a:blip>
          <a:stretch>
            <a:fillRect/>
          </a:stretch>
        </p:blipFill>
        <p:spPr>
          <a:xfrm>
            <a:off x="3403670" y="5430794"/>
            <a:ext cx="129600" cy="176597"/>
          </a:xfrm>
          <a:prstGeom prst="rect">
            <a:avLst/>
          </a:prstGeom>
          <a:noFill/>
        </p:spPr>
      </p:pic>
      <p:grpSp>
        <p:nvGrpSpPr>
          <p:cNvPr id="181" name="Group 180"/>
          <p:cNvGrpSpPr/>
          <p:nvPr/>
        </p:nvGrpSpPr>
        <p:grpSpPr>
          <a:xfrm>
            <a:off x="1765130" y="6227757"/>
            <a:ext cx="756000" cy="396000"/>
            <a:chOff x="321506" y="6074405"/>
            <a:chExt cx="1008000" cy="396000"/>
          </a:xfrm>
        </p:grpSpPr>
        <p:sp>
          <p:nvSpPr>
            <p:cNvPr id="182" name="Rectangle 181"/>
            <p:cNvSpPr/>
            <p:nvPr/>
          </p:nvSpPr>
          <p:spPr>
            <a:xfrm>
              <a:off x="321506" y="6074405"/>
              <a:ext cx="1008000" cy="396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Microsoft Office Std. (10)</a:t>
              </a:r>
            </a:p>
          </p:txBody>
        </p:sp>
        <p:pic>
          <p:nvPicPr>
            <p:cNvPr id="183" name="Picture 182"/>
            <p:cNvPicPr>
              <a:picLocks noChangeAspect="1"/>
            </p:cNvPicPr>
            <p:nvPr/>
          </p:nvPicPr>
          <p:blipFill>
            <a:blip r:embed="rId6">
              <a:clrChange>
                <a:clrFrom>
                  <a:srgbClr val="C9E7B7"/>
                </a:clrFrom>
                <a:clrTo>
                  <a:srgbClr val="C9E7B7">
                    <a:alpha val="0"/>
                  </a:srgbClr>
                </a:clrTo>
              </a:clrChange>
            </a:blip>
            <a:stretch>
              <a:fillRect/>
            </a:stretch>
          </p:blipFill>
          <p:spPr>
            <a:xfrm>
              <a:off x="1156706" y="6074405"/>
              <a:ext cx="172800" cy="176597"/>
            </a:xfrm>
            <a:prstGeom prst="rect">
              <a:avLst/>
            </a:prstGeom>
            <a:noFill/>
          </p:spPr>
        </p:pic>
      </p:grpSp>
      <p:cxnSp>
        <p:nvCxnSpPr>
          <p:cNvPr id="184" name="Elbow Connector 183"/>
          <p:cNvCxnSpPr>
            <a:stCxn id="172" idx="2"/>
            <a:endCxn id="103" idx="0"/>
          </p:cNvCxnSpPr>
          <p:nvPr/>
        </p:nvCxnSpPr>
        <p:spPr>
          <a:xfrm rot="16200000" flipH="1">
            <a:off x="4843776" y="1983605"/>
            <a:ext cx="433518" cy="732021"/>
          </a:xfrm>
          <a:prstGeom prst="bentConnector3">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185" name="Elbow Connector 94"/>
          <p:cNvCxnSpPr>
            <a:stCxn id="169" idx="2"/>
            <a:endCxn id="104" idx="0"/>
          </p:cNvCxnSpPr>
          <p:nvPr/>
        </p:nvCxnSpPr>
        <p:spPr>
          <a:xfrm>
            <a:off x="5630210" y="2120982"/>
            <a:ext cx="3220" cy="445393"/>
          </a:xfrm>
          <a:prstGeom prst="straightConnector1">
            <a:avLst/>
          </a:prstGeom>
          <a:ln w="19050"/>
        </p:spPr>
        <p:style>
          <a:lnRef idx="2">
            <a:schemeClr val="accent4"/>
          </a:lnRef>
          <a:fillRef idx="0">
            <a:schemeClr val="accent4"/>
          </a:fillRef>
          <a:effectRef idx="1">
            <a:schemeClr val="accent4"/>
          </a:effectRef>
          <a:fontRef idx="minor">
            <a:schemeClr val="tx1"/>
          </a:fontRef>
        </p:style>
      </p:cxnSp>
      <p:cxnSp>
        <p:nvCxnSpPr>
          <p:cNvPr id="186" name="Elbow Connector 185"/>
          <p:cNvCxnSpPr>
            <a:stCxn id="97" idx="2"/>
            <a:endCxn id="105" idx="0"/>
          </p:cNvCxnSpPr>
          <p:nvPr/>
        </p:nvCxnSpPr>
        <p:spPr>
          <a:xfrm rot="5400000">
            <a:off x="5959277" y="1996725"/>
            <a:ext cx="445393" cy="693907"/>
          </a:xfrm>
          <a:prstGeom prst="bentConnector3">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pic>
        <p:nvPicPr>
          <p:cNvPr id="187" name="Picture 186"/>
          <p:cNvPicPr>
            <a:picLocks/>
          </p:cNvPicPr>
          <p:nvPr/>
        </p:nvPicPr>
        <p:blipFill>
          <a:blip r:embed="rId4">
            <a:clrChange>
              <a:clrFrom>
                <a:srgbClr val="C9E7B7"/>
              </a:clrFrom>
              <a:clrTo>
                <a:srgbClr val="C9E7B7">
                  <a:alpha val="0"/>
                </a:srgbClr>
              </a:clrTo>
            </a:clrChange>
          </a:blip>
          <a:stretch>
            <a:fillRect/>
          </a:stretch>
        </p:blipFill>
        <p:spPr>
          <a:xfrm>
            <a:off x="7222791" y="4999489"/>
            <a:ext cx="135000" cy="180000"/>
          </a:xfrm>
          <a:prstGeom prst="rect">
            <a:avLst/>
          </a:prstGeom>
          <a:noFill/>
          <a:ln>
            <a:noFill/>
          </a:ln>
        </p:spPr>
      </p:pic>
      <p:cxnSp>
        <p:nvCxnSpPr>
          <p:cNvPr id="188" name="Elbow Connector 187"/>
          <p:cNvCxnSpPr>
            <a:stCxn id="113" idx="2"/>
            <a:endCxn id="149" idx="0"/>
          </p:cNvCxnSpPr>
          <p:nvPr/>
        </p:nvCxnSpPr>
        <p:spPr>
          <a:xfrm rot="16200000" flipH="1">
            <a:off x="5997933" y="3372595"/>
            <a:ext cx="188214" cy="937009"/>
          </a:xfrm>
          <a:prstGeom prst="bentConnector3">
            <a:avLst/>
          </a:prstGeom>
          <a:ln w="19050"/>
        </p:spPr>
        <p:style>
          <a:lnRef idx="2">
            <a:schemeClr val="accent4"/>
          </a:lnRef>
          <a:fillRef idx="0">
            <a:schemeClr val="accent4"/>
          </a:fillRef>
          <a:effectRef idx="1">
            <a:schemeClr val="accent4"/>
          </a:effectRef>
          <a:fontRef idx="minor">
            <a:schemeClr val="tx1"/>
          </a:fontRef>
        </p:style>
      </p:cxnSp>
      <p:cxnSp>
        <p:nvCxnSpPr>
          <p:cNvPr id="189" name="Straight Connector 188"/>
          <p:cNvCxnSpPr>
            <a:stCxn id="28" idx="2"/>
            <a:endCxn id="172" idx="0"/>
          </p:cNvCxnSpPr>
          <p:nvPr/>
        </p:nvCxnSpPr>
        <p:spPr>
          <a:xfrm>
            <a:off x="4694525" y="1124744"/>
            <a:ext cx="0" cy="504112"/>
          </a:xfrm>
          <a:prstGeom prst="line">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190" name="Straight Connector 189"/>
          <p:cNvCxnSpPr>
            <a:stCxn id="83" idx="2"/>
            <a:endCxn id="169" idx="0"/>
          </p:cNvCxnSpPr>
          <p:nvPr/>
        </p:nvCxnSpPr>
        <p:spPr>
          <a:xfrm>
            <a:off x="5630210" y="1124745"/>
            <a:ext cx="0" cy="492237"/>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191" name="Straight Connector 222"/>
          <p:cNvCxnSpPr>
            <a:stCxn id="47" idx="1"/>
            <a:endCxn id="110" idx="3"/>
          </p:cNvCxnSpPr>
          <p:nvPr/>
        </p:nvCxnSpPr>
        <p:spPr>
          <a:xfrm rot="10800000">
            <a:off x="7196090" y="2803071"/>
            <a:ext cx="510126" cy="626380"/>
          </a:xfrm>
          <a:prstGeom prst="bentConnector3">
            <a:avLst>
              <a:gd name="adj1" fmla="val 50000"/>
            </a:avLst>
          </a:prstGeom>
          <a:ln w="19050"/>
        </p:spPr>
        <p:style>
          <a:lnRef idx="2">
            <a:schemeClr val="accent4"/>
          </a:lnRef>
          <a:fillRef idx="0">
            <a:schemeClr val="accent4"/>
          </a:fillRef>
          <a:effectRef idx="1">
            <a:schemeClr val="accent4"/>
          </a:effectRef>
          <a:fontRef idx="minor">
            <a:schemeClr val="tx1"/>
          </a:fontRef>
        </p:style>
      </p:cxnSp>
      <p:sp>
        <p:nvSpPr>
          <p:cNvPr id="192" name="Rectangle 191"/>
          <p:cNvSpPr/>
          <p:nvPr/>
        </p:nvSpPr>
        <p:spPr>
          <a:xfrm>
            <a:off x="5845089" y="5710792"/>
            <a:ext cx="723714" cy="271886"/>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700" dirty="0">
                <a:solidFill>
                  <a:prstClr val="black"/>
                </a:solidFill>
              </a:rPr>
              <a:t>Windows Server (10)</a:t>
            </a:r>
          </a:p>
        </p:txBody>
      </p:sp>
      <p:pic>
        <p:nvPicPr>
          <p:cNvPr id="193" name="Picture 192"/>
          <p:cNvPicPr>
            <a:picLocks noChangeAspect="1"/>
          </p:cNvPicPr>
          <p:nvPr/>
        </p:nvPicPr>
        <p:blipFill>
          <a:blip r:embed="rId6">
            <a:clrChange>
              <a:clrFrom>
                <a:srgbClr val="C9E7B7"/>
              </a:clrFrom>
              <a:clrTo>
                <a:srgbClr val="C9E7B7">
                  <a:alpha val="0"/>
                </a:srgbClr>
              </a:clrTo>
            </a:clrChange>
          </a:blip>
          <a:stretch>
            <a:fillRect/>
          </a:stretch>
        </p:blipFill>
        <p:spPr>
          <a:xfrm>
            <a:off x="6437501" y="5730198"/>
            <a:ext cx="131302" cy="178917"/>
          </a:xfrm>
          <a:prstGeom prst="rect">
            <a:avLst/>
          </a:prstGeom>
          <a:noFill/>
        </p:spPr>
      </p:pic>
      <p:sp>
        <p:nvSpPr>
          <p:cNvPr id="194" name="Rectangle 193"/>
          <p:cNvSpPr/>
          <p:nvPr/>
        </p:nvSpPr>
        <p:spPr>
          <a:xfrm>
            <a:off x="5845089" y="5404116"/>
            <a:ext cx="723714" cy="271886"/>
          </a:xfrm>
          <a:prstGeom prst="rect">
            <a:avLst/>
          </a:prstGeom>
          <a:solidFill>
            <a:srgbClr val="99D19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800" dirty="0">
                <a:solidFill>
                  <a:prstClr val="black"/>
                </a:solidFill>
              </a:rPr>
              <a:t>Linux (1)</a:t>
            </a:r>
          </a:p>
        </p:txBody>
      </p:sp>
      <p:pic>
        <p:nvPicPr>
          <p:cNvPr id="195" name="Picture 194"/>
          <p:cNvPicPr>
            <a:picLocks noChangeAspect="1"/>
          </p:cNvPicPr>
          <p:nvPr/>
        </p:nvPicPr>
        <p:blipFill>
          <a:blip r:embed="rId6">
            <a:clrChange>
              <a:clrFrom>
                <a:srgbClr val="C9E7B7"/>
              </a:clrFrom>
              <a:clrTo>
                <a:srgbClr val="C9E7B7">
                  <a:alpha val="0"/>
                </a:srgbClr>
              </a:clrTo>
            </a:clrChange>
          </a:blip>
          <a:stretch>
            <a:fillRect/>
          </a:stretch>
        </p:blipFill>
        <p:spPr>
          <a:xfrm>
            <a:off x="6444340" y="5423106"/>
            <a:ext cx="124463" cy="169598"/>
          </a:xfrm>
          <a:prstGeom prst="rect">
            <a:avLst/>
          </a:prstGeom>
          <a:solidFill>
            <a:srgbClr val="99D19D"/>
          </a:solidFill>
        </p:spPr>
      </p:pic>
      <p:sp>
        <p:nvSpPr>
          <p:cNvPr id="196" name="Rectangle 195"/>
          <p:cNvSpPr/>
          <p:nvPr/>
        </p:nvSpPr>
        <p:spPr>
          <a:xfrm>
            <a:off x="4885252" y="5379801"/>
            <a:ext cx="723714" cy="271886"/>
          </a:xfrm>
          <a:prstGeom prst="rect">
            <a:avLst/>
          </a:prstGeom>
          <a:solidFill>
            <a:schemeClr val="accent2">
              <a:lumMod val="60000"/>
              <a:lumOff val="4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900" dirty="0">
                <a:solidFill>
                  <a:prstClr val="black"/>
                </a:solidFill>
              </a:rPr>
              <a:t>Linux (1)</a:t>
            </a:r>
          </a:p>
        </p:txBody>
      </p:sp>
      <p:pic>
        <p:nvPicPr>
          <p:cNvPr id="197" name="Picture 196"/>
          <p:cNvPicPr>
            <a:picLocks noChangeAspect="1"/>
          </p:cNvPicPr>
          <p:nvPr/>
        </p:nvPicPr>
        <p:blipFill>
          <a:blip r:embed="rId6">
            <a:clrChange>
              <a:clrFrom>
                <a:srgbClr val="C9E7B7"/>
              </a:clrFrom>
              <a:clrTo>
                <a:srgbClr val="C9E7B7">
                  <a:alpha val="0"/>
                </a:srgbClr>
              </a:clrTo>
            </a:clrChange>
          </a:blip>
          <a:stretch>
            <a:fillRect/>
          </a:stretch>
        </p:blipFill>
        <p:spPr>
          <a:xfrm>
            <a:off x="5484503" y="5398791"/>
            <a:ext cx="124463" cy="169598"/>
          </a:xfrm>
          <a:prstGeom prst="rect">
            <a:avLst/>
          </a:prstGeom>
          <a:noFill/>
        </p:spPr>
      </p:pic>
      <p:cxnSp>
        <p:nvCxnSpPr>
          <p:cNvPr id="198" name="Straight Connector 201"/>
          <p:cNvCxnSpPr>
            <a:stCxn id="61" idx="2"/>
            <a:endCxn id="15" idx="0"/>
          </p:cNvCxnSpPr>
          <p:nvPr/>
        </p:nvCxnSpPr>
        <p:spPr>
          <a:xfrm rot="5400000">
            <a:off x="2189025" y="4463237"/>
            <a:ext cx="900123" cy="1010451"/>
          </a:xfrm>
          <a:prstGeom prst="bentConnector3">
            <a:avLst>
              <a:gd name="adj1" fmla="val 35891"/>
            </a:avLst>
          </a:prstGeom>
          <a:ln w="19050">
            <a:solidFill>
              <a:srgbClr val="7030A0"/>
            </a:solidFill>
          </a:ln>
        </p:spPr>
        <p:style>
          <a:lnRef idx="2">
            <a:schemeClr val="accent6"/>
          </a:lnRef>
          <a:fillRef idx="0">
            <a:schemeClr val="accent6"/>
          </a:fillRef>
          <a:effectRef idx="1">
            <a:schemeClr val="accent6"/>
          </a:effectRef>
          <a:fontRef idx="minor">
            <a:schemeClr val="tx1"/>
          </a:fontRef>
        </p:style>
      </p:cxnSp>
      <p:sp>
        <p:nvSpPr>
          <p:cNvPr id="199" name="TextBox 198"/>
          <p:cNvSpPr txBox="1"/>
          <p:nvPr/>
        </p:nvSpPr>
        <p:spPr>
          <a:xfrm>
            <a:off x="7713306" y="1638137"/>
            <a:ext cx="1256525" cy="246221"/>
          </a:xfrm>
          <a:prstGeom prst="rect">
            <a:avLst/>
          </a:prstGeom>
          <a:noFill/>
        </p:spPr>
        <p:txBody>
          <a:bodyPr wrap="square" rtlCol="0">
            <a:spAutoFit/>
          </a:bodyPr>
          <a:lstStyle/>
          <a:p>
            <a:pPr algn="ctr"/>
            <a:r>
              <a:rPr lang="en-GB" sz="1000" dirty="0">
                <a:solidFill>
                  <a:prstClr val="black"/>
                </a:solidFill>
              </a:rPr>
              <a:t>Leased Line</a:t>
            </a:r>
          </a:p>
        </p:txBody>
      </p:sp>
      <p:grpSp>
        <p:nvGrpSpPr>
          <p:cNvPr id="200" name="Group 199"/>
          <p:cNvGrpSpPr/>
          <p:nvPr/>
        </p:nvGrpSpPr>
        <p:grpSpPr>
          <a:xfrm>
            <a:off x="9353762" y="4986544"/>
            <a:ext cx="756000" cy="324000"/>
            <a:chOff x="10760506" y="3870310"/>
            <a:chExt cx="1008000" cy="324000"/>
          </a:xfrm>
        </p:grpSpPr>
        <p:sp>
          <p:nvSpPr>
            <p:cNvPr id="201" name="Rectangle 200"/>
            <p:cNvSpPr/>
            <p:nvPr/>
          </p:nvSpPr>
          <p:spPr>
            <a:xfrm>
              <a:off x="10760506" y="3870310"/>
              <a:ext cx="1008000" cy="3240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700" dirty="0">
                  <a:solidFill>
                    <a:prstClr val="black"/>
                  </a:solidFill>
                </a:rPr>
                <a:t>MySQL DB Enterprise</a:t>
              </a:r>
            </a:p>
          </p:txBody>
        </p:sp>
        <p:pic>
          <p:nvPicPr>
            <p:cNvPr id="202" name="Picture 201"/>
            <p:cNvPicPr>
              <a:picLocks noChangeAspect="1"/>
            </p:cNvPicPr>
            <p:nvPr/>
          </p:nvPicPr>
          <p:blipFill>
            <a:blip r:embed="rId6">
              <a:clrChange>
                <a:clrFrom>
                  <a:srgbClr val="C9E7B7"/>
                </a:clrFrom>
                <a:clrTo>
                  <a:srgbClr val="C9E7B7">
                    <a:alpha val="0"/>
                  </a:srgbClr>
                </a:clrTo>
              </a:clrChange>
            </a:blip>
            <a:stretch>
              <a:fillRect/>
            </a:stretch>
          </p:blipFill>
          <p:spPr>
            <a:xfrm>
              <a:off x="11585626" y="3870310"/>
              <a:ext cx="182880" cy="186899"/>
            </a:xfrm>
            <a:prstGeom prst="rect">
              <a:avLst/>
            </a:prstGeom>
            <a:noFill/>
          </p:spPr>
        </p:pic>
      </p:grpSp>
      <p:sp>
        <p:nvSpPr>
          <p:cNvPr id="203" name="Rectangle 202"/>
          <p:cNvSpPr>
            <a:spLocks noChangeAspect="1"/>
          </p:cNvSpPr>
          <p:nvPr/>
        </p:nvSpPr>
        <p:spPr>
          <a:xfrm>
            <a:off x="8809339" y="1107313"/>
            <a:ext cx="241798" cy="161199"/>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900" dirty="0">
              <a:solidFill>
                <a:prstClr val="black"/>
              </a:solidFill>
            </a:endParaRPr>
          </a:p>
        </p:txBody>
      </p:sp>
      <p:sp>
        <p:nvSpPr>
          <p:cNvPr id="204" name="Rectangle 203"/>
          <p:cNvSpPr/>
          <p:nvPr/>
        </p:nvSpPr>
        <p:spPr>
          <a:xfrm rot="1448987">
            <a:off x="1479312" y="2680282"/>
            <a:ext cx="9173880" cy="923330"/>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rgbClr val="FF0000"/>
                </a:solidFill>
                <a:effectLst>
                  <a:outerShdw dist="38100" dir="2640000" algn="bl" rotWithShape="0">
                    <a:schemeClr val="accent1"/>
                  </a:outerShdw>
                </a:effectLst>
              </a:rPr>
              <a:t>CONTOH</a:t>
            </a:r>
          </a:p>
        </p:txBody>
      </p:sp>
      <p:sp>
        <p:nvSpPr>
          <p:cNvPr id="205" name="TextBox 204"/>
          <p:cNvSpPr txBox="1"/>
          <p:nvPr/>
        </p:nvSpPr>
        <p:spPr>
          <a:xfrm>
            <a:off x="149588" y="1053709"/>
            <a:ext cx="1331743" cy="3970318"/>
          </a:xfrm>
          <a:prstGeom prst="rect">
            <a:avLst/>
          </a:prstGeom>
          <a:noFill/>
        </p:spPr>
        <p:txBody>
          <a:bodyPr wrap="square" rtlCol="0">
            <a:spAutoFit/>
          </a:bodyPr>
          <a:lstStyle/>
          <a:p>
            <a:r>
              <a:rPr lang="en-US" sz="1400" dirty="0" err="1"/>
              <a:t>Simbol</a:t>
            </a:r>
            <a:r>
              <a:rPr lang="en-US" sz="1400" dirty="0"/>
              <a:t> yang </a:t>
            </a:r>
            <a:r>
              <a:rPr lang="en-US" sz="1400" dirty="0" err="1"/>
              <a:t>digunakan</a:t>
            </a:r>
            <a:r>
              <a:rPr lang="en-US" sz="1400" dirty="0"/>
              <a:t> </a:t>
            </a:r>
            <a:r>
              <a:rPr lang="en-US" sz="1400" dirty="0" err="1"/>
              <a:t>boleh</a:t>
            </a:r>
            <a:r>
              <a:rPr lang="en-US" sz="1400" dirty="0"/>
              <a:t> </a:t>
            </a:r>
            <a:r>
              <a:rPr lang="en-US" sz="1400" dirty="0" err="1"/>
              <a:t>rujuk</a:t>
            </a:r>
            <a:r>
              <a:rPr lang="en-US" sz="1400" dirty="0"/>
              <a:t> </a:t>
            </a:r>
            <a:r>
              <a:rPr lang="en-US" sz="1400" dirty="0" err="1"/>
              <a:t>kepada</a:t>
            </a:r>
            <a:r>
              <a:rPr lang="en-US" sz="1400" dirty="0"/>
              <a:t> </a:t>
            </a:r>
            <a:r>
              <a:rPr lang="en-US" sz="1400" dirty="0" err="1"/>
              <a:t>pautan</a:t>
            </a:r>
            <a:r>
              <a:rPr lang="en-US" sz="1400" dirty="0"/>
              <a:t> </a:t>
            </a:r>
            <a:r>
              <a:rPr lang="en-US" sz="1400" dirty="0" err="1"/>
              <a:t>dibawah</a:t>
            </a:r>
            <a:r>
              <a:rPr lang="en-US" sz="1400" dirty="0"/>
              <a:t>:</a:t>
            </a:r>
          </a:p>
          <a:p>
            <a:r>
              <a:rPr lang="ms-MY" sz="1400" dirty="0">
                <a:hlinkClick r:id="rId9"/>
              </a:rPr>
              <a:t>http://pubs.opengroup.org/architecture/archimate3-doc/</a:t>
            </a:r>
            <a:endParaRPr lang="ms-MY" sz="1400" dirty="0"/>
          </a:p>
          <a:p>
            <a:endParaRPr lang="en-US" sz="1400" dirty="0"/>
          </a:p>
          <a:p>
            <a:r>
              <a:rPr lang="en-US" sz="1400" dirty="0" err="1"/>
              <a:t>Rujuk</a:t>
            </a:r>
            <a:r>
              <a:rPr lang="en-US" sz="1400" dirty="0"/>
              <a:t> : Champion EA di </a:t>
            </a:r>
            <a:r>
              <a:rPr lang="en-US" sz="1400" dirty="0" err="1"/>
              <a:t>Kementerian</a:t>
            </a:r>
            <a:r>
              <a:rPr lang="en-US" sz="1400" dirty="0"/>
              <a:t>/ </a:t>
            </a:r>
            <a:r>
              <a:rPr lang="en-US" sz="1400" dirty="0" err="1"/>
              <a:t>Agensi</a:t>
            </a:r>
            <a:endParaRPr lang="ms-MY" sz="1400" dirty="0"/>
          </a:p>
          <a:p>
            <a:endParaRPr lang="ms-MY" sz="1400" dirty="0"/>
          </a:p>
          <a:p>
            <a:endParaRPr lang="en-US" sz="1400" dirty="0"/>
          </a:p>
          <a:p>
            <a:endParaRPr lang="ms-MY" sz="1400" dirty="0"/>
          </a:p>
          <a:p>
            <a:endParaRPr lang="ms-MY" sz="1400" dirty="0"/>
          </a:p>
        </p:txBody>
      </p:sp>
      <p:pic>
        <p:nvPicPr>
          <p:cNvPr id="207" name="Picture 206"/>
          <p:cNvPicPr>
            <a:picLocks/>
          </p:cNvPicPr>
          <p:nvPr/>
        </p:nvPicPr>
        <p:blipFill>
          <a:blip r:embed="rId2">
            <a:clrChange>
              <a:clrFrom>
                <a:srgbClr val="FFFFB5"/>
              </a:clrFrom>
              <a:clrTo>
                <a:srgbClr val="FFFFB5">
                  <a:alpha val="0"/>
                </a:srgbClr>
              </a:clrTo>
            </a:clrChange>
          </a:blip>
          <a:stretch>
            <a:fillRect/>
          </a:stretch>
        </p:blipFill>
        <p:spPr>
          <a:xfrm>
            <a:off x="7309567" y="4588997"/>
            <a:ext cx="107228" cy="190024"/>
          </a:xfrm>
          <a:prstGeom prst="rect">
            <a:avLst/>
          </a:prstGeom>
        </p:spPr>
      </p:pic>
      <p:pic>
        <p:nvPicPr>
          <p:cNvPr id="208" name="Picture 207"/>
          <p:cNvPicPr>
            <a:picLocks/>
          </p:cNvPicPr>
          <p:nvPr/>
        </p:nvPicPr>
        <p:blipFill>
          <a:blip r:embed="rId2">
            <a:clrChange>
              <a:clrFrom>
                <a:srgbClr val="FFFFB5"/>
              </a:clrFrom>
              <a:clrTo>
                <a:srgbClr val="FFFFB5">
                  <a:alpha val="0"/>
                </a:srgbClr>
              </a:clrTo>
            </a:clrChange>
          </a:blip>
          <a:stretch>
            <a:fillRect/>
          </a:stretch>
        </p:blipFill>
        <p:spPr>
          <a:xfrm>
            <a:off x="8472626" y="4837653"/>
            <a:ext cx="107228" cy="190024"/>
          </a:xfrm>
          <a:prstGeom prst="rect">
            <a:avLst/>
          </a:prstGeom>
        </p:spPr>
      </p:pic>
      <p:sp>
        <p:nvSpPr>
          <p:cNvPr id="209" name="Rectangle 208"/>
          <p:cNvSpPr/>
          <p:nvPr/>
        </p:nvSpPr>
        <p:spPr>
          <a:xfrm>
            <a:off x="10271257" y="301606"/>
            <a:ext cx="307391" cy="19069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10" name="Rectangle 209"/>
          <p:cNvSpPr/>
          <p:nvPr/>
        </p:nvSpPr>
        <p:spPr>
          <a:xfrm>
            <a:off x="10271256" y="828900"/>
            <a:ext cx="307391" cy="190692"/>
          </a:xfrm>
          <a:prstGeom prst="rect">
            <a:avLst/>
          </a:prstGeom>
          <a:noFill/>
          <a:ln w="381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11" name="Rectangle 210"/>
          <p:cNvSpPr/>
          <p:nvPr/>
        </p:nvSpPr>
        <p:spPr>
          <a:xfrm>
            <a:off x="10271256" y="1070185"/>
            <a:ext cx="307391" cy="190692"/>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12" name="Rectangle 211"/>
          <p:cNvSpPr/>
          <p:nvPr/>
        </p:nvSpPr>
        <p:spPr>
          <a:xfrm>
            <a:off x="10271256" y="561607"/>
            <a:ext cx="307391" cy="190692"/>
          </a:xfrm>
          <a:prstGeom prst="rect">
            <a:avLst/>
          </a:prstGeom>
          <a:noFill/>
          <a:ln w="38100">
            <a:solidFill>
              <a:srgbClr val="E50BB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3" name="Rectangle 2"/>
          <p:cNvSpPr/>
          <p:nvPr/>
        </p:nvSpPr>
        <p:spPr>
          <a:xfrm>
            <a:off x="9223726" y="300471"/>
            <a:ext cx="1423859" cy="954107"/>
          </a:xfrm>
          <a:prstGeom prst="rect">
            <a:avLst/>
          </a:prstGeom>
        </p:spPr>
        <p:txBody>
          <a:bodyPr wrap="square">
            <a:spAutoFit/>
          </a:bodyPr>
          <a:lstStyle/>
          <a:p>
            <a:r>
              <a:rPr lang="en-US" sz="800" dirty="0" err="1">
                <a:latin typeface="Arial" panose="020B0604020202020204" pitchFamily="34" charset="0"/>
                <a:cs typeface="Arial" panose="020B0604020202020204" pitchFamily="34" charset="0"/>
              </a:rPr>
              <a:t>Perolehan</a:t>
            </a:r>
            <a:r>
              <a:rPr lang="en-US" sz="800" dirty="0">
                <a:latin typeface="Arial" panose="020B0604020202020204" pitchFamily="34" charset="0"/>
                <a:cs typeface="Arial" panose="020B0604020202020204" pitchFamily="34" charset="0"/>
              </a:rPr>
              <a:t> Baharu</a:t>
            </a:r>
          </a:p>
          <a:p>
            <a:r>
              <a:rPr lang="en-US" sz="800" dirty="0">
                <a:latin typeface="Arial" panose="020B0604020202020204" pitchFamily="34" charset="0"/>
                <a:cs typeface="Arial" panose="020B0604020202020204" pitchFamily="34" charset="0"/>
              </a:rPr>
              <a:t> </a:t>
            </a:r>
          </a:p>
          <a:p>
            <a:r>
              <a:rPr lang="en-US" sz="800" dirty="0" err="1">
                <a:latin typeface="Arial" panose="020B0604020202020204" pitchFamily="34" charset="0"/>
                <a:cs typeface="Arial" panose="020B0604020202020204" pitchFamily="34" charset="0"/>
              </a:rPr>
              <a:t>Pembaharuan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Lesen</a:t>
            </a: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800" dirty="0" err="1">
                <a:latin typeface="Arial" panose="020B0604020202020204" pitchFamily="34" charset="0"/>
                <a:cs typeface="Arial" panose="020B0604020202020204" pitchFamily="34" charset="0"/>
              </a:rPr>
              <a:t>Penggantian</a:t>
            </a: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800" dirty="0" err="1">
                <a:latin typeface="Arial" panose="020B0604020202020204" pitchFamily="34" charset="0"/>
                <a:cs typeface="Arial" panose="020B0604020202020204" pitchFamily="34" charset="0"/>
              </a:rPr>
              <a:t>Naiktaraf</a:t>
            </a:r>
            <a:endParaRPr lang="ms-MY" sz="80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pPr>
              <a:defRPr/>
            </a:pPr>
            <a:fld id="{1B09AB17-F647-4A22-A4B0-5AFB6B343795}" type="slidenum">
              <a:rPr lang="ms-MY" smtClean="0"/>
              <a:pPr>
                <a:defRPr/>
              </a:pPr>
              <a:t>64</a:t>
            </a:fld>
            <a:endParaRPr lang="ms-MY"/>
          </a:p>
        </p:txBody>
      </p:sp>
    </p:spTree>
    <p:extLst>
      <p:ext uri="{BB962C8B-B14F-4D97-AF65-F5344CB8AC3E}">
        <p14:creationId xmlns:p14="http://schemas.microsoft.com/office/powerpoint/2010/main" val="11117908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213"/>
          <p:cNvSpPr txBox="1"/>
          <p:nvPr/>
        </p:nvSpPr>
        <p:spPr>
          <a:xfrm>
            <a:off x="7811" y="0"/>
            <a:ext cx="1135606" cy="2631490"/>
          </a:xfrm>
          <a:prstGeom prst="rect">
            <a:avLst/>
          </a:prstGeom>
          <a:solidFill>
            <a:sysClr val="window" lastClr="FFFFFF"/>
          </a:solidFill>
          <a:ln w="25400" cap="flat" cmpd="sng" algn="ctr">
            <a:solidFill>
              <a:srgbClr val="4BACC6"/>
            </a:solidFill>
            <a:prstDash val="solid"/>
          </a:ln>
          <a:effectLst/>
        </p:spPr>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SYMBOL: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ln w="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s-MY"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7" name="Elbow Connector 56"/>
          <p:cNvCxnSpPr>
            <a:stCxn id="154" idx="2"/>
            <a:endCxn id="105" idx="0"/>
          </p:cNvCxnSpPr>
          <p:nvPr/>
        </p:nvCxnSpPr>
        <p:spPr>
          <a:xfrm rot="5400000">
            <a:off x="7288909" y="1905556"/>
            <a:ext cx="1166114" cy="335434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rot="10800000">
            <a:off x="6586070" y="4411162"/>
            <a:ext cx="2423603" cy="124030"/>
          </a:xfrm>
          <a:prstGeom prst="bentConnector3">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804338" y="2102213"/>
            <a:ext cx="782587" cy="253916"/>
          </a:xfrm>
          <a:prstGeom prst="rect">
            <a:avLst/>
          </a:prstGeom>
          <a:noFill/>
        </p:spPr>
        <p:txBody>
          <a:bodyPr wrap="none" rtlCol="0">
            <a:spAutoFit/>
          </a:bodyPr>
          <a:lstStyle/>
          <a:p>
            <a:r>
              <a:rPr lang="en-MY" sz="1050">
                <a:solidFill>
                  <a:prstClr val="black"/>
                </a:solidFill>
              </a:rPr>
              <a:t>2 – 6 mbps</a:t>
            </a:r>
          </a:p>
        </p:txBody>
      </p:sp>
      <p:sp>
        <p:nvSpPr>
          <p:cNvPr id="391" name="TextBox 390"/>
          <p:cNvSpPr txBox="1"/>
          <p:nvPr/>
        </p:nvSpPr>
        <p:spPr>
          <a:xfrm>
            <a:off x="7336909" y="3921046"/>
            <a:ext cx="756938" cy="253916"/>
          </a:xfrm>
          <a:prstGeom prst="rect">
            <a:avLst/>
          </a:prstGeom>
          <a:noFill/>
        </p:spPr>
        <p:txBody>
          <a:bodyPr wrap="none" rtlCol="0">
            <a:spAutoFit/>
          </a:bodyPr>
          <a:lstStyle/>
          <a:p>
            <a:r>
              <a:rPr lang="en-MY" sz="1050">
                <a:solidFill>
                  <a:prstClr val="black"/>
                </a:solidFill>
              </a:rPr>
              <a:t>1 - 2 mbps</a:t>
            </a:r>
          </a:p>
        </p:txBody>
      </p:sp>
      <p:sp>
        <p:nvSpPr>
          <p:cNvPr id="392" name="TextBox 391"/>
          <p:cNvSpPr txBox="1"/>
          <p:nvPr/>
        </p:nvSpPr>
        <p:spPr>
          <a:xfrm>
            <a:off x="9394938" y="3280112"/>
            <a:ext cx="585417" cy="253916"/>
          </a:xfrm>
          <a:prstGeom prst="rect">
            <a:avLst/>
          </a:prstGeom>
          <a:noFill/>
        </p:spPr>
        <p:txBody>
          <a:bodyPr wrap="none" rtlCol="0">
            <a:spAutoFit/>
          </a:bodyPr>
          <a:lstStyle/>
          <a:p>
            <a:r>
              <a:rPr lang="en-MY" sz="1050" dirty="0">
                <a:solidFill>
                  <a:prstClr val="black"/>
                </a:solidFill>
              </a:rPr>
              <a:t>6 mbps</a:t>
            </a:r>
          </a:p>
        </p:txBody>
      </p:sp>
      <p:sp>
        <p:nvSpPr>
          <p:cNvPr id="394" name="TextBox 393"/>
          <p:cNvSpPr txBox="1"/>
          <p:nvPr/>
        </p:nvSpPr>
        <p:spPr>
          <a:xfrm>
            <a:off x="3517957" y="4633341"/>
            <a:ext cx="726481" cy="253916"/>
          </a:xfrm>
          <a:prstGeom prst="rect">
            <a:avLst/>
          </a:prstGeom>
          <a:noFill/>
        </p:spPr>
        <p:txBody>
          <a:bodyPr wrap="none" rtlCol="0">
            <a:spAutoFit/>
          </a:bodyPr>
          <a:lstStyle/>
          <a:p>
            <a:r>
              <a:rPr lang="en-MY" sz="1050">
                <a:solidFill>
                  <a:prstClr val="black"/>
                </a:solidFill>
              </a:rPr>
              <a:t>1 -2 mbps</a:t>
            </a:r>
          </a:p>
        </p:txBody>
      </p:sp>
      <p:sp>
        <p:nvSpPr>
          <p:cNvPr id="105" name="TextBox 104"/>
          <p:cNvSpPr txBox="1"/>
          <p:nvPr/>
        </p:nvSpPr>
        <p:spPr>
          <a:xfrm>
            <a:off x="5710554" y="4165787"/>
            <a:ext cx="968474" cy="253916"/>
          </a:xfrm>
          <a:prstGeom prst="rect">
            <a:avLst/>
          </a:prstGeom>
          <a:noFill/>
        </p:spPr>
        <p:txBody>
          <a:bodyPr wrap="square" rtlCol="0">
            <a:spAutoFit/>
          </a:bodyPr>
          <a:lstStyle/>
          <a:p>
            <a:r>
              <a:rPr lang="en-MY" sz="1050" dirty="0" err="1">
                <a:solidFill>
                  <a:prstClr val="black"/>
                </a:solidFill>
              </a:rPr>
              <a:t>MYGovNet</a:t>
            </a:r>
            <a:endParaRPr lang="en-MY" sz="1050" dirty="0">
              <a:solidFill>
                <a:prstClr val="black"/>
              </a:solidFill>
            </a:endParaRPr>
          </a:p>
        </p:txBody>
      </p:sp>
      <p:cxnSp>
        <p:nvCxnSpPr>
          <p:cNvPr id="8" name="Straight Connector 7"/>
          <p:cNvCxnSpPr/>
          <p:nvPr/>
        </p:nvCxnSpPr>
        <p:spPr>
          <a:xfrm>
            <a:off x="6070466" y="3152568"/>
            <a:ext cx="2175" cy="102239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072641" y="3240254"/>
            <a:ext cx="851515" cy="253916"/>
          </a:xfrm>
          <a:prstGeom prst="rect">
            <a:avLst/>
          </a:prstGeom>
          <a:noFill/>
        </p:spPr>
        <p:txBody>
          <a:bodyPr wrap="none" rtlCol="0">
            <a:spAutoFit/>
          </a:bodyPr>
          <a:lstStyle/>
          <a:p>
            <a:r>
              <a:rPr lang="en-MY" sz="1050">
                <a:solidFill>
                  <a:prstClr val="black"/>
                </a:solidFill>
              </a:rPr>
              <a:t>6 – 51 mbps</a:t>
            </a:r>
          </a:p>
        </p:txBody>
      </p:sp>
      <p:cxnSp>
        <p:nvCxnSpPr>
          <p:cNvPr id="21" name="Straight Connector 20"/>
          <p:cNvCxnSpPr/>
          <p:nvPr/>
        </p:nvCxnSpPr>
        <p:spPr>
          <a:xfrm>
            <a:off x="3522382" y="4605696"/>
            <a:ext cx="2234300" cy="25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Elbow Connector 132"/>
          <p:cNvCxnSpPr/>
          <p:nvPr/>
        </p:nvCxnSpPr>
        <p:spPr>
          <a:xfrm rot="16200000" flipV="1">
            <a:off x="6505880" y="4760575"/>
            <a:ext cx="961450" cy="915363"/>
          </a:xfrm>
          <a:prstGeom prst="bentConnector3">
            <a:avLst>
              <a:gd name="adj1" fmla="val 50000"/>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7300277" y="5232782"/>
            <a:ext cx="654346" cy="253916"/>
          </a:xfrm>
          <a:prstGeom prst="rect">
            <a:avLst/>
          </a:prstGeom>
          <a:noFill/>
        </p:spPr>
        <p:txBody>
          <a:bodyPr wrap="none" rtlCol="0">
            <a:spAutoFit/>
          </a:bodyPr>
          <a:lstStyle/>
          <a:p>
            <a:r>
              <a:rPr lang="en-MY" sz="1050">
                <a:solidFill>
                  <a:prstClr val="black"/>
                </a:solidFill>
              </a:rPr>
              <a:t>20 mbps</a:t>
            </a:r>
          </a:p>
        </p:txBody>
      </p:sp>
      <p:pic>
        <p:nvPicPr>
          <p:cNvPr id="114" name="Picture 113"/>
          <p:cNvPicPr>
            <a:picLocks/>
          </p:cNvPicPr>
          <p:nvPr/>
        </p:nvPicPr>
        <p:blipFill>
          <a:blip r:embed="rId2">
            <a:clrChange>
              <a:clrFrom>
                <a:srgbClr val="FFFFB5"/>
              </a:clrFrom>
              <a:clrTo>
                <a:srgbClr val="FFFFB5">
                  <a:alpha val="0"/>
                </a:srgbClr>
              </a:clrTo>
            </a:clrChange>
          </a:blip>
          <a:stretch>
            <a:fillRect/>
          </a:stretch>
        </p:blipFill>
        <p:spPr>
          <a:xfrm>
            <a:off x="9969725" y="980627"/>
            <a:ext cx="107228" cy="190024"/>
          </a:xfrm>
          <a:prstGeom prst="rect">
            <a:avLst/>
          </a:prstGeom>
        </p:spPr>
      </p:pic>
      <p:pic>
        <p:nvPicPr>
          <p:cNvPr id="116" name="Picture 115"/>
          <p:cNvPicPr>
            <a:picLocks/>
          </p:cNvPicPr>
          <p:nvPr/>
        </p:nvPicPr>
        <p:blipFill>
          <a:blip r:embed="rId2">
            <a:clrChange>
              <a:clrFrom>
                <a:srgbClr val="FFFFB5"/>
              </a:clrFrom>
              <a:clrTo>
                <a:srgbClr val="FFFFB5">
                  <a:alpha val="0"/>
                </a:srgbClr>
              </a:clrTo>
            </a:clrChange>
          </a:blip>
          <a:stretch>
            <a:fillRect/>
          </a:stretch>
        </p:blipFill>
        <p:spPr>
          <a:xfrm>
            <a:off x="6546803" y="1075639"/>
            <a:ext cx="107228" cy="190024"/>
          </a:xfrm>
          <a:prstGeom prst="rect">
            <a:avLst/>
          </a:prstGeom>
        </p:spPr>
      </p:pic>
      <p:pic>
        <p:nvPicPr>
          <p:cNvPr id="117" name="Picture 116"/>
          <p:cNvPicPr>
            <a:picLocks/>
          </p:cNvPicPr>
          <p:nvPr/>
        </p:nvPicPr>
        <p:blipFill>
          <a:blip r:embed="rId2">
            <a:clrChange>
              <a:clrFrom>
                <a:srgbClr val="FFFFB5"/>
              </a:clrFrom>
              <a:clrTo>
                <a:srgbClr val="FFFFB5">
                  <a:alpha val="0"/>
                </a:srgbClr>
              </a:clrTo>
            </a:clrChange>
          </a:blip>
          <a:stretch>
            <a:fillRect/>
          </a:stretch>
        </p:blipFill>
        <p:spPr>
          <a:xfrm>
            <a:off x="3522382" y="1002137"/>
            <a:ext cx="107228" cy="190024"/>
          </a:xfrm>
          <a:prstGeom prst="rect">
            <a:avLst/>
          </a:prstGeom>
        </p:spPr>
      </p:pic>
      <p:pic>
        <p:nvPicPr>
          <p:cNvPr id="118" name="Picture 117"/>
          <p:cNvPicPr>
            <a:picLocks/>
          </p:cNvPicPr>
          <p:nvPr/>
        </p:nvPicPr>
        <p:blipFill>
          <a:blip r:embed="rId2">
            <a:clrChange>
              <a:clrFrom>
                <a:srgbClr val="FFFFB5"/>
              </a:clrFrom>
              <a:clrTo>
                <a:srgbClr val="FFFFB5">
                  <a:alpha val="0"/>
                </a:srgbClr>
              </a:clrTo>
            </a:clrChange>
          </a:blip>
          <a:stretch>
            <a:fillRect/>
          </a:stretch>
        </p:blipFill>
        <p:spPr>
          <a:xfrm>
            <a:off x="3409202" y="3697220"/>
            <a:ext cx="107228" cy="190024"/>
          </a:xfrm>
          <a:prstGeom prst="rect">
            <a:avLst/>
          </a:prstGeom>
        </p:spPr>
      </p:pic>
      <p:sp>
        <p:nvSpPr>
          <p:cNvPr id="129" name="Rectangle 128"/>
          <p:cNvSpPr/>
          <p:nvPr/>
        </p:nvSpPr>
        <p:spPr>
          <a:xfrm>
            <a:off x="1314645" y="3660071"/>
            <a:ext cx="2203628" cy="1988857"/>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000" b="1" dirty="0" err="1">
                <a:solidFill>
                  <a:prstClr val="black"/>
                </a:solidFill>
              </a:rPr>
              <a:t>Pejabat</a:t>
            </a:r>
            <a:r>
              <a:rPr lang="en-US" sz="1000" b="1" dirty="0">
                <a:solidFill>
                  <a:prstClr val="black"/>
                </a:solidFill>
              </a:rPr>
              <a:t> </a:t>
            </a:r>
            <a:r>
              <a:rPr lang="en-US" sz="1000" b="1" dirty="0" err="1">
                <a:solidFill>
                  <a:prstClr val="black"/>
                </a:solidFill>
              </a:rPr>
              <a:t>Parol</a:t>
            </a:r>
            <a:r>
              <a:rPr lang="en-US" sz="1000" b="1" dirty="0">
                <a:solidFill>
                  <a:prstClr val="black"/>
                </a:solidFill>
              </a:rPr>
              <a:t> Daerah (52)</a:t>
            </a:r>
          </a:p>
        </p:txBody>
      </p:sp>
      <p:sp>
        <p:nvSpPr>
          <p:cNvPr id="130" name="Rectangle 129"/>
          <p:cNvSpPr/>
          <p:nvPr/>
        </p:nvSpPr>
        <p:spPr>
          <a:xfrm>
            <a:off x="4582724" y="630420"/>
            <a:ext cx="3375793" cy="2532422"/>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000" b="1" dirty="0" err="1">
                <a:solidFill>
                  <a:prstClr val="black"/>
                </a:solidFill>
              </a:rPr>
              <a:t>Ibu</a:t>
            </a:r>
            <a:r>
              <a:rPr lang="en-US" sz="1000" b="1" dirty="0">
                <a:solidFill>
                  <a:prstClr val="black"/>
                </a:solidFill>
              </a:rPr>
              <a:t> </a:t>
            </a:r>
            <a:r>
              <a:rPr lang="en-US" sz="1000" b="1" dirty="0" err="1">
                <a:solidFill>
                  <a:prstClr val="black"/>
                </a:solidFill>
              </a:rPr>
              <a:t>Pejabat</a:t>
            </a:r>
            <a:r>
              <a:rPr lang="en-US" sz="1000" b="1" dirty="0">
                <a:solidFill>
                  <a:prstClr val="black"/>
                </a:solidFill>
              </a:rPr>
              <a:t> </a:t>
            </a:r>
            <a:r>
              <a:rPr lang="en-US" sz="1000" b="1" dirty="0" err="1">
                <a:solidFill>
                  <a:prstClr val="black"/>
                </a:solidFill>
              </a:rPr>
              <a:t>Penjara</a:t>
            </a:r>
            <a:r>
              <a:rPr lang="en-US" sz="1000" b="1" dirty="0">
                <a:solidFill>
                  <a:prstClr val="black"/>
                </a:solidFill>
              </a:rPr>
              <a:t> Malaysia (IPPM) </a:t>
            </a:r>
            <a:r>
              <a:rPr lang="en-US" sz="1000" b="1" dirty="0" err="1">
                <a:solidFill>
                  <a:prstClr val="black"/>
                </a:solidFill>
              </a:rPr>
              <a:t>dan</a:t>
            </a:r>
            <a:r>
              <a:rPr lang="en-US" sz="1000" b="1" dirty="0">
                <a:solidFill>
                  <a:prstClr val="black"/>
                </a:solidFill>
              </a:rPr>
              <a:t> </a:t>
            </a:r>
            <a:r>
              <a:rPr lang="en-US" sz="1000" b="1" dirty="0" err="1">
                <a:solidFill>
                  <a:prstClr val="black"/>
                </a:solidFill>
              </a:rPr>
              <a:t>Institusi</a:t>
            </a:r>
            <a:r>
              <a:rPr lang="en-US" sz="1000" b="1" dirty="0">
                <a:solidFill>
                  <a:prstClr val="black"/>
                </a:solidFill>
              </a:rPr>
              <a:t> </a:t>
            </a:r>
            <a:r>
              <a:rPr lang="en-US" sz="1000" b="1" dirty="0" err="1">
                <a:solidFill>
                  <a:prstClr val="black"/>
                </a:solidFill>
              </a:rPr>
              <a:t>Penjara</a:t>
            </a:r>
            <a:r>
              <a:rPr lang="en-US" sz="1000" b="1" dirty="0">
                <a:solidFill>
                  <a:prstClr val="black"/>
                </a:solidFill>
              </a:rPr>
              <a:t> (44)</a:t>
            </a:r>
          </a:p>
        </p:txBody>
      </p:sp>
      <p:sp>
        <p:nvSpPr>
          <p:cNvPr id="132" name="Rectangle 131"/>
          <p:cNvSpPr/>
          <p:nvPr/>
        </p:nvSpPr>
        <p:spPr>
          <a:xfrm>
            <a:off x="1511505" y="945771"/>
            <a:ext cx="2303477" cy="1975606"/>
          </a:xfrm>
          <a:prstGeom prst="rect">
            <a:avLst/>
          </a:prstGeom>
          <a:solidFill>
            <a:srgbClr val="FFFF99"/>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000" b="1" dirty="0" err="1">
                <a:solidFill>
                  <a:prstClr val="black"/>
                </a:solidFill>
              </a:rPr>
              <a:t>Pejabat</a:t>
            </a:r>
            <a:r>
              <a:rPr lang="en-US" sz="1000" b="1" dirty="0">
                <a:solidFill>
                  <a:prstClr val="black"/>
                </a:solidFill>
              </a:rPr>
              <a:t> </a:t>
            </a:r>
            <a:r>
              <a:rPr lang="en-US" sz="1000" b="1" dirty="0" err="1">
                <a:solidFill>
                  <a:prstClr val="black"/>
                </a:solidFill>
              </a:rPr>
              <a:t>Pengarah</a:t>
            </a:r>
            <a:r>
              <a:rPr lang="en-US" sz="1000" b="1" dirty="0">
                <a:solidFill>
                  <a:prstClr val="black"/>
                </a:solidFill>
              </a:rPr>
              <a:t> </a:t>
            </a:r>
            <a:r>
              <a:rPr lang="en-US" sz="1000" b="1" dirty="0" err="1">
                <a:solidFill>
                  <a:prstClr val="black"/>
                </a:solidFill>
              </a:rPr>
              <a:t>Negeri</a:t>
            </a:r>
            <a:r>
              <a:rPr lang="en-US" sz="1000" b="1" dirty="0">
                <a:solidFill>
                  <a:prstClr val="black"/>
                </a:solidFill>
              </a:rPr>
              <a:t> (13)</a:t>
            </a:r>
          </a:p>
        </p:txBody>
      </p:sp>
      <p:sp>
        <p:nvSpPr>
          <p:cNvPr id="154" name="Rectangle 153"/>
          <p:cNvSpPr/>
          <p:nvPr/>
        </p:nvSpPr>
        <p:spPr>
          <a:xfrm>
            <a:off x="8031683" y="921975"/>
            <a:ext cx="3034914" cy="2077698"/>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000" b="1" dirty="0" err="1">
                <a:solidFill>
                  <a:prstClr val="black"/>
                </a:solidFill>
              </a:rPr>
              <a:t>Pusat</a:t>
            </a:r>
            <a:r>
              <a:rPr lang="en-US" sz="1000" b="1" dirty="0">
                <a:solidFill>
                  <a:prstClr val="black"/>
                </a:solidFill>
              </a:rPr>
              <a:t> </a:t>
            </a:r>
            <a:r>
              <a:rPr lang="en-US" sz="1000" b="1" dirty="0" err="1">
                <a:solidFill>
                  <a:prstClr val="black"/>
                </a:solidFill>
              </a:rPr>
              <a:t>Latihan</a:t>
            </a:r>
            <a:r>
              <a:rPr lang="en-US" sz="1000" b="1" dirty="0">
                <a:solidFill>
                  <a:prstClr val="black"/>
                </a:solidFill>
              </a:rPr>
              <a:t> (4)</a:t>
            </a:r>
          </a:p>
        </p:txBody>
      </p:sp>
      <p:sp>
        <p:nvSpPr>
          <p:cNvPr id="155" name="Rectangle 154"/>
          <p:cNvSpPr/>
          <p:nvPr/>
        </p:nvSpPr>
        <p:spPr>
          <a:xfrm>
            <a:off x="8978113" y="3776599"/>
            <a:ext cx="2699360" cy="2227305"/>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000" b="1" dirty="0" err="1">
                <a:solidFill>
                  <a:prstClr val="black"/>
                </a:solidFill>
              </a:rPr>
              <a:t>Kem</a:t>
            </a:r>
            <a:r>
              <a:rPr lang="en-US" sz="1000" b="1" dirty="0">
                <a:solidFill>
                  <a:prstClr val="black"/>
                </a:solidFill>
              </a:rPr>
              <a:t> </a:t>
            </a:r>
            <a:r>
              <a:rPr lang="en-US" sz="1000" b="1" dirty="0" err="1">
                <a:solidFill>
                  <a:prstClr val="black"/>
                </a:solidFill>
              </a:rPr>
              <a:t>Pemulihan</a:t>
            </a:r>
            <a:r>
              <a:rPr lang="en-US" sz="1000" b="1" dirty="0">
                <a:solidFill>
                  <a:prstClr val="black"/>
                </a:solidFill>
              </a:rPr>
              <a:t> </a:t>
            </a:r>
            <a:r>
              <a:rPr lang="en-US" sz="1000" b="1" dirty="0" err="1">
                <a:solidFill>
                  <a:prstClr val="black"/>
                </a:solidFill>
              </a:rPr>
              <a:t>Kemasyarakatan</a:t>
            </a:r>
            <a:r>
              <a:rPr lang="en-US" sz="1000" b="1" dirty="0">
                <a:solidFill>
                  <a:prstClr val="black"/>
                </a:solidFill>
              </a:rPr>
              <a:t>(6)</a:t>
            </a:r>
          </a:p>
        </p:txBody>
      </p:sp>
      <p:cxnSp>
        <p:nvCxnSpPr>
          <p:cNvPr id="163" name="Elbow Connector 162"/>
          <p:cNvCxnSpPr/>
          <p:nvPr/>
        </p:nvCxnSpPr>
        <p:spPr>
          <a:xfrm>
            <a:off x="3037831" y="2822047"/>
            <a:ext cx="2573156" cy="1683462"/>
          </a:xfrm>
          <a:prstGeom prst="bentConnector3">
            <a:avLst>
              <a:gd name="adj1" fmla="val 50000"/>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80" name="Rectangle 179"/>
          <p:cNvSpPr>
            <a:spLocks noChangeAspect="1"/>
          </p:cNvSpPr>
          <p:nvPr/>
        </p:nvSpPr>
        <p:spPr>
          <a:xfrm>
            <a:off x="1603548" y="1238942"/>
            <a:ext cx="779337" cy="267668"/>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a:solidFill>
                  <a:prstClr val="black"/>
                </a:solidFill>
              </a:rPr>
              <a:t>PC (13)</a:t>
            </a:r>
          </a:p>
          <a:p>
            <a:pPr algn="ctr" defTabSz="457200"/>
            <a:endParaRPr lang="en-US" sz="900" dirty="0">
              <a:solidFill>
                <a:prstClr val="black"/>
              </a:solidFill>
            </a:endParaRPr>
          </a:p>
        </p:txBody>
      </p:sp>
      <p:pic>
        <p:nvPicPr>
          <p:cNvPr id="181" name="Picture 180"/>
          <p:cNvPicPr>
            <a:picLocks noChangeAspect="1"/>
          </p:cNvPicPr>
          <p:nvPr/>
        </p:nvPicPr>
        <p:blipFill>
          <a:blip r:embed="rId3">
            <a:clrChange>
              <a:clrFrom>
                <a:srgbClr val="C9E7B7"/>
              </a:clrFrom>
              <a:clrTo>
                <a:srgbClr val="C9E7B7">
                  <a:alpha val="0"/>
                </a:srgbClr>
              </a:clrTo>
            </a:clrChange>
          </a:blip>
          <a:stretch>
            <a:fillRect/>
          </a:stretch>
        </p:blipFill>
        <p:spPr>
          <a:xfrm>
            <a:off x="2198517" y="1259586"/>
            <a:ext cx="115444" cy="135268"/>
          </a:xfrm>
          <a:prstGeom prst="rect">
            <a:avLst/>
          </a:prstGeom>
        </p:spPr>
      </p:pic>
      <p:sp>
        <p:nvSpPr>
          <p:cNvPr id="70" name="Rectangle 69"/>
          <p:cNvSpPr/>
          <p:nvPr/>
        </p:nvSpPr>
        <p:spPr>
          <a:xfrm>
            <a:off x="7207845" y="5496998"/>
            <a:ext cx="1057485" cy="738296"/>
          </a:xfrm>
          <a:prstGeom prst="rect">
            <a:avLst/>
          </a:prstGeom>
          <a:solidFill>
            <a:srgbClr val="FFFF99"/>
          </a:solidFill>
          <a:ln w="3175" cap="flat" cmpd="sng" algn="ctr">
            <a:solidFill>
              <a:sysClr val="windowText" lastClr="000000"/>
            </a:solidFill>
            <a:prstDash val="solid"/>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lang="en-US" sz="800" b="1" kern="0" dirty="0">
                <a:solidFill>
                  <a:prstClr val="black"/>
                </a:solidFill>
                <a:latin typeface="Arial" panose="020B0604020202020204" pitchFamily="34" charset="0"/>
                <a:cs typeface="Arial" panose="020B0604020202020204" pitchFamily="34" charset="0"/>
              </a:rPr>
              <a:t>Data Recovery Centre di </a:t>
            </a:r>
            <a:r>
              <a:rPr lang="en-US" sz="800" b="1" kern="0" dirty="0" err="1">
                <a:solidFill>
                  <a:prstClr val="black"/>
                </a:solidFill>
                <a:latin typeface="Arial" panose="020B0604020202020204" pitchFamily="34" charset="0"/>
                <a:cs typeface="Arial" panose="020B0604020202020204" pitchFamily="34" charset="0"/>
              </a:rPr>
              <a:t>Institusi</a:t>
            </a:r>
            <a:r>
              <a:rPr lang="en-US" sz="800" b="1" kern="0" dirty="0">
                <a:solidFill>
                  <a:prstClr val="black"/>
                </a:solidFill>
                <a:latin typeface="Arial" panose="020B0604020202020204" pitchFamily="34" charset="0"/>
                <a:cs typeface="Arial" panose="020B0604020202020204" pitchFamily="34" charset="0"/>
              </a:rPr>
              <a:t> </a:t>
            </a:r>
            <a:r>
              <a:rPr lang="en-US" sz="800" b="1" kern="0" dirty="0" err="1">
                <a:solidFill>
                  <a:prstClr val="black"/>
                </a:solidFill>
                <a:latin typeface="Arial" panose="020B0604020202020204" pitchFamily="34" charset="0"/>
                <a:cs typeface="Arial" panose="020B0604020202020204" pitchFamily="34" charset="0"/>
              </a:rPr>
              <a:t>Penjara</a:t>
            </a:r>
            <a:r>
              <a:rPr lang="en-US" sz="800" b="1" kern="0" dirty="0">
                <a:solidFill>
                  <a:prstClr val="black"/>
                </a:solidFill>
                <a:latin typeface="Arial" panose="020B0604020202020204" pitchFamily="34" charset="0"/>
                <a:cs typeface="Arial" panose="020B0604020202020204" pitchFamily="34" charset="0"/>
              </a:rPr>
              <a:t> </a:t>
            </a:r>
            <a:r>
              <a:rPr lang="en-US" sz="800" b="1" kern="0" dirty="0" err="1">
                <a:solidFill>
                  <a:prstClr val="black"/>
                </a:solidFill>
                <a:latin typeface="Arial" panose="020B0604020202020204" pitchFamily="34" charset="0"/>
                <a:cs typeface="Arial" panose="020B0604020202020204" pitchFamily="34" charset="0"/>
              </a:rPr>
              <a:t>Bentong</a:t>
            </a:r>
            <a:r>
              <a:rPr lang="en-US" sz="800" b="1" kern="0" dirty="0">
                <a:solidFill>
                  <a:prstClr val="black"/>
                </a:solidFill>
                <a:latin typeface="Arial" panose="020B0604020202020204" pitchFamily="34" charset="0"/>
                <a:cs typeface="Arial" panose="020B0604020202020204" pitchFamily="34" charset="0"/>
              </a:rPr>
              <a:t>, Pahang</a:t>
            </a:r>
            <a:r>
              <a:rPr kumimoji="0" lang="en-US" sz="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pic>
        <p:nvPicPr>
          <p:cNvPr id="68" name="Picture 67"/>
          <p:cNvPicPr>
            <a:picLocks/>
          </p:cNvPicPr>
          <p:nvPr/>
        </p:nvPicPr>
        <p:blipFill>
          <a:blip r:embed="rId2">
            <a:clrChange>
              <a:clrFrom>
                <a:srgbClr val="FFFFB5"/>
              </a:clrFrom>
              <a:clrTo>
                <a:srgbClr val="FFFFB5">
                  <a:alpha val="0"/>
                </a:srgbClr>
              </a:clrTo>
            </a:clrChange>
          </a:blip>
          <a:stretch>
            <a:fillRect/>
          </a:stretch>
        </p:blipFill>
        <p:spPr>
          <a:xfrm>
            <a:off x="8093847" y="5522934"/>
            <a:ext cx="157612" cy="190836"/>
          </a:xfrm>
          <a:prstGeom prst="rect">
            <a:avLst/>
          </a:prstGeom>
        </p:spPr>
      </p:pic>
      <p:sp>
        <p:nvSpPr>
          <p:cNvPr id="71" name="Rectangle 70"/>
          <p:cNvSpPr/>
          <p:nvPr/>
        </p:nvSpPr>
        <p:spPr>
          <a:xfrm>
            <a:off x="6738185" y="2598399"/>
            <a:ext cx="918348" cy="521900"/>
          </a:xfrm>
          <a:prstGeom prst="rect">
            <a:avLst/>
          </a:prstGeom>
          <a:solidFill>
            <a:srgbClr val="FFFF99"/>
          </a:solidFill>
          <a:ln w="3175" cap="flat" cmpd="sng" algn="ctr">
            <a:solidFill>
              <a:sysClr val="windowText" lastClr="000000"/>
            </a:solidFill>
            <a:prstDash val="solid"/>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lang="en-US" sz="800" b="1" kern="0" dirty="0">
                <a:solidFill>
                  <a:prstClr val="black"/>
                </a:solidFill>
                <a:latin typeface="Arial" panose="020B0604020202020204" pitchFamily="34" charset="0"/>
                <a:cs typeface="Arial" panose="020B0604020202020204" pitchFamily="34" charset="0"/>
              </a:rPr>
              <a:t>Data Center di IPPM, </a:t>
            </a:r>
            <a:r>
              <a:rPr lang="en-US" sz="800" b="1" kern="0" dirty="0" err="1">
                <a:solidFill>
                  <a:prstClr val="black"/>
                </a:solidFill>
                <a:latin typeface="Arial" panose="020B0604020202020204" pitchFamily="34" charset="0"/>
                <a:cs typeface="Arial" panose="020B0604020202020204" pitchFamily="34" charset="0"/>
              </a:rPr>
              <a:t>Kajang</a:t>
            </a:r>
            <a:r>
              <a:rPr kumimoji="0" lang="en-US" sz="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pic>
        <p:nvPicPr>
          <p:cNvPr id="72" name="Picture 71"/>
          <p:cNvPicPr>
            <a:picLocks/>
          </p:cNvPicPr>
          <p:nvPr/>
        </p:nvPicPr>
        <p:blipFill>
          <a:blip r:embed="rId2">
            <a:clrChange>
              <a:clrFrom>
                <a:srgbClr val="FFFFB5"/>
              </a:clrFrom>
              <a:clrTo>
                <a:srgbClr val="FFFFB5">
                  <a:alpha val="0"/>
                </a:srgbClr>
              </a:clrTo>
            </a:clrChange>
          </a:blip>
          <a:stretch>
            <a:fillRect/>
          </a:stretch>
        </p:blipFill>
        <p:spPr>
          <a:xfrm>
            <a:off x="7478010" y="2600856"/>
            <a:ext cx="109449" cy="132319"/>
          </a:xfrm>
          <a:prstGeom prst="rect">
            <a:avLst/>
          </a:prstGeom>
        </p:spPr>
      </p:pic>
      <p:pic>
        <p:nvPicPr>
          <p:cNvPr id="74" name="Picture 73"/>
          <p:cNvPicPr>
            <a:picLocks/>
          </p:cNvPicPr>
          <p:nvPr/>
        </p:nvPicPr>
        <p:blipFill>
          <a:blip r:embed="rId2">
            <a:clrChange>
              <a:clrFrom>
                <a:srgbClr val="FFFFB5"/>
              </a:clrFrom>
              <a:clrTo>
                <a:srgbClr val="FFFFB5">
                  <a:alpha val="0"/>
                </a:srgbClr>
              </a:clrTo>
            </a:clrChange>
          </a:blip>
          <a:stretch>
            <a:fillRect/>
          </a:stretch>
        </p:blipFill>
        <p:spPr>
          <a:xfrm>
            <a:off x="11413586" y="3904983"/>
            <a:ext cx="126248" cy="164713"/>
          </a:xfrm>
          <a:prstGeom prst="rect">
            <a:avLst/>
          </a:prstGeom>
          <a:solidFill>
            <a:srgbClr val="FFFF99"/>
          </a:solidFill>
        </p:spPr>
      </p:pic>
      <p:pic>
        <p:nvPicPr>
          <p:cNvPr id="75" name="Picture 74"/>
          <p:cNvPicPr>
            <a:picLocks/>
          </p:cNvPicPr>
          <p:nvPr/>
        </p:nvPicPr>
        <p:blipFill>
          <a:blip r:embed="rId2">
            <a:clrChange>
              <a:clrFrom>
                <a:srgbClr val="FFFFB5"/>
              </a:clrFrom>
              <a:clrTo>
                <a:srgbClr val="FFFFB5">
                  <a:alpha val="0"/>
                </a:srgbClr>
              </a:clrTo>
            </a:clrChange>
          </a:blip>
          <a:stretch>
            <a:fillRect/>
          </a:stretch>
        </p:blipFill>
        <p:spPr>
          <a:xfrm>
            <a:off x="3310453" y="3727673"/>
            <a:ext cx="157612" cy="190836"/>
          </a:xfrm>
          <a:prstGeom prst="rect">
            <a:avLst/>
          </a:prstGeom>
          <a:solidFill>
            <a:srgbClr val="FFFF99"/>
          </a:solidFill>
        </p:spPr>
      </p:pic>
      <p:pic>
        <p:nvPicPr>
          <p:cNvPr id="76" name="Picture 75"/>
          <p:cNvPicPr>
            <a:picLocks/>
          </p:cNvPicPr>
          <p:nvPr/>
        </p:nvPicPr>
        <p:blipFill>
          <a:blip r:embed="rId2">
            <a:clrChange>
              <a:clrFrom>
                <a:srgbClr val="FFFFB5"/>
              </a:clrFrom>
              <a:clrTo>
                <a:srgbClr val="FFFFB5">
                  <a:alpha val="0"/>
                </a:srgbClr>
              </a:clrTo>
            </a:clrChange>
          </a:blip>
          <a:stretch>
            <a:fillRect/>
          </a:stretch>
        </p:blipFill>
        <p:spPr>
          <a:xfrm>
            <a:off x="10862518" y="945771"/>
            <a:ext cx="157612" cy="190836"/>
          </a:xfrm>
          <a:prstGeom prst="rect">
            <a:avLst/>
          </a:prstGeom>
        </p:spPr>
      </p:pic>
      <p:pic>
        <p:nvPicPr>
          <p:cNvPr id="77" name="Picture 76"/>
          <p:cNvPicPr>
            <a:picLocks/>
          </p:cNvPicPr>
          <p:nvPr/>
        </p:nvPicPr>
        <p:blipFill>
          <a:blip r:embed="rId2">
            <a:clrChange>
              <a:clrFrom>
                <a:srgbClr val="FFFFB5"/>
              </a:clrFrom>
              <a:clrTo>
                <a:srgbClr val="FFFFB5">
                  <a:alpha val="0"/>
                </a:srgbClr>
              </a:clrTo>
            </a:clrChange>
          </a:blip>
          <a:stretch>
            <a:fillRect/>
          </a:stretch>
        </p:blipFill>
        <p:spPr>
          <a:xfrm>
            <a:off x="7787937" y="789585"/>
            <a:ext cx="157612" cy="190836"/>
          </a:xfrm>
          <a:prstGeom prst="rect">
            <a:avLst/>
          </a:prstGeom>
        </p:spPr>
      </p:pic>
      <p:pic>
        <p:nvPicPr>
          <p:cNvPr id="78" name="Picture 77"/>
          <p:cNvPicPr>
            <a:picLocks/>
          </p:cNvPicPr>
          <p:nvPr/>
        </p:nvPicPr>
        <p:blipFill>
          <a:blip r:embed="rId2">
            <a:clrChange>
              <a:clrFrom>
                <a:srgbClr val="FFFFB5"/>
              </a:clrFrom>
              <a:clrTo>
                <a:srgbClr val="FFFFB5">
                  <a:alpha val="0"/>
                </a:srgbClr>
              </a:clrTo>
            </a:clrChange>
          </a:blip>
          <a:stretch>
            <a:fillRect/>
          </a:stretch>
        </p:blipFill>
        <p:spPr>
          <a:xfrm>
            <a:off x="3536425" y="990059"/>
            <a:ext cx="157612" cy="190836"/>
          </a:xfrm>
          <a:prstGeom prst="rect">
            <a:avLst/>
          </a:prstGeom>
        </p:spPr>
      </p:pic>
      <p:sp>
        <p:nvSpPr>
          <p:cNvPr id="80" name="Rectangle 79"/>
          <p:cNvSpPr>
            <a:spLocks noChangeAspect="1"/>
          </p:cNvSpPr>
          <p:nvPr/>
        </p:nvSpPr>
        <p:spPr>
          <a:xfrm>
            <a:off x="5617610" y="4165787"/>
            <a:ext cx="952972" cy="565369"/>
          </a:xfrm>
          <a:prstGeom prst="rect">
            <a:avLst/>
          </a:prstGeom>
          <a:solidFill>
            <a:srgbClr val="99FF99"/>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prstClr val="black"/>
                </a:solidFill>
                <a:effectLst/>
                <a:uLnTx/>
                <a:uFillTx/>
                <a:latin typeface="Calibri"/>
                <a:ea typeface="+mn-ea"/>
                <a:cs typeface="+mn-cs"/>
              </a:rPr>
              <a:t>MyGovNet</a:t>
            </a:r>
            <a:endParaRPr kumimoji="0" lang="en-US" sz="10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a:ea typeface="+mn-ea"/>
              <a:cs typeface="+mn-cs"/>
            </a:endParaRPr>
          </a:p>
        </p:txBody>
      </p:sp>
      <p:pic>
        <p:nvPicPr>
          <p:cNvPr id="81" name="Picture 80"/>
          <p:cNvPicPr>
            <a:picLocks noChangeAspect="1"/>
          </p:cNvPicPr>
          <p:nvPr/>
        </p:nvPicPr>
        <p:blipFill>
          <a:blip r:embed="rId4">
            <a:clrChange>
              <a:clrFrom>
                <a:srgbClr val="C9E7B7"/>
              </a:clrFrom>
              <a:clrTo>
                <a:srgbClr val="C9E7B7">
                  <a:alpha val="0"/>
                </a:srgbClr>
              </a:clrTo>
            </a:clrChange>
          </a:blip>
          <a:stretch>
            <a:fillRect/>
          </a:stretch>
        </p:blipFill>
        <p:spPr>
          <a:xfrm>
            <a:off x="6408003" y="4180673"/>
            <a:ext cx="126203" cy="144000"/>
          </a:xfrm>
          <a:prstGeom prst="rect">
            <a:avLst/>
          </a:prstGeom>
        </p:spPr>
      </p:pic>
      <p:sp>
        <p:nvSpPr>
          <p:cNvPr id="95" name="Rectangle 94"/>
          <p:cNvSpPr>
            <a:spLocks noChangeAspect="1"/>
          </p:cNvSpPr>
          <p:nvPr/>
        </p:nvSpPr>
        <p:spPr>
          <a:xfrm>
            <a:off x="108288" y="347415"/>
            <a:ext cx="769337" cy="400723"/>
          </a:xfrm>
          <a:prstGeom prst="rect">
            <a:avLst/>
          </a:prstGeom>
          <a:solidFill>
            <a:schemeClr val="accent2">
              <a:lumMod val="60000"/>
              <a:lumOff val="40000"/>
            </a:schemeClr>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Device</a:t>
            </a:r>
          </a:p>
        </p:txBody>
      </p:sp>
      <p:pic>
        <p:nvPicPr>
          <p:cNvPr id="96" name="Picture 95"/>
          <p:cNvPicPr>
            <a:picLocks noChangeAspect="1"/>
          </p:cNvPicPr>
          <p:nvPr/>
        </p:nvPicPr>
        <p:blipFill>
          <a:blip r:embed="rId3">
            <a:clrChange>
              <a:clrFrom>
                <a:srgbClr val="C9E7B7"/>
              </a:clrFrom>
              <a:clrTo>
                <a:srgbClr val="C9E7B7">
                  <a:alpha val="0"/>
                </a:srgbClr>
              </a:clrTo>
            </a:clrChange>
          </a:blip>
          <a:stretch>
            <a:fillRect/>
          </a:stretch>
        </p:blipFill>
        <p:spPr>
          <a:xfrm>
            <a:off x="742600" y="381929"/>
            <a:ext cx="98224" cy="139011"/>
          </a:xfrm>
          <a:prstGeom prst="rect">
            <a:avLst/>
          </a:prstGeom>
        </p:spPr>
      </p:pic>
      <p:sp>
        <p:nvSpPr>
          <p:cNvPr id="97" name="Rectangle 96"/>
          <p:cNvSpPr>
            <a:spLocks noChangeAspect="1"/>
          </p:cNvSpPr>
          <p:nvPr/>
        </p:nvSpPr>
        <p:spPr>
          <a:xfrm>
            <a:off x="106487" y="794270"/>
            <a:ext cx="772937" cy="456692"/>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a:solidFill>
                  <a:schemeClr val="tx1"/>
                </a:solidFill>
                <a:latin typeface="Arial" panose="020B0604020202020204" pitchFamily="34" charset="0"/>
                <a:cs typeface="Arial" panose="020B0604020202020204" pitchFamily="34" charset="0"/>
              </a:rPr>
              <a:t>As Is Device</a:t>
            </a:r>
          </a:p>
        </p:txBody>
      </p:sp>
      <p:pic>
        <p:nvPicPr>
          <p:cNvPr id="98" name="Picture 97"/>
          <p:cNvPicPr>
            <a:picLocks noChangeAspect="1"/>
          </p:cNvPicPr>
          <p:nvPr/>
        </p:nvPicPr>
        <p:blipFill>
          <a:blip r:embed="rId3">
            <a:clrChange>
              <a:clrFrom>
                <a:srgbClr val="C9E7B7"/>
              </a:clrFrom>
              <a:clrTo>
                <a:srgbClr val="C9E7B7">
                  <a:alpha val="0"/>
                </a:srgbClr>
              </a:clrTo>
            </a:clrChange>
          </a:blip>
          <a:stretch>
            <a:fillRect/>
          </a:stretch>
        </p:blipFill>
        <p:spPr>
          <a:xfrm>
            <a:off x="752536" y="814237"/>
            <a:ext cx="95108" cy="134600"/>
          </a:xfrm>
          <a:prstGeom prst="rect">
            <a:avLst/>
          </a:prstGeom>
        </p:spPr>
      </p:pic>
      <p:sp>
        <p:nvSpPr>
          <p:cNvPr id="100" name="Rectangle 99"/>
          <p:cNvSpPr>
            <a:spLocks noChangeAspect="1"/>
          </p:cNvSpPr>
          <p:nvPr/>
        </p:nvSpPr>
        <p:spPr>
          <a:xfrm>
            <a:off x="114497" y="1294072"/>
            <a:ext cx="785127" cy="427586"/>
          </a:xfrm>
          <a:prstGeom prst="rect">
            <a:avLst/>
          </a:prstGeom>
          <a:solidFill>
            <a:srgbClr val="99FF99"/>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Network</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9" name="Picture 98"/>
          <p:cNvPicPr>
            <a:picLocks noChangeAspect="1"/>
          </p:cNvPicPr>
          <p:nvPr/>
        </p:nvPicPr>
        <p:blipFill>
          <a:blip r:embed="rId4">
            <a:clrChange>
              <a:clrFrom>
                <a:srgbClr val="C9E7B7"/>
              </a:clrFrom>
              <a:clrTo>
                <a:srgbClr val="C9E7B7">
                  <a:alpha val="0"/>
                </a:srgbClr>
              </a:clrTo>
            </a:clrChange>
          </a:blip>
          <a:stretch>
            <a:fillRect/>
          </a:stretch>
        </p:blipFill>
        <p:spPr>
          <a:xfrm>
            <a:off x="751922" y="1342669"/>
            <a:ext cx="131065" cy="122167"/>
          </a:xfrm>
          <a:prstGeom prst="rect">
            <a:avLst/>
          </a:prstGeom>
          <a:noFill/>
        </p:spPr>
      </p:pic>
      <p:sp>
        <p:nvSpPr>
          <p:cNvPr id="101" name="Rectangle 100"/>
          <p:cNvSpPr/>
          <p:nvPr/>
        </p:nvSpPr>
        <p:spPr>
          <a:xfrm>
            <a:off x="122318" y="1750921"/>
            <a:ext cx="766917" cy="340444"/>
          </a:xfrm>
          <a:prstGeom prst="rect">
            <a:avLst/>
          </a:prstGeom>
          <a:solidFill>
            <a:srgbClr val="FFFF99"/>
          </a:solidFill>
          <a:ln w="3175" cap="flat" cmpd="sng" algn="ctr">
            <a:solidFill>
              <a:sysClr val="windowText" lastClr="000000"/>
            </a:solidFill>
            <a:prstDash val="solid"/>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Location	</a:t>
            </a:r>
          </a:p>
        </p:txBody>
      </p:sp>
      <p:pic>
        <p:nvPicPr>
          <p:cNvPr id="102" name="Picture 101"/>
          <p:cNvPicPr>
            <a:picLocks/>
          </p:cNvPicPr>
          <p:nvPr/>
        </p:nvPicPr>
        <p:blipFill>
          <a:blip r:embed="rId2">
            <a:clrChange>
              <a:clrFrom>
                <a:srgbClr val="FFFFB5"/>
              </a:clrFrom>
              <a:clrTo>
                <a:srgbClr val="FFFFB5">
                  <a:alpha val="0"/>
                </a:srgbClr>
              </a:clrTo>
            </a:clrChange>
          </a:blip>
          <a:stretch>
            <a:fillRect/>
          </a:stretch>
        </p:blipFill>
        <p:spPr>
          <a:xfrm>
            <a:off x="751922" y="1784322"/>
            <a:ext cx="135122" cy="136216"/>
          </a:xfrm>
          <a:prstGeom prst="rect">
            <a:avLst/>
          </a:prstGeom>
        </p:spPr>
      </p:pic>
      <p:sp>
        <p:nvSpPr>
          <p:cNvPr id="82" name="Rectangle 81"/>
          <p:cNvSpPr>
            <a:spLocks noChangeAspect="1"/>
          </p:cNvSpPr>
          <p:nvPr/>
        </p:nvSpPr>
        <p:spPr>
          <a:xfrm>
            <a:off x="2526136" y="1200454"/>
            <a:ext cx="1005208" cy="311576"/>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err="1">
                <a:solidFill>
                  <a:prstClr val="black"/>
                </a:solidFill>
              </a:rPr>
              <a:t>Pencetak</a:t>
            </a:r>
            <a:r>
              <a:rPr lang="en-US" sz="900" dirty="0">
                <a:solidFill>
                  <a:prstClr val="black"/>
                </a:solidFill>
              </a:rPr>
              <a:t> Laser </a:t>
            </a:r>
            <a:r>
              <a:rPr lang="en-US" sz="900" dirty="0" err="1">
                <a:solidFill>
                  <a:prstClr val="black"/>
                </a:solidFill>
              </a:rPr>
              <a:t>Warna</a:t>
            </a:r>
            <a:r>
              <a:rPr lang="en-US" sz="900" dirty="0">
                <a:solidFill>
                  <a:prstClr val="black"/>
                </a:solidFill>
              </a:rPr>
              <a:t> (2)</a:t>
            </a:r>
          </a:p>
          <a:p>
            <a:pPr algn="ctr" defTabSz="457200"/>
            <a:endParaRPr lang="en-US" sz="900" dirty="0">
              <a:solidFill>
                <a:prstClr val="black"/>
              </a:solidFill>
            </a:endParaRPr>
          </a:p>
          <a:p>
            <a:pPr algn="ctr" defTabSz="457200"/>
            <a:endParaRPr lang="en-US" sz="900" dirty="0">
              <a:solidFill>
                <a:prstClr val="black"/>
              </a:solidFill>
            </a:endParaRPr>
          </a:p>
        </p:txBody>
      </p:sp>
      <p:pic>
        <p:nvPicPr>
          <p:cNvPr id="69" name="Picture 68"/>
          <p:cNvPicPr>
            <a:picLocks noChangeAspect="1"/>
          </p:cNvPicPr>
          <p:nvPr/>
        </p:nvPicPr>
        <p:blipFill>
          <a:blip r:embed="rId5"/>
          <a:stretch>
            <a:fillRect/>
          </a:stretch>
        </p:blipFill>
        <p:spPr>
          <a:xfrm>
            <a:off x="3386856" y="1238164"/>
            <a:ext cx="128602" cy="149178"/>
          </a:xfrm>
          <a:prstGeom prst="rect">
            <a:avLst/>
          </a:prstGeom>
        </p:spPr>
      </p:pic>
      <p:sp>
        <p:nvSpPr>
          <p:cNvPr id="83" name="Rectangle 82"/>
          <p:cNvSpPr/>
          <p:nvPr/>
        </p:nvSpPr>
        <p:spPr>
          <a:xfrm>
            <a:off x="131231" y="2128347"/>
            <a:ext cx="785749" cy="394268"/>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000" dirty="0">
                <a:solidFill>
                  <a:schemeClr val="tx1"/>
                </a:solidFill>
                <a:latin typeface="Arial" panose="020B0604020202020204" pitchFamily="34" charset="0"/>
                <a:cs typeface="Arial" panose="020B0604020202020204" pitchFamily="34" charset="0"/>
              </a:rPr>
              <a:t>System</a:t>
            </a:r>
          </a:p>
          <a:p>
            <a:pPr algn="ctr"/>
            <a:r>
              <a:rPr lang="en-US" sz="1000" dirty="0">
                <a:solidFill>
                  <a:schemeClr val="tx1"/>
                </a:solidFill>
                <a:latin typeface="Arial" panose="020B0604020202020204" pitchFamily="34" charset="0"/>
                <a:cs typeface="Arial" panose="020B0604020202020204" pitchFamily="34" charset="0"/>
              </a:rPr>
              <a:t>Software</a:t>
            </a:r>
          </a:p>
        </p:txBody>
      </p:sp>
      <p:grpSp>
        <p:nvGrpSpPr>
          <p:cNvPr id="87" name="Group 86"/>
          <p:cNvGrpSpPr/>
          <p:nvPr/>
        </p:nvGrpSpPr>
        <p:grpSpPr>
          <a:xfrm>
            <a:off x="751922" y="2131233"/>
            <a:ext cx="166778" cy="145546"/>
            <a:chOff x="8636000" y="3520219"/>
            <a:chExt cx="341088" cy="375506"/>
          </a:xfrm>
          <a:noFill/>
        </p:grpSpPr>
        <p:sp>
          <p:nvSpPr>
            <p:cNvPr id="88" name="Oval 87"/>
            <p:cNvSpPr/>
            <p:nvPr/>
          </p:nvSpPr>
          <p:spPr>
            <a:xfrm>
              <a:off x="8686802" y="3520219"/>
              <a:ext cx="290286" cy="31019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9" name="Oval 88"/>
            <p:cNvSpPr/>
            <p:nvPr/>
          </p:nvSpPr>
          <p:spPr>
            <a:xfrm>
              <a:off x="8636000" y="3585529"/>
              <a:ext cx="290286" cy="31019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grpSp>
      <p:sp>
        <p:nvSpPr>
          <p:cNvPr id="90" name="Rectangle 89"/>
          <p:cNvSpPr/>
          <p:nvPr/>
        </p:nvSpPr>
        <p:spPr>
          <a:xfrm>
            <a:off x="1612002" y="2329595"/>
            <a:ext cx="1285108" cy="50035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defTabSz="457200"/>
            <a:r>
              <a:rPr lang="en-US" sz="900" dirty="0">
                <a:solidFill>
                  <a:prstClr val="black"/>
                </a:solidFill>
              </a:rPr>
              <a:t>SMPP , SMPPRL, </a:t>
            </a:r>
            <a:r>
              <a:rPr lang="en-US" sz="900" dirty="0" err="1">
                <a:solidFill>
                  <a:prstClr val="black"/>
                </a:solidFill>
              </a:rPr>
              <a:t>iGFMAS</a:t>
            </a:r>
            <a:r>
              <a:rPr lang="en-US" sz="900" dirty="0">
                <a:solidFill>
                  <a:prstClr val="black"/>
                </a:solidFill>
              </a:rPr>
              <a:t> , </a:t>
            </a:r>
            <a:r>
              <a:rPr lang="en-US" sz="900" dirty="0" err="1">
                <a:solidFill>
                  <a:prstClr val="black"/>
                </a:solidFill>
              </a:rPr>
              <a:t>ePerolehan</a:t>
            </a:r>
            <a:r>
              <a:rPr lang="en-US" sz="900" dirty="0">
                <a:solidFill>
                  <a:prstClr val="black"/>
                </a:solidFill>
              </a:rPr>
              <a:t>, HRMIS, SPPA, Webmail</a:t>
            </a:r>
          </a:p>
        </p:txBody>
      </p:sp>
      <p:grpSp>
        <p:nvGrpSpPr>
          <p:cNvPr id="91" name="Group 90"/>
          <p:cNvGrpSpPr/>
          <p:nvPr/>
        </p:nvGrpSpPr>
        <p:grpSpPr>
          <a:xfrm>
            <a:off x="2698026" y="2354343"/>
            <a:ext cx="164477" cy="139325"/>
            <a:chOff x="8636000" y="3520219"/>
            <a:chExt cx="341088" cy="375506"/>
          </a:xfrm>
          <a:noFill/>
        </p:grpSpPr>
        <p:sp>
          <p:nvSpPr>
            <p:cNvPr id="92" name="Oval 91"/>
            <p:cNvSpPr/>
            <p:nvPr/>
          </p:nvSpPr>
          <p:spPr>
            <a:xfrm>
              <a:off x="8686802" y="3520219"/>
              <a:ext cx="290286" cy="31019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3" name="Oval 92"/>
            <p:cNvSpPr/>
            <p:nvPr/>
          </p:nvSpPr>
          <p:spPr>
            <a:xfrm>
              <a:off x="8636000" y="3585529"/>
              <a:ext cx="290286" cy="31019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grpSp>
      <p:sp>
        <p:nvSpPr>
          <p:cNvPr id="94" name="Rectangle 93"/>
          <p:cNvSpPr/>
          <p:nvPr/>
        </p:nvSpPr>
        <p:spPr>
          <a:xfrm>
            <a:off x="4617781" y="2505092"/>
            <a:ext cx="1285108" cy="620523"/>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defTabSz="457200"/>
            <a:r>
              <a:rPr lang="en-US" sz="900" dirty="0">
                <a:solidFill>
                  <a:prstClr val="black"/>
                </a:solidFill>
              </a:rPr>
              <a:t>SMPP , SMPPRL,</a:t>
            </a:r>
          </a:p>
          <a:p>
            <a:pPr lvl="0" defTabSz="457200"/>
            <a:r>
              <a:rPr lang="en-US" sz="900" dirty="0">
                <a:solidFill>
                  <a:prstClr val="black"/>
                </a:solidFill>
              </a:rPr>
              <a:t>SMPP (Bio),  </a:t>
            </a:r>
            <a:r>
              <a:rPr lang="en-US" sz="900" dirty="0" err="1">
                <a:solidFill>
                  <a:prstClr val="black"/>
                </a:solidFill>
              </a:rPr>
              <a:t>iGFMAS</a:t>
            </a:r>
            <a:r>
              <a:rPr lang="en-US" sz="900" dirty="0">
                <a:solidFill>
                  <a:prstClr val="black"/>
                </a:solidFill>
              </a:rPr>
              <a:t> , </a:t>
            </a:r>
            <a:r>
              <a:rPr lang="en-US" sz="900" dirty="0" err="1">
                <a:solidFill>
                  <a:prstClr val="black"/>
                </a:solidFill>
              </a:rPr>
              <a:t>ePerolehan</a:t>
            </a:r>
            <a:r>
              <a:rPr lang="en-US" sz="900" dirty="0">
                <a:solidFill>
                  <a:prstClr val="black"/>
                </a:solidFill>
              </a:rPr>
              <a:t>, HRMIS, SPPA, Webmail</a:t>
            </a:r>
          </a:p>
        </p:txBody>
      </p:sp>
      <p:grpSp>
        <p:nvGrpSpPr>
          <p:cNvPr id="107" name="Group 106"/>
          <p:cNvGrpSpPr/>
          <p:nvPr/>
        </p:nvGrpSpPr>
        <p:grpSpPr>
          <a:xfrm>
            <a:off x="5689153" y="2561196"/>
            <a:ext cx="138112" cy="100544"/>
            <a:chOff x="8636000" y="3520219"/>
            <a:chExt cx="341088" cy="375506"/>
          </a:xfrm>
          <a:noFill/>
        </p:grpSpPr>
        <p:sp>
          <p:nvSpPr>
            <p:cNvPr id="110" name="Oval 109"/>
            <p:cNvSpPr/>
            <p:nvPr/>
          </p:nvSpPr>
          <p:spPr>
            <a:xfrm>
              <a:off x="8686802" y="3520219"/>
              <a:ext cx="290286" cy="31019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12" name="Oval 111"/>
            <p:cNvSpPr/>
            <p:nvPr/>
          </p:nvSpPr>
          <p:spPr>
            <a:xfrm>
              <a:off x="8636000" y="3585529"/>
              <a:ext cx="290286" cy="31019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grpSp>
      <p:sp>
        <p:nvSpPr>
          <p:cNvPr id="113" name="Rectangle 112"/>
          <p:cNvSpPr>
            <a:spLocks noChangeAspect="1"/>
          </p:cNvSpPr>
          <p:nvPr/>
        </p:nvSpPr>
        <p:spPr>
          <a:xfrm>
            <a:off x="4784685" y="1083750"/>
            <a:ext cx="613659" cy="267668"/>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a:solidFill>
                  <a:prstClr val="black"/>
                </a:solidFill>
              </a:rPr>
              <a:t>PC (678)</a:t>
            </a:r>
          </a:p>
          <a:p>
            <a:pPr defTabSz="457200"/>
            <a:endParaRPr lang="en-US" sz="900" dirty="0">
              <a:solidFill>
                <a:prstClr val="black"/>
              </a:solidFill>
            </a:endParaRPr>
          </a:p>
          <a:p>
            <a:pPr algn="ctr" defTabSz="457200"/>
            <a:endParaRPr lang="en-US" sz="900" dirty="0">
              <a:solidFill>
                <a:prstClr val="black"/>
              </a:solidFill>
            </a:endParaRPr>
          </a:p>
        </p:txBody>
      </p:sp>
      <p:pic>
        <p:nvPicPr>
          <p:cNvPr id="106" name="Picture 105"/>
          <p:cNvPicPr>
            <a:picLocks noChangeAspect="1"/>
          </p:cNvPicPr>
          <p:nvPr/>
        </p:nvPicPr>
        <p:blipFill>
          <a:blip r:embed="rId3">
            <a:clrChange>
              <a:clrFrom>
                <a:srgbClr val="C9E7B7"/>
              </a:clrFrom>
              <a:clrTo>
                <a:srgbClr val="C9E7B7">
                  <a:alpha val="0"/>
                </a:srgbClr>
              </a:clrTo>
            </a:clrChange>
          </a:blip>
          <a:stretch>
            <a:fillRect/>
          </a:stretch>
        </p:blipFill>
        <p:spPr>
          <a:xfrm>
            <a:off x="5297412" y="1092803"/>
            <a:ext cx="100932" cy="118264"/>
          </a:xfrm>
          <a:prstGeom prst="rect">
            <a:avLst/>
          </a:prstGeom>
        </p:spPr>
      </p:pic>
      <p:sp>
        <p:nvSpPr>
          <p:cNvPr id="115" name="Rectangle 114"/>
          <p:cNvSpPr>
            <a:spLocks noChangeAspect="1"/>
          </p:cNvSpPr>
          <p:nvPr/>
        </p:nvSpPr>
        <p:spPr>
          <a:xfrm>
            <a:off x="5595906" y="1394854"/>
            <a:ext cx="669714" cy="318353"/>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a:solidFill>
                  <a:prstClr val="black"/>
                </a:solidFill>
              </a:rPr>
              <a:t>Barcode Printer (2)</a:t>
            </a:r>
          </a:p>
          <a:p>
            <a:pPr lvl="0" defTabSz="457200"/>
            <a:r>
              <a:rPr lang="en-US" sz="900" dirty="0">
                <a:solidFill>
                  <a:prstClr val="black"/>
                </a:solidFill>
              </a:rPr>
              <a:t>)</a:t>
            </a:r>
          </a:p>
          <a:p>
            <a:pPr defTabSz="457200"/>
            <a:endParaRPr lang="en-US" sz="900" dirty="0">
              <a:solidFill>
                <a:prstClr val="black"/>
              </a:solidFill>
            </a:endParaRPr>
          </a:p>
          <a:p>
            <a:pPr algn="ctr" defTabSz="457200"/>
            <a:endParaRPr lang="en-US" sz="900" dirty="0">
              <a:solidFill>
                <a:prstClr val="black"/>
              </a:solidFill>
            </a:endParaRPr>
          </a:p>
        </p:txBody>
      </p:sp>
      <p:sp>
        <p:nvSpPr>
          <p:cNvPr id="119" name="Rectangle 118"/>
          <p:cNvSpPr>
            <a:spLocks noChangeAspect="1"/>
          </p:cNvSpPr>
          <p:nvPr/>
        </p:nvSpPr>
        <p:spPr>
          <a:xfrm>
            <a:off x="4781373" y="2130739"/>
            <a:ext cx="1133009" cy="313612"/>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err="1">
                <a:solidFill>
                  <a:prstClr val="black"/>
                </a:solidFill>
              </a:rPr>
              <a:t>Pencetak</a:t>
            </a:r>
            <a:r>
              <a:rPr lang="en-US" sz="900" dirty="0">
                <a:solidFill>
                  <a:prstClr val="black"/>
                </a:solidFill>
              </a:rPr>
              <a:t> Monochrome (267)</a:t>
            </a:r>
          </a:p>
        </p:txBody>
      </p:sp>
      <p:sp>
        <p:nvSpPr>
          <p:cNvPr id="120" name="Rectangle 119"/>
          <p:cNvSpPr>
            <a:spLocks noChangeAspect="1"/>
          </p:cNvSpPr>
          <p:nvPr/>
        </p:nvSpPr>
        <p:spPr>
          <a:xfrm>
            <a:off x="4783488" y="1406673"/>
            <a:ext cx="738623" cy="317686"/>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a:solidFill>
                  <a:prstClr val="black"/>
                </a:solidFill>
              </a:rPr>
              <a:t>Mobile Projector(4)</a:t>
            </a:r>
          </a:p>
          <a:p>
            <a:pPr defTabSz="457200"/>
            <a:endParaRPr lang="en-US" sz="900" dirty="0">
              <a:solidFill>
                <a:prstClr val="black"/>
              </a:solidFill>
            </a:endParaRPr>
          </a:p>
          <a:p>
            <a:pPr algn="ctr" defTabSz="457200"/>
            <a:endParaRPr lang="en-US" sz="900" dirty="0">
              <a:solidFill>
                <a:prstClr val="black"/>
              </a:solidFill>
            </a:endParaRPr>
          </a:p>
        </p:txBody>
      </p:sp>
      <p:sp>
        <p:nvSpPr>
          <p:cNvPr id="121" name="Rectangle 120"/>
          <p:cNvSpPr>
            <a:spLocks noChangeAspect="1"/>
          </p:cNvSpPr>
          <p:nvPr/>
        </p:nvSpPr>
        <p:spPr>
          <a:xfrm>
            <a:off x="5512127" y="1078326"/>
            <a:ext cx="737709" cy="275213"/>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endParaRPr lang="en-US" sz="900" dirty="0">
              <a:solidFill>
                <a:prstClr val="black"/>
              </a:solidFill>
            </a:endParaRPr>
          </a:p>
          <a:p>
            <a:pPr defTabSz="457200"/>
            <a:r>
              <a:rPr lang="en-US" sz="900" dirty="0" err="1">
                <a:solidFill>
                  <a:prstClr val="black"/>
                </a:solidFill>
              </a:rPr>
              <a:t>Komputer</a:t>
            </a:r>
            <a:r>
              <a:rPr lang="en-US" sz="900" dirty="0">
                <a:solidFill>
                  <a:prstClr val="black"/>
                </a:solidFill>
              </a:rPr>
              <a:t> </a:t>
            </a:r>
            <a:r>
              <a:rPr lang="en-US" sz="900" dirty="0" err="1">
                <a:solidFill>
                  <a:prstClr val="black"/>
                </a:solidFill>
              </a:rPr>
              <a:t>Riba</a:t>
            </a:r>
            <a:r>
              <a:rPr lang="en-US" sz="900" dirty="0">
                <a:solidFill>
                  <a:prstClr val="black"/>
                </a:solidFill>
              </a:rPr>
              <a:t> (56)</a:t>
            </a:r>
          </a:p>
          <a:p>
            <a:pPr algn="ctr" defTabSz="457200"/>
            <a:endParaRPr lang="en-US" sz="900" dirty="0">
              <a:solidFill>
                <a:prstClr val="black"/>
              </a:solidFill>
            </a:endParaRPr>
          </a:p>
        </p:txBody>
      </p:sp>
      <p:pic>
        <p:nvPicPr>
          <p:cNvPr id="104" name="Picture 103"/>
          <p:cNvPicPr>
            <a:picLocks noChangeAspect="1"/>
          </p:cNvPicPr>
          <p:nvPr/>
        </p:nvPicPr>
        <p:blipFill>
          <a:blip r:embed="rId3">
            <a:clrChange>
              <a:clrFrom>
                <a:srgbClr val="C9E7B7"/>
              </a:clrFrom>
              <a:clrTo>
                <a:srgbClr val="C9E7B7">
                  <a:alpha val="0"/>
                </a:srgbClr>
              </a:clrTo>
            </a:clrChange>
          </a:blip>
          <a:stretch>
            <a:fillRect/>
          </a:stretch>
        </p:blipFill>
        <p:spPr>
          <a:xfrm>
            <a:off x="5745846" y="2151585"/>
            <a:ext cx="116463" cy="136462"/>
          </a:xfrm>
          <a:prstGeom prst="rect">
            <a:avLst/>
          </a:prstGeom>
        </p:spPr>
      </p:pic>
      <p:sp>
        <p:nvSpPr>
          <p:cNvPr id="124" name="Rectangle 123"/>
          <p:cNvSpPr>
            <a:spLocks noChangeAspect="1"/>
          </p:cNvSpPr>
          <p:nvPr/>
        </p:nvSpPr>
        <p:spPr>
          <a:xfrm>
            <a:off x="4782922" y="1766367"/>
            <a:ext cx="1014014" cy="313612"/>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err="1">
                <a:solidFill>
                  <a:prstClr val="black"/>
                </a:solidFill>
              </a:rPr>
              <a:t>Pencetak</a:t>
            </a:r>
            <a:r>
              <a:rPr lang="en-US" sz="900" dirty="0">
                <a:solidFill>
                  <a:prstClr val="black"/>
                </a:solidFill>
              </a:rPr>
              <a:t> Laser </a:t>
            </a:r>
            <a:r>
              <a:rPr lang="en-US" sz="900" dirty="0" err="1">
                <a:solidFill>
                  <a:prstClr val="black"/>
                </a:solidFill>
              </a:rPr>
              <a:t>Warna</a:t>
            </a:r>
            <a:r>
              <a:rPr lang="en-US" sz="900" dirty="0">
                <a:solidFill>
                  <a:prstClr val="black"/>
                </a:solidFill>
              </a:rPr>
              <a:t> (108)</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pic>
        <p:nvPicPr>
          <p:cNvPr id="157" name="Picture 156"/>
          <p:cNvPicPr>
            <a:picLocks noChangeAspect="1"/>
          </p:cNvPicPr>
          <p:nvPr/>
        </p:nvPicPr>
        <p:blipFill>
          <a:blip r:embed="rId3">
            <a:clrChange>
              <a:clrFrom>
                <a:srgbClr val="C9E7B7"/>
              </a:clrFrom>
              <a:clrTo>
                <a:srgbClr val="C9E7B7">
                  <a:alpha val="0"/>
                </a:srgbClr>
              </a:clrTo>
            </a:clrChange>
          </a:blip>
          <a:stretch>
            <a:fillRect/>
          </a:stretch>
        </p:blipFill>
        <p:spPr>
          <a:xfrm>
            <a:off x="5702691" y="1807279"/>
            <a:ext cx="96661" cy="113259"/>
          </a:xfrm>
          <a:prstGeom prst="rect">
            <a:avLst/>
          </a:prstGeom>
        </p:spPr>
      </p:pic>
      <p:sp>
        <p:nvSpPr>
          <p:cNvPr id="125" name="Rectangle 124"/>
          <p:cNvSpPr>
            <a:spLocks noChangeAspect="1"/>
          </p:cNvSpPr>
          <p:nvPr/>
        </p:nvSpPr>
        <p:spPr>
          <a:xfrm>
            <a:off x="5827264" y="1751025"/>
            <a:ext cx="826767" cy="313612"/>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a:solidFill>
                  <a:prstClr val="black"/>
                </a:solidFill>
              </a:rPr>
              <a:t>LCD Projector (14)</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pic>
        <p:nvPicPr>
          <p:cNvPr id="127" name="Picture 126"/>
          <p:cNvPicPr>
            <a:picLocks noChangeAspect="1"/>
          </p:cNvPicPr>
          <p:nvPr/>
        </p:nvPicPr>
        <p:blipFill>
          <a:blip r:embed="rId3">
            <a:clrChange>
              <a:clrFrom>
                <a:srgbClr val="C9E7B7"/>
              </a:clrFrom>
              <a:clrTo>
                <a:srgbClr val="C9E7B7">
                  <a:alpha val="0"/>
                </a:srgbClr>
              </a:clrTo>
            </a:clrChange>
          </a:blip>
          <a:stretch>
            <a:fillRect/>
          </a:stretch>
        </p:blipFill>
        <p:spPr>
          <a:xfrm>
            <a:off x="6550620" y="1758764"/>
            <a:ext cx="96661" cy="113259"/>
          </a:xfrm>
          <a:prstGeom prst="rect">
            <a:avLst/>
          </a:prstGeom>
        </p:spPr>
      </p:pic>
      <p:pic>
        <p:nvPicPr>
          <p:cNvPr id="153" name="Picture 152"/>
          <p:cNvPicPr>
            <a:picLocks noChangeAspect="1"/>
          </p:cNvPicPr>
          <p:nvPr/>
        </p:nvPicPr>
        <p:blipFill>
          <a:blip r:embed="rId5"/>
          <a:stretch>
            <a:fillRect/>
          </a:stretch>
        </p:blipFill>
        <p:spPr>
          <a:xfrm>
            <a:off x="5391002" y="1413405"/>
            <a:ext cx="121125" cy="140505"/>
          </a:xfrm>
          <a:prstGeom prst="rect">
            <a:avLst/>
          </a:prstGeom>
        </p:spPr>
      </p:pic>
      <p:pic>
        <p:nvPicPr>
          <p:cNvPr id="131" name="Picture 130"/>
          <p:cNvPicPr>
            <a:picLocks noChangeAspect="1"/>
          </p:cNvPicPr>
          <p:nvPr/>
        </p:nvPicPr>
        <p:blipFill>
          <a:blip r:embed="rId5"/>
          <a:stretch>
            <a:fillRect/>
          </a:stretch>
        </p:blipFill>
        <p:spPr>
          <a:xfrm>
            <a:off x="6128711" y="1425011"/>
            <a:ext cx="121125" cy="140505"/>
          </a:xfrm>
          <a:prstGeom prst="rect">
            <a:avLst/>
          </a:prstGeom>
        </p:spPr>
      </p:pic>
      <p:pic>
        <p:nvPicPr>
          <p:cNvPr id="226" name="Picture 225"/>
          <p:cNvPicPr>
            <a:picLocks noChangeAspect="1"/>
          </p:cNvPicPr>
          <p:nvPr/>
        </p:nvPicPr>
        <p:blipFill>
          <a:blip r:embed="rId5"/>
          <a:stretch>
            <a:fillRect/>
          </a:stretch>
        </p:blipFill>
        <p:spPr>
          <a:xfrm>
            <a:off x="6126559" y="1126324"/>
            <a:ext cx="92931" cy="107800"/>
          </a:xfrm>
          <a:prstGeom prst="rect">
            <a:avLst/>
          </a:prstGeom>
        </p:spPr>
      </p:pic>
      <p:sp>
        <p:nvSpPr>
          <p:cNvPr id="134" name="Rectangle 133"/>
          <p:cNvSpPr/>
          <p:nvPr/>
        </p:nvSpPr>
        <p:spPr>
          <a:xfrm>
            <a:off x="1376640" y="4951440"/>
            <a:ext cx="1149449" cy="533455"/>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defTabSz="457200"/>
            <a:r>
              <a:rPr lang="en-US" sz="900" dirty="0">
                <a:solidFill>
                  <a:prstClr val="black"/>
                </a:solidFill>
              </a:rPr>
              <a:t>SMPPRL, </a:t>
            </a:r>
          </a:p>
          <a:p>
            <a:pPr lvl="0" defTabSz="457200"/>
            <a:r>
              <a:rPr lang="en-US" sz="900" dirty="0" err="1">
                <a:solidFill>
                  <a:prstClr val="black"/>
                </a:solidFill>
              </a:rPr>
              <a:t>ePerolehan</a:t>
            </a:r>
            <a:r>
              <a:rPr lang="en-US" sz="900" dirty="0">
                <a:solidFill>
                  <a:prstClr val="black"/>
                </a:solidFill>
              </a:rPr>
              <a:t>, HRMIS, SPPA, Webmail</a:t>
            </a:r>
          </a:p>
        </p:txBody>
      </p:sp>
      <p:grpSp>
        <p:nvGrpSpPr>
          <p:cNvPr id="135" name="Group 134"/>
          <p:cNvGrpSpPr/>
          <p:nvPr/>
        </p:nvGrpSpPr>
        <p:grpSpPr>
          <a:xfrm>
            <a:off x="2340450" y="4989227"/>
            <a:ext cx="101670" cy="150970"/>
            <a:chOff x="8636000" y="3520219"/>
            <a:chExt cx="341088" cy="375506"/>
          </a:xfrm>
          <a:noFill/>
        </p:grpSpPr>
        <p:sp>
          <p:nvSpPr>
            <p:cNvPr id="136" name="Oval 135"/>
            <p:cNvSpPr/>
            <p:nvPr/>
          </p:nvSpPr>
          <p:spPr>
            <a:xfrm>
              <a:off x="8686802" y="3520219"/>
              <a:ext cx="290286" cy="31019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37" name="Oval 136"/>
            <p:cNvSpPr/>
            <p:nvPr/>
          </p:nvSpPr>
          <p:spPr>
            <a:xfrm>
              <a:off x="8636000" y="3585529"/>
              <a:ext cx="290286" cy="31019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grpSp>
      <p:sp>
        <p:nvSpPr>
          <p:cNvPr id="138" name="Rectangle 137"/>
          <p:cNvSpPr>
            <a:spLocks noChangeAspect="1"/>
          </p:cNvSpPr>
          <p:nvPr/>
        </p:nvSpPr>
        <p:spPr>
          <a:xfrm>
            <a:off x="1387063" y="3904983"/>
            <a:ext cx="726681" cy="267668"/>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a:solidFill>
                  <a:prstClr val="black"/>
                </a:solidFill>
              </a:rPr>
              <a:t>PC (164)</a:t>
            </a:r>
          </a:p>
          <a:p>
            <a:pPr algn="ctr" defTabSz="457200"/>
            <a:endParaRPr lang="en-US" sz="900" dirty="0">
              <a:solidFill>
                <a:prstClr val="black"/>
              </a:solidFill>
            </a:endParaRPr>
          </a:p>
        </p:txBody>
      </p:sp>
      <p:sp>
        <p:nvSpPr>
          <p:cNvPr id="139" name="Rectangle 138"/>
          <p:cNvSpPr>
            <a:spLocks noChangeAspect="1"/>
          </p:cNvSpPr>
          <p:nvPr/>
        </p:nvSpPr>
        <p:spPr>
          <a:xfrm>
            <a:off x="1392906" y="4225466"/>
            <a:ext cx="1075007" cy="313612"/>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err="1">
                <a:solidFill>
                  <a:prstClr val="black"/>
                </a:solidFill>
              </a:rPr>
              <a:t>Pencetak</a:t>
            </a:r>
            <a:r>
              <a:rPr lang="en-US" sz="900" dirty="0">
                <a:solidFill>
                  <a:prstClr val="black"/>
                </a:solidFill>
              </a:rPr>
              <a:t> Monochrome (54)</a:t>
            </a:r>
          </a:p>
        </p:txBody>
      </p:sp>
      <p:sp>
        <p:nvSpPr>
          <p:cNvPr id="143" name="Rectangle 142"/>
          <p:cNvSpPr>
            <a:spLocks noChangeAspect="1"/>
          </p:cNvSpPr>
          <p:nvPr/>
        </p:nvSpPr>
        <p:spPr>
          <a:xfrm>
            <a:off x="2169164" y="3890889"/>
            <a:ext cx="944371" cy="300575"/>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a:solidFill>
                  <a:prstClr val="black"/>
                </a:solidFill>
              </a:rPr>
              <a:t>LCD Projector (2)</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pic>
        <p:nvPicPr>
          <p:cNvPr id="123" name="Picture 122"/>
          <p:cNvPicPr>
            <a:picLocks noChangeAspect="1"/>
          </p:cNvPicPr>
          <p:nvPr/>
        </p:nvPicPr>
        <p:blipFill>
          <a:blip r:embed="rId3">
            <a:clrChange>
              <a:clrFrom>
                <a:srgbClr val="C9E7B7"/>
              </a:clrFrom>
              <a:clrTo>
                <a:srgbClr val="C9E7B7">
                  <a:alpha val="0"/>
                </a:srgbClr>
              </a:clrTo>
            </a:clrChange>
          </a:blip>
          <a:stretch>
            <a:fillRect/>
          </a:stretch>
        </p:blipFill>
        <p:spPr>
          <a:xfrm>
            <a:off x="2005241" y="3924891"/>
            <a:ext cx="123584" cy="144805"/>
          </a:xfrm>
          <a:prstGeom prst="rect">
            <a:avLst/>
          </a:prstGeom>
        </p:spPr>
      </p:pic>
      <p:pic>
        <p:nvPicPr>
          <p:cNvPr id="141" name="Picture 140"/>
          <p:cNvPicPr>
            <a:picLocks noChangeAspect="1"/>
          </p:cNvPicPr>
          <p:nvPr/>
        </p:nvPicPr>
        <p:blipFill>
          <a:blip r:embed="rId3">
            <a:clrChange>
              <a:clrFrom>
                <a:srgbClr val="C9E7B7"/>
              </a:clrFrom>
              <a:clrTo>
                <a:srgbClr val="C9E7B7">
                  <a:alpha val="0"/>
                </a:srgbClr>
              </a:clrTo>
            </a:clrChange>
          </a:blip>
          <a:stretch>
            <a:fillRect/>
          </a:stretch>
        </p:blipFill>
        <p:spPr>
          <a:xfrm>
            <a:off x="2298766" y="4244633"/>
            <a:ext cx="133881" cy="156870"/>
          </a:xfrm>
          <a:prstGeom prst="rect">
            <a:avLst/>
          </a:prstGeom>
        </p:spPr>
      </p:pic>
      <p:pic>
        <p:nvPicPr>
          <p:cNvPr id="142" name="Picture 141"/>
          <p:cNvPicPr>
            <a:picLocks noChangeAspect="1"/>
          </p:cNvPicPr>
          <p:nvPr/>
        </p:nvPicPr>
        <p:blipFill>
          <a:blip r:embed="rId3">
            <a:clrChange>
              <a:clrFrom>
                <a:srgbClr val="C9E7B7"/>
              </a:clrFrom>
              <a:clrTo>
                <a:srgbClr val="C9E7B7">
                  <a:alpha val="0"/>
                </a:srgbClr>
              </a:clrTo>
            </a:clrChange>
          </a:blip>
          <a:stretch>
            <a:fillRect/>
          </a:stretch>
        </p:blipFill>
        <p:spPr>
          <a:xfrm>
            <a:off x="2955131" y="3908310"/>
            <a:ext cx="114434" cy="134084"/>
          </a:xfrm>
          <a:prstGeom prst="rect">
            <a:avLst/>
          </a:prstGeom>
        </p:spPr>
      </p:pic>
      <p:sp>
        <p:nvSpPr>
          <p:cNvPr id="144" name="Rectangle 143"/>
          <p:cNvSpPr/>
          <p:nvPr/>
        </p:nvSpPr>
        <p:spPr>
          <a:xfrm>
            <a:off x="8134406" y="2561196"/>
            <a:ext cx="1260532" cy="416146"/>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defTabSz="457200"/>
            <a:r>
              <a:rPr lang="en-US" sz="900" dirty="0" err="1">
                <a:solidFill>
                  <a:prstClr val="black"/>
                </a:solidFill>
              </a:rPr>
              <a:t>iGFMAS</a:t>
            </a:r>
            <a:r>
              <a:rPr lang="en-US" sz="900" dirty="0">
                <a:solidFill>
                  <a:prstClr val="black"/>
                </a:solidFill>
              </a:rPr>
              <a:t> , </a:t>
            </a:r>
            <a:r>
              <a:rPr lang="en-US" sz="900" dirty="0" err="1">
                <a:solidFill>
                  <a:prstClr val="black"/>
                </a:solidFill>
              </a:rPr>
              <a:t>ePerolehan</a:t>
            </a:r>
            <a:r>
              <a:rPr lang="en-US" sz="900" dirty="0">
                <a:solidFill>
                  <a:prstClr val="black"/>
                </a:solidFill>
              </a:rPr>
              <a:t>, HRMIS, SPPA, Webmail</a:t>
            </a:r>
          </a:p>
        </p:txBody>
      </p:sp>
      <p:grpSp>
        <p:nvGrpSpPr>
          <p:cNvPr id="145" name="Group 144"/>
          <p:cNvGrpSpPr/>
          <p:nvPr/>
        </p:nvGrpSpPr>
        <p:grpSpPr>
          <a:xfrm>
            <a:off x="9228300" y="2593543"/>
            <a:ext cx="166638" cy="112225"/>
            <a:chOff x="8636000" y="3520219"/>
            <a:chExt cx="341088" cy="375506"/>
          </a:xfrm>
          <a:noFill/>
        </p:grpSpPr>
        <p:sp>
          <p:nvSpPr>
            <p:cNvPr id="146" name="Oval 145"/>
            <p:cNvSpPr/>
            <p:nvPr/>
          </p:nvSpPr>
          <p:spPr>
            <a:xfrm>
              <a:off x="8686802" y="3520219"/>
              <a:ext cx="290286" cy="31019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47" name="Oval 146"/>
            <p:cNvSpPr/>
            <p:nvPr/>
          </p:nvSpPr>
          <p:spPr>
            <a:xfrm>
              <a:off x="8636000" y="3585529"/>
              <a:ext cx="290286" cy="31019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grpSp>
      <p:sp>
        <p:nvSpPr>
          <p:cNvPr id="148" name="Rectangle 147"/>
          <p:cNvSpPr/>
          <p:nvPr/>
        </p:nvSpPr>
        <p:spPr>
          <a:xfrm>
            <a:off x="9075254" y="5232782"/>
            <a:ext cx="1260532" cy="416146"/>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defTabSz="457200"/>
            <a:endParaRPr lang="en-US" sz="900" dirty="0">
              <a:solidFill>
                <a:prstClr val="black"/>
              </a:solidFill>
            </a:endParaRPr>
          </a:p>
          <a:p>
            <a:pPr lvl="0" defTabSz="457200"/>
            <a:r>
              <a:rPr lang="en-US" sz="900" dirty="0" err="1">
                <a:solidFill>
                  <a:prstClr val="black"/>
                </a:solidFill>
              </a:rPr>
              <a:t>ePerolehan</a:t>
            </a:r>
            <a:r>
              <a:rPr lang="en-US" sz="900" dirty="0">
                <a:solidFill>
                  <a:prstClr val="black"/>
                </a:solidFill>
              </a:rPr>
              <a:t>, HRMIS, SPPA, Webmail</a:t>
            </a:r>
          </a:p>
        </p:txBody>
      </p:sp>
      <p:grpSp>
        <p:nvGrpSpPr>
          <p:cNvPr id="149" name="Group 148"/>
          <p:cNvGrpSpPr/>
          <p:nvPr/>
        </p:nvGrpSpPr>
        <p:grpSpPr>
          <a:xfrm>
            <a:off x="10144686" y="5247515"/>
            <a:ext cx="166638" cy="112225"/>
            <a:chOff x="8636000" y="3520219"/>
            <a:chExt cx="341088" cy="375506"/>
          </a:xfrm>
          <a:noFill/>
        </p:grpSpPr>
        <p:sp>
          <p:nvSpPr>
            <p:cNvPr id="150" name="Oval 149"/>
            <p:cNvSpPr/>
            <p:nvPr/>
          </p:nvSpPr>
          <p:spPr>
            <a:xfrm>
              <a:off x="8686802" y="3520219"/>
              <a:ext cx="290286" cy="31019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51" name="Oval 150"/>
            <p:cNvSpPr/>
            <p:nvPr/>
          </p:nvSpPr>
          <p:spPr>
            <a:xfrm>
              <a:off x="8636000" y="3585529"/>
              <a:ext cx="290286" cy="31019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grpSp>
      <p:sp>
        <p:nvSpPr>
          <p:cNvPr id="152" name="Rectangle 151"/>
          <p:cNvSpPr>
            <a:spLocks noChangeAspect="1"/>
          </p:cNvSpPr>
          <p:nvPr/>
        </p:nvSpPr>
        <p:spPr>
          <a:xfrm>
            <a:off x="8119923" y="1170651"/>
            <a:ext cx="613659" cy="267668"/>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a:solidFill>
                  <a:prstClr val="black"/>
                </a:solidFill>
              </a:rPr>
              <a:t>PC (138)</a:t>
            </a:r>
          </a:p>
          <a:p>
            <a:pPr defTabSz="457200"/>
            <a:endParaRPr lang="en-US" sz="900" dirty="0">
              <a:solidFill>
                <a:prstClr val="black"/>
              </a:solidFill>
            </a:endParaRPr>
          </a:p>
          <a:p>
            <a:pPr algn="ctr" defTabSz="457200"/>
            <a:endParaRPr lang="en-US" sz="900" dirty="0">
              <a:solidFill>
                <a:prstClr val="black"/>
              </a:solidFill>
            </a:endParaRPr>
          </a:p>
        </p:txBody>
      </p:sp>
      <p:pic>
        <p:nvPicPr>
          <p:cNvPr id="159" name="Picture 158"/>
          <p:cNvPicPr>
            <a:picLocks noChangeAspect="1"/>
          </p:cNvPicPr>
          <p:nvPr/>
        </p:nvPicPr>
        <p:blipFill>
          <a:blip r:embed="rId3">
            <a:clrChange>
              <a:clrFrom>
                <a:srgbClr val="C9E7B7"/>
              </a:clrFrom>
              <a:clrTo>
                <a:srgbClr val="C9E7B7">
                  <a:alpha val="0"/>
                </a:srgbClr>
              </a:clrTo>
            </a:clrChange>
          </a:blip>
          <a:stretch>
            <a:fillRect/>
          </a:stretch>
        </p:blipFill>
        <p:spPr>
          <a:xfrm>
            <a:off x="8621803" y="1200454"/>
            <a:ext cx="100932" cy="118264"/>
          </a:xfrm>
          <a:prstGeom prst="rect">
            <a:avLst/>
          </a:prstGeom>
        </p:spPr>
      </p:pic>
      <p:sp>
        <p:nvSpPr>
          <p:cNvPr id="160" name="Rectangle 159"/>
          <p:cNvSpPr>
            <a:spLocks noChangeAspect="1"/>
          </p:cNvSpPr>
          <p:nvPr/>
        </p:nvSpPr>
        <p:spPr>
          <a:xfrm>
            <a:off x="8128045" y="2216768"/>
            <a:ext cx="1133009" cy="313612"/>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err="1">
                <a:solidFill>
                  <a:prstClr val="black"/>
                </a:solidFill>
              </a:rPr>
              <a:t>Pencetak</a:t>
            </a:r>
            <a:r>
              <a:rPr lang="en-US" sz="900" dirty="0">
                <a:solidFill>
                  <a:prstClr val="black"/>
                </a:solidFill>
              </a:rPr>
              <a:t> Monochrome (9)</a:t>
            </a:r>
          </a:p>
        </p:txBody>
      </p:sp>
      <p:sp>
        <p:nvSpPr>
          <p:cNvPr id="161" name="Rectangle 160"/>
          <p:cNvSpPr>
            <a:spLocks noChangeAspect="1"/>
          </p:cNvSpPr>
          <p:nvPr/>
        </p:nvSpPr>
        <p:spPr>
          <a:xfrm>
            <a:off x="8127960" y="1501465"/>
            <a:ext cx="1014014" cy="313612"/>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err="1">
                <a:solidFill>
                  <a:prstClr val="black"/>
                </a:solidFill>
              </a:rPr>
              <a:t>Pencetak</a:t>
            </a:r>
            <a:r>
              <a:rPr lang="en-US" sz="900" dirty="0">
                <a:solidFill>
                  <a:prstClr val="black"/>
                </a:solidFill>
              </a:rPr>
              <a:t> Laser </a:t>
            </a:r>
            <a:r>
              <a:rPr lang="en-US" sz="900" dirty="0" err="1">
                <a:solidFill>
                  <a:prstClr val="black"/>
                </a:solidFill>
              </a:rPr>
              <a:t>Warna</a:t>
            </a:r>
            <a:r>
              <a:rPr lang="en-US" sz="900" dirty="0">
                <a:solidFill>
                  <a:prstClr val="black"/>
                </a:solidFill>
              </a:rPr>
              <a:t> (4)</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pic>
        <p:nvPicPr>
          <p:cNvPr id="162" name="Picture 161"/>
          <p:cNvPicPr>
            <a:picLocks noChangeAspect="1"/>
          </p:cNvPicPr>
          <p:nvPr/>
        </p:nvPicPr>
        <p:blipFill>
          <a:blip r:embed="rId3">
            <a:clrChange>
              <a:clrFrom>
                <a:srgbClr val="C9E7B7"/>
              </a:clrFrom>
              <a:clrTo>
                <a:srgbClr val="C9E7B7">
                  <a:alpha val="0"/>
                </a:srgbClr>
              </a:clrTo>
            </a:clrChange>
          </a:blip>
          <a:stretch>
            <a:fillRect/>
          </a:stretch>
        </p:blipFill>
        <p:spPr>
          <a:xfrm>
            <a:off x="9002025" y="1512030"/>
            <a:ext cx="116463" cy="136462"/>
          </a:xfrm>
          <a:prstGeom prst="rect">
            <a:avLst/>
          </a:prstGeom>
        </p:spPr>
      </p:pic>
      <p:sp>
        <p:nvSpPr>
          <p:cNvPr id="164" name="Rectangle 163"/>
          <p:cNvSpPr>
            <a:spLocks noChangeAspect="1"/>
          </p:cNvSpPr>
          <p:nvPr/>
        </p:nvSpPr>
        <p:spPr>
          <a:xfrm>
            <a:off x="8127960" y="1849164"/>
            <a:ext cx="826767" cy="313612"/>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a:solidFill>
                  <a:prstClr val="black"/>
                </a:solidFill>
              </a:rPr>
              <a:t>LCD Projector (8)</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sp>
        <p:nvSpPr>
          <p:cNvPr id="165" name="Rectangle 164"/>
          <p:cNvSpPr>
            <a:spLocks noChangeAspect="1"/>
          </p:cNvSpPr>
          <p:nvPr/>
        </p:nvSpPr>
        <p:spPr>
          <a:xfrm>
            <a:off x="8793028" y="1163106"/>
            <a:ext cx="737709" cy="275213"/>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endParaRPr lang="en-US" sz="900" dirty="0">
              <a:solidFill>
                <a:prstClr val="black"/>
              </a:solidFill>
            </a:endParaRPr>
          </a:p>
          <a:p>
            <a:pPr defTabSz="457200"/>
            <a:r>
              <a:rPr lang="en-US" sz="900" dirty="0" err="1">
                <a:solidFill>
                  <a:prstClr val="black"/>
                </a:solidFill>
              </a:rPr>
              <a:t>Komputer</a:t>
            </a:r>
            <a:r>
              <a:rPr lang="en-US" sz="900" dirty="0">
                <a:solidFill>
                  <a:prstClr val="black"/>
                </a:solidFill>
              </a:rPr>
              <a:t> </a:t>
            </a:r>
            <a:r>
              <a:rPr lang="en-US" sz="900" dirty="0" err="1">
                <a:solidFill>
                  <a:prstClr val="black"/>
                </a:solidFill>
              </a:rPr>
              <a:t>Riba</a:t>
            </a:r>
            <a:r>
              <a:rPr lang="en-US" sz="900" dirty="0">
                <a:solidFill>
                  <a:prstClr val="black"/>
                </a:solidFill>
              </a:rPr>
              <a:t> (4)</a:t>
            </a:r>
          </a:p>
          <a:p>
            <a:pPr algn="ctr" defTabSz="457200"/>
            <a:endParaRPr lang="en-US" sz="900" dirty="0">
              <a:solidFill>
                <a:prstClr val="black"/>
              </a:solidFill>
            </a:endParaRPr>
          </a:p>
        </p:txBody>
      </p:sp>
      <p:pic>
        <p:nvPicPr>
          <p:cNvPr id="166" name="Picture 165"/>
          <p:cNvPicPr>
            <a:picLocks noChangeAspect="1"/>
          </p:cNvPicPr>
          <p:nvPr/>
        </p:nvPicPr>
        <p:blipFill>
          <a:blip r:embed="rId3">
            <a:clrChange>
              <a:clrFrom>
                <a:srgbClr val="C9E7B7"/>
              </a:clrFrom>
              <a:clrTo>
                <a:srgbClr val="C9E7B7">
                  <a:alpha val="0"/>
                </a:srgbClr>
              </a:clrTo>
            </a:clrChange>
          </a:blip>
          <a:stretch>
            <a:fillRect/>
          </a:stretch>
        </p:blipFill>
        <p:spPr>
          <a:xfrm>
            <a:off x="9394938" y="1190666"/>
            <a:ext cx="100932" cy="118264"/>
          </a:xfrm>
          <a:prstGeom prst="rect">
            <a:avLst/>
          </a:prstGeom>
        </p:spPr>
      </p:pic>
      <p:pic>
        <p:nvPicPr>
          <p:cNvPr id="167" name="Picture 166"/>
          <p:cNvPicPr>
            <a:picLocks noChangeAspect="1"/>
          </p:cNvPicPr>
          <p:nvPr/>
        </p:nvPicPr>
        <p:blipFill>
          <a:blip r:embed="rId3">
            <a:clrChange>
              <a:clrFrom>
                <a:srgbClr val="C9E7B7"/>
              </a:clrFrom>
              <a:clrTo>
                <a:srgbClr val="C9E7B7">
                  <a:alpha val="0"/>
                </a:srgbClr>
              </a:clrTo>
            </a:clrChange>
          </a:blip>
          <a:stretch>
            <a:fillRect/>
          </a:stretch>
        </p:blipFill>
        <p:spPr>
          <a:xfrm>
            <a:off x="8836215" y="1907612"/>
            <a:ext cx="116463" cy="136462"/>
          </a:xfrm>
          <a:prstGeom prst="rect">
            <a:avLst/>
          </a:prstGeom>
        </p:spPr>
      </p:pic>
      <p:pic>
        <p:nvPicPr>
          <p:cNvPr id="168" name="Picture 167"/>
          <p:cNvPicPr>
            <a:picLocks noChangeAspect="1"/>
          </p:cNvPicPr>
          <p:nvPr/>
        </p:nvPicPr>
        <p:blipFill>
          <a:blip r:embed="rId3">
            <a:clrChange>
              <a:clrFrom>
                <a:srgbClr val="C9E7B7"/>
              </a:clrFrom>
              <a:clrTo>
                <a:srgbClr val="C9E7B7">
                  <a:alpha val="0"/>
                </a:srgbClr>
              </a:clrTo>
            </a:clrChange>
          </a:blip>
          <a:stretch>
            <a:fillRect/>
          </a:stretch>
        </p:blipFill>
        <p:spPr>
          <a:xfrm>
            <a:off x="9118488" y="2258319"/>
            <a:ext cx="116463" cy="136462"/>
          </a:xfrm>
          <a:prstGeom prst="rect">
            <a:avLst/>
          </a:prstGeom>
        </p:spPr>
      </p:pic>
      <p:sp>
        <p:nvSpPr>
          <p:cNvPr id="169" name="Rectangle 168"/>
          <p:cNvSpPr>
            <a:spLocks noChangeAspect="1"/>
          </p:cNvSpPr>
          <p:nvPr/>
        </p:nvSpPr>
        <p:spPr>
          <a:xfrm>
            <a:off x="9921176" y="4135090"/>
            <a:ext cx="613659" cy="267668"/>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a:solidFill>
                  <a:prstClr val="black"/>
                </a:solidFill>
              </a:rPr>
              <a:t>PC (12)</a:t>
            </a:r>
          </a:p>
          <a:p>
            <a:pPr defTabSz="457200"/>
            <a:endParaRPr lang="en-US" sz="900" dirty="0">
              <a:solidFill>
                <a:prstClr val="black"/>
              </a:solidFill>
            </a:endParaRPr>
          </a:p>
          <a:p>
            <a:pPr algn="ctr" defTabSz="457200"/>
            <a:endParaRPr lang="en-US" sz="900" dirty="0">
              <a:solidFill>
                <a:prstClr val="black"/>
              </a:solidFill>
            </a:endParaRPr>
          </a:p>
        </p:txBody>
      </p:sp>
      <p:sp>
        <p:nvSpPr>
          <p:cNvPr id="170" name="Rectangle 169"/>
          <p:cNvSpPr>
            <a:spLocks noChangeAspect="1"/>
          </p:cNvSpPr>
          <p:nvPr/>
        </p:nvSpPr>
        <p:spPr>
          <a:xfrm>
            <a:off x="9052606" y="4474163"/>
            <a:ext cx="1014014" cy="313612"/>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err="1">
                <a:solidFill>
                  <a:prstClr val="black"/>
                </a:solidFill>
              </a:rPr>
              <a:t>Pencetak</a:t>
            </a:r>
            <a:r>
              <a:rPr lang="en-US" sz="900" dirty="0">
                <a:solidFill>
                  <a:prstClr val="black"/>
                </a:solidFill>
              </a:rPr>
              <a:t> Laser </a:t>
            </a:r>
            <a:r>
              <a:rPr lang="en-US" sz="900" dirty="0" err="1">
                <a:solidFill>
                  <a:prstClr val="black"/>
                </a:solidFill>
              </a:rPr>
              <a:t>Warna</a:t>
            </a:r>
            <a:r>
              <a:rPr lang="en-US" sz="900" dirty="0">
                <a:solidFill>
                  <a:prstClr val="black"/>
                </a:solidFill>
              </a:rPr>
              <a:t> (6)</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sp>
        <p:nvSpPr>
          <p:cNvPr id="171" name="Rectangle 170"/>
          <p:cNvSpPr>
            <a:spLocks noChangeAspect="1"/>
          </p:cNvSpPr>
          <p:nvPr/>
        </p:nvSpPr>
        <p:spPr>
          <a:xfrm>
            <a:off x="9055120" y="4117924"/>
            <a:ext cx="826767" cy="313612"/>
          </a:xfrm>
          <a:prstGeom prst="rect">
            <a:avLst/>
          </a:prstGeom>
          <a:solidFill>
            <a:schemeClr val="accent2">
              <a:lumMod val="60000"/>
              <a:lumOff val="4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a:solidFill>
                  <a:prstClr val="black"/>
                </a:solidFill>
              </a:rPr>
              <a:t>LCD Projector (6)</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pic>
        <p:nvPicPr>
          <p:cNvPr id="126" name="Picture 125"/>
          <p:cNvPicPr>
            <a:picLocks noChangeAspect="1"/>
          </p:cNvPicPr>
          <p:nvPr/>
        </p:nvPicPr>
        <p:blipFill>
          <a:blip r:embed="rId3">
            <a:clrChange>
              <a:clrFrom>
                <a:srgbClr val="C9E7B7"/>
              </a:clrFrom>
              <a:clrTo>
                <a:srgbClr val="C9E7B7">
                  <a:alpha val="0"/>
                </a:srgbClr>
              </a:clrTo>
            </a:clrChange>
          </a:blip>
          <a:stretch>
            <a:fillRect/>
          </a:stretch>
        </p:blipFill>
        <p:spPr>
          <a:xfrm>
            <a:off x="9780286" y="4141995"/>
            <a:ext cx="82093" cy="96189"/>
          </a:xfrm>
          <a:prstGeom prst="rect">
            <a:avLst/>
          </a:prstGeom>
        </p:spPr>
      </p:pic>
      <p:pic>
        <p:nvPicPr>
          <p:cNvPr id="128" name="Picture 127"/>
          <p:cNvPicPr>
            <a:picLocks noChangeAspect="1"/>
          </p:cNvPicPr>
          <p:nvPr/>
        </p:nvPicPr>
        <p:blipFill>
          <a:blip r:embed="rId3">
            <a:clrChange>
              <a:clrFrom>
                <a:srgbClr val="C9E7B7"/>
              </a:clrFrom>
              <a:clrTo>
                <a:srgbClr val="C9E7B7">
                  <a:alpha val="0"/>
                </a:srgbClr>
              </a:clrTo>
            </a:clrChange>
          </a:blip>
          <a:stretch>
            <a:fillRect/>
          </a:stretch>
        </p:blipFill>
        <p:spPr>
          <a:xfrm>
            <a:off x="10426389" y="4160189"/>
            <a:ext cx="92041" cy="107846"/>
          </a:xfrm>
          <a:prstGeom prst="rect">
            <a:avLst/>
          </a:prstGeom>
        </p:spPr>
      </p:pic>
      <p:pic>
        <p:nvPicPr>
          <p:cNvPr id="156" name="Picture 155"/>
          <p:cNvPicPr>
            <a:picLocks noChangeAspect="1"/>
          </p:cNvPicPr>
          <p:nvPr/>
        </p:nvPicPr>
        <p:blipFill>
          <a:blip r:embed="rId3">
            <a:clrChange>
              <a:clrFrom>
                <a:srgbClr val="C9E7B7"/>
              </a:clrFrom>
              <a:clrTo>
                <a:srgbClr val="C9E7B7">
                  <a:alpha val="0"/>
                </a:srgbClr>
              </a:clrTo>
            </a:clrChange>
          </a:blip>
          <a:stretch>
            <a:fillRect/>
          </a:stretch>
        </p:blipFill>
        <p:spPr>
          <a:xfrm>
            <a:off x="9965392" y="4487731"/>
            <a:ext cx="101228" cy="118610"/>
          </a:xfrm>
          <a:prstGeom prst="rect">
            <a:avLst/>
          </a:prstGeom>
        </p:spPr>
      </p:pic>
      <p:sp>
        <p:nvSpPr>
          <p:cNvPr id="172" name="Rectangle 171"/>
          <p:cNvSpPr>
            <a:spLocks noChangeAspect="1"/>
          </p:cNvSpPr>
          <p:nvPr/>
        </p:nvSpPr>
        <p:spPr>
          <a:xfrm>
            <a:off x="1613171" y="1539100"/>
            <a:ext cx="772937" cy="260680"/>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sz="900" dirty="0">
                <a:solidFill>
                  <a:schemeClr val="tx1"/>
                </a:solidFill>
                <a:cs typeface="Arial" panose="020B0604020202020204" pitchFamily="34" charset="0"/>
              </a:rPr>
              <a:t>PC (170)</a:t>
            </a:r>
          </a:p>
        </p:txBody>
      </p:sp>
      <p:pic>
        <p:nvPicPr>
          <p:cNvPr id="173" name="Picture 172"/>
          <p:cNvPicPr>
            <a:picLocks noChangeAspect="1"/>
          </p:cNvPicPr>
          <p:nvPr/>
        </p:nvPicPr>
        <p:blipFill>
          <a:blip r:embed="rId3">
            <a:clrChange>
              <a:clrFrom>
                <a:srgbClr val="C9E7B7"/>
              </a:clrFrom>
              <a:clrTo>
                <a:srgbClr val="C9E7B7">
                  <a:alpha val="0"/>
                </a:srgbClr>
              </a:clrTo>
            </a:clrChange>
          </a:blip>
          <a:stretch>
            <a:fillRect/>
          </a:stretch>
        </p:blipFill>
        <p:spPr>
          <a:xfrm>
            <a:off x="2260751" y="1566314"/>
            <a:ext cx="104956" cy="122978"/>
          </a:xfrm>
          <a:prstGeom prst="rect">
            <a:avLst/>
          </a:prstGeom>
        </p:spPr>
      </p:pic>
      <p:sp>
        <p:nvSpPr>
          <p:cNvPr id="174" name="Rectangle 173"/>
          <p:cNvSpPr>
            <a:spLocks noChangeAspect="1"/>
          </p:cNvSpPr>
          <p:nvPr/>
        </p:nvSpPr>
        <p:spPr>
          <a:xfrm>
            <a:off x="1609798" y="1820740"/>
            <a:ext cx="824910" cy="456039"/>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err="1">
                <a:solidFill>
                  <a:prstClr val="black"/>
                </a:solidFill>
              </a:rPr>
              <a:t>Pencetak</a:t>
            </a:r>
            <a:r>
              <a:rPr lang="en-US" sz="900" dirty="0">
                <a:solidFill>
                  <a:prstClr val="black"/>
                </a:solidFill>
              </a:rPr>
              <a:t> Laser </a:t>
            </a:r>
            <a:r>
              <a:rPr lang="en-US" sz="900" dirty="0" err="1">
                <a:solidFill>
                  <a:prstClr val="black"/>
                </a:solidFill>
              </a:rPr>
              <a:t>Warna</a:t>
            </a:r>
            <a:r>
              <a:rPr lang="en-US" sz="900" dirty="0">
                <a:solidFill>
                  <a:prstClr val="black"/>
                </a:solidFill>
              </a:rPr>
              <a:t> (36)</a:t>
            </a:r>
          </a:p>
          <a:p>
            <a:pPr algn="ctr" defTabSz="457200"/>
            <a:endParaRPr lang="en-US" sz="900" dirty="0">
              <a:solidFill>
                <a:prstClr val="black"/>
              </a:solidFill>
            </a:endParaRPr>
          </a:p>
          <a:p>
            <a:pPr algn="ctr" defTabSz="457200"/>
            <a:endParaRPr lang="en-US" sz="900" dirty="0">
              <a:solidFill>
                <a:prstClr val="black"/>
              </a:solidFill>
            </a:endParaRPr>
          </a:p>
        </p:txBody>
      </p:sp>
      <p:pic>
        <p:nvPicPr>
          <p:cNvPr id="175" name="Picture 174"/>
          <p:cNvPicPr>
            <a:picLocks noChangeAspect="1"/>
          </p:cNvPicPr>
          <p:nvPr/>
        </p:nvPicPr>
        <p:blipFill>
          <a:blip r:embed="rId3">
            <a:clrChange>
              <a:clrFrom>
                <a:srgbClr val="C9E7B7"/>
              </a:clrFrom>
              <a:clrTo>
                <a:srgbClr val="C9E7B7">
                  <a:alpha val="0"/>
                </a:srgbClr>
              </a:clrTo>
            </a:clrChange>
          </a:blip>
          <a:stretch>
            <a:fillRect/>
          </a:stretch>
        </p:blipFill>
        <p:spPr>
          <a:xfrm>
            <a:off x="2323226" y="1855808"/>
            <a:ext cx="104956" cy="122978"/>
          </a:xfrm>
          <a:prstGeom prst="rect">
            <a:avLst/>
          </a:prstGeom>
        </p:spPr>
      </p:pic>
      <p:sp>
        <p:nvSpPr>
          <p:cNvPr id="176" name="Rectangle 175"/>
          <p:cNvSpPr>
            <a:spLocks noChangeAspect="1"/>
          </p:cNvSpPr>
          <p:nvPr/>
        </p:nvSpPr>
        <p:spPr>
          <a:xfrm>
            <a:off x="2502373" y="1858049"/>
            <a:ext cx="1105940" cy="313612"/>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err="1">
                <a:solidFill>
                  <a:prstClr val="black"/>
                </a:solidFill>
              </a:rPr>
              <a:t>Pencetak</a:t>
            </a:r>
            <a:r>
              <a:rPr lang="en-US" sz="900" dirty="0">
                <a:solidFill>
                  <a:prstClr val="black"/>
                </a:solidFill>
              </a:rPr>
              <a:t> Monochrome (83)</a:t>
            </a:r>
          </a:p>
        </p:txBody>
      </p:sp>
      <p:pic>
        <p:nvPicPr>
          <p:cNvPr id="177" name="Picture 176"/>
          <p:cNvPicPr>
            <a:picLocks noChangeAspect="1"/>
          </p:cNvPicPr>
          <p:nvPr/>
        </p:nvPicPr>
        <p:blipFill>
          <a:blip r:embed="rId3">
            <a:clrChange>
              <a:clrFrom>
                <a:srgbClr val="C9E7B7"/>
              </a:clrFrom>
              <a:clrTo>
                <a:srgbClr val="C9E7B7">
                  <a:alpha val="0"/>
                </a:srgbClr>
              </a:clrTo>
            </a:clrChange>
          </a:blip>
          <a:stretch>
            <a:fillRect/>
          </a:stretch>
        </p:blipFill>
        <p:spPr>
          <a:xfrm>
            <a:off x="3478436" y="1878652"/>
            <a:ext cx="104956" cy="122978"/>
          </a:xfrm>
          <a:prstGeom prst="rect">
            <a:avLst/>
          </a:prstGeom>
        </p:spPr>
      </p:pic>
      <p:sp>
        <p:nvSpPr>
          <p:cNvPr id="178" name="Rectangle 177"/>
          <p:cNvSpPr>
            <a:spLocks noChangeAspect="1"/>
          </p:cNvSpPr>
          <p:nvPr/>
        </p:nvSpPr>
        <p:spPr>
          <a:xfrm>
            <a:off x="2519630" y="1526852"/>
            <a:ext cx="826767" cy="313612"/>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a:solidFill>
                  <a:prstClr val="black"/>
                </a:solidFill>
              </a:rPr>
              <a:t>LCD Projector (18)</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pic>
        <p:nvPicPr>
          <p:cNvPr id="179" name="Picture 178"/>
          <p:cNvPicPr>
            <a:picLocks noChangeAspect="1"/>
          </p:cNvPicPr>
          <p:nvPr/>
        </p:nvPicPr>
        <p:blipFill>
          <a:blip r:embed="rId3">
            <a:clrChange>
              <a:clrFrom>
                <a:srgbClr val="C9E7B7"/>
              </a:clrFrom>
              <a:clrTo>
                <a:srgbClr val="C9E7B7">
                  <a:alpha val="0"/>
                </a:srgbClr>
              </a:clrTo>
            </a:clrChange>
          </a:blip>
          <a:stretch>
            <a:fillRect/>
          </a:stretch>
        </p:blipFill>
        <p:spPr>
          <a:xfrm>
            <a:off x="3242254" y="1566314"/>
            <a:ext cx="104956" cy="122978"/>
          </a:xfrm>
          <a:prstGeom prst="rect">
            <a:avLst/>
          </a:prstGeom>
        </p:spPr>
      </p:pic>
      <p:sp>
        <p:nvSpPr>
          <p:cNvPr id="183" name="Rectangle 182"/>
          <p:cNvSpPr>
            <a:spLocks noChangeAspect="1"/>
          </p:cNvSpPr>
          <p:nvPr/>
        </p:nvSpPr>
        <p:spPr>
          <a:xfrm>
            <a:off x="2961828" y="2216768"/>
            <a:ext cx="694577" cy="318353"/>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a:solidFill>
                  <a:prstClr val="black"/>
                </a:solidFill>
              </a:rPr>
              <a:t>Barcode Printer(13)</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pic>
        <p:nvPicPr>
          <p:cNvPr id="184" name="Picture 183"/>
          <p:cNvPicPr>
            <a:picLocks noChangeAspect="1"/>
          </p:cNvPicPr>
          <p:nvPr/>
        </p:nvPicPr>
        <p:blipFill>
          <a:blip r:embed="rId5"/>
          <a:stretch>
            <a:fillRect/>
          </a:stretch>
        </p:blipFill>
        <p:spPr>
          <a:xfrm>
            <a:off x="3516430" y="2271832"/>
            <a:ext cx="121125" cy="140505"/>
          </a:xfrm>
          <a:prstGeom prst="rect">
            <a:avLst/>
          </a:prstGeom>
        </p:spPr>
      </p:pic>
      <p:sp>
        <p:nvSpPr>
          <p:cNvPr id="185" name="Rectangle 184"/>
          <p:cNvSpPr>
            <a:spLocks noChangeAspect="1"/>
          </p:cNvSpPr>
          <p:nvPr/>
        </p:nvSpPr>
        <p:spPr>
          <a:xfrm>
            <a:off x="2977542" y="2565574"/>
            <a:ext cx="737709" cy="275213"/>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endParaRPr lang="en-US" sz="900" dirty="0">
              <a:solidFill>
                <a:prstClr val="black"/>
              </a:solidFill>
            </a:endParaRPr>
          </a:p>
          <a:p>
            <a:pPr defTabSz="457200"/>
            <a:r>
              <a:rPr lang="en-US" sz="900" dirty="0" err="1">
                <a:solidFill>
                  <a:prstClr val="black"/>
                </a:solidFill>
              </a:rPr>
              <a:t>Komputer</a:t>
            </a:r>
            <a:r>
              <a:rPr lang="en-US" sz="900" dirty="0">
                <a:solidFill>
                  <a:prstClr val="black"/>
                </a:solidFill>
              </a:rPr>
              <a:t> </a:t>
            </a:r>
            <a:r>
              <a:rPr lang="en-US" sz="900" dirty="0" err="1">
                <a:solidFill>
                  <a:prstClr val="black"/>
                </a:solidFill>
              </a:rPr>
              <a:t>Riba</a:t>
            </a:r>
            <a:r>
              <a:rPr lang="en-US" sz="900" dirty="0">
                <a:solidFill>
                  <a:prstClr val="black"/>
                </a:solidFill>
              </a:rPr>
              <a:t> (31)</a:t>
            </a:r>
          </a:p>
          <a:p>
            <a:pPr algn="ctr" defTabSz="457200"/>
            <a:endParaRPr lang="en-US" sz="900" dirty="0">
              <a:solidFill>
                <a:prstClr val="black"/>
              </a:solidFill>
            </a:endParaRPr>
          </a:p>
        </p:txBody>
      </p:sp>
      <p:pic>
        <p:nvPicPr>
          <p:cNvPr id="186" name="Picture 185"/>
          <p:cNvPicPr>
            <a:picLocks noChangeAspect="1"/>
          </p:cNvPicPr>
          <p:nvPr/>
        </p:nvPicPr>
        <p:blipFill>
          <a:blip r:embed="rId5"/>
          <a:stretch>
            <a:fillRect/>
          </a:stretch>
        </p:blipFill>
        <p:spPr>
          <a:xfrm>
            <a:off x="3591026" y="2613116"/>
            <a:ext cx="92931" cy="107800"/>
          </a:xfrm>
          <a:prstGeom prst="rect">
            <a:avLst/>
          </a:prstGeom>
          <a:solidFill>
            <a:srgbClr val="99FF99"/>
          </a:solidFill>
        </p:spPr>
      </p:pic>
      <p:sp>
        <p:nvSpPr>
          <p:cNvPr id="187" name="Rectangle 186"/>
          <p:cNvSpPr>
            <a:spLocks noChangeAspect="1"/>
          </p:cNvSpPr>
          <p:nvPr/>
        </p:nvSpPr>
        <p:spPr>
          <a:xfrm>
            <a:off x="2558769" y="4242201"/>
            <a:ext cx="647743" cy="218457"/>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sz="900" dirty="0">
                <a:solidFill>
                  <a:schemeClr val="tx1"/>
                </a:solidFill>
                <a:cs typeface="Arial" panose="020B0604020202020204" pitchFamily="34" charset="0"/>
              </a:rPr>
              <a:t>PC (358)</a:t>
            </a:r>
          </a:p>
        </p:txBody>
      </p:sp>
      <p:pic>
        <p:nvPicPr>
          <p:cNvPr id="188" name="Picture 187"/>
          <p:cNvPicPr>
            <a:picLocks noChangeAspect="1"/>
          </p:cNvPicPr>
          <p:nvPr/>
        </p:nvPicPr>
        <p:blipFill>
          <a:blip r:embed="rId3">
            <a:clrChange>
              <a:clrFrom>
                <a:srgbClr val="C9E7B7"/>
              </a:clrFrom>
              <a:clrTo>
                <a:srgbClr val="C9E7B7">
                  <a:alpha val="0"/>
                </a:srgbClr>
              </a:clrTo>
            </a:clrChange>
          </a:blip>
          <a:stretch>
            <a:fillRect/>
          </a:stretch>
        </p:blipFill>
        <p:spPr>
          <a:xfrm>
            <a:off x="3077873" y="4244567"/>
            <a:ext cx="104956" cy="122978"/>
          </a:xfrm>
          <a:prstGeom prst="rect">
            <a:avLst/>
          </a:prstGeom>
        </p:spPr>
      </p:pic>
      <p:sp>
        <p:nvSpPr>
          <p:cNvPr id="189" name="Rectangle 188"/>
          <p:cNvSpPr>
            <a:spLocks noChangeAspect="1"/>
          </p:cNvSpPr>
          <p:nvPr/>
        </p:nvSpPr>
        <p:spPr>
          <a:xfrm>
            <a:off x="2558785" y="4502384"/>
            <a:ext cx="737709" cy="275213"/>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endParaRPr lang="en-US" sz="900" dirty="0">
              <a:solidFill>
                <a:prstClr val="black"/>
              </a:solidFill>
            </a:endParaRPr>
          </a:p>
          <a:p>
            <a:pPr defTabSz="457200"/>
            <a:r>
              <a:rPr lang="en-US" sz="900" dirty="0" err="1">
                <a:solidFill>
                  <a:prstClr val="black"/>
                </a:solidFill>
              </a:rPr>
              <a:t>Komputer</a:t>
            </a:r>
            <a:r>
              <a:rPr lang="en-US" sz="900" dirty="0">
                <a:solidFill>
                  <a:prstClr val="black"/>
                </a:solidFill>
              </a:rPr>
              <a:t> </a:t>
            </a:r>
            <a:r>
              <a:rPr lang="en-US" sz="900" dirty="0" err="1">
                <a:solidFill>
                  <a:prstClr val="black"/>
                </a:solidFill>
              </a:rPr>
              <a:t>Riba</a:t>
            </a:r>
            <a:r>
              <a:rPr lang="en-US" sz="900" dirty="0">
                <a:solidFill>
                  <a:prstClr val="black"/>
                </a:solidFill>
              </a:rPr>
              <a:t> (55)</a:t>
            </a:r>
          </a:p>
          <a:p>
            <a:pPr algn="ctr" defTabSz="457200"/>
            <a:endParaRPr lang="en-US" sz="900" dirty="0">
              <a:solidFill>
                <a:prstClr val="black"/>
              </a:solidFill>
            </a:endParaRPr>
          </a:p>
        </p:txBody>
      </p:sp>
      <p:pic>
        <p:nvPicPr>
          <p:cNvPr id="190" name="Picture 189"/>
          <p:cNvPicPr>
            <a:picLocks noChangeAspect="1"/>
          </p:cNvPicPr>
          <p:nvPr/>
        </p:nvPicPr>
        <p:blipFill>
          <a:blip r:embed="rId3">
            <a:clrChange>
              <a:clrFrom>
                <a:srgbClr val="C9E7B7"/>
              </a:clrFrom>
              <a:clrTo>
                <a:srgbClr val="C9E7B7">
                  <a:alpha val="0"/>
                </a:srgbClr>
              </a:clrTo>
            </a:clrChange>
          </a:blip>
          <a:stretch>
            <a:fillRect/>
          </a:stretch>
        </p:blipFill>
        <p:spPr>
          <a:xfrm>
            <a:off x="3178227" y="4528294"/>
            <a:ext cx="104956" cy="122978"/>
          </a:xfrm>
          <a:prstGeom prst="rect">
            <a:avLst/>
          </a:prstGeom>
        </p:spPr>
      </p:pic>
      <p:sp>
        <p:nvSpPr>
          <p:cNvPr id="191" name="Rectangle 190"/>
          <p:cNvSpPr>
            <a:spLocks noChangeAspect="1"/>
          </p:cNvSpPr>
          <p:nvPr/>
        </p:nvSpPr>
        <p:spPr>
          <a:xfrm>
            <a:off x="1387064" y="4588453"/>
            <a:ext cx="1080850" cy="313612"/>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err="1">
                <a:solidFill>
                  <a:prstClr val="black"/>
                </a:solidFill>
              </a:rPr>
              <a:t>Pencetak</a:t>
            </a:r>
            <a:r>
              <a:rPr lang="en-US" sz="900" dirty="0">
                <a:solidFill>
                  <a:prstClr val="black"/>
                </a:solidFill>
              </a:rPr>
              <a:t> Monochrome(156)</a:t>
            </a:r>
          </a:p>
        </p:txBody>
      </p:sp>
      <p:pic>
        <p:nvPicPr>
          <p:cNvPr id="192" name="Picture 191"/>
          <p:cNvPicPr>
            <a:picLocks noChangeAspect="1"/>
          </p:cNvPicPr>
          <p:nvPr/>
        </p:nvPicPr>
        <p:blipFill>
          <a:blip r:embed="rId5"/>
          <a:stretch>
            <a:fillRect/>
          </a:stretch>
        </p:blipFill>
        <p:spPr>
          <a:xfrm>
            <a:off x="2340450" y="4605696"/>
            <a:ext cx="121125" cy="140505"/>
          </a:xfrm>
          <a:prstGeom prst="rect">
            <a:avLst/>
          </a:prstGeom>
        </p:spPr>
      </p:pic>
      <p:sp>
        <p:nvSpPr>
          <p:cNvPr id="193" name="Rectangle 192"/>
          <p:cNvSpPr>
            <a:spLocks noChangeAspect="1"/>
          </p:cNvSpPr>
          <p:nvPr/>
        </p:nvSpPr>
        <p:spPr>
          <a:xfrm>
            <a:off x="2554995" y="4803690"/>
            <a:ext cx="891872" cy="351370"/>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err="1">
                <a:solidFill>
                  <a:prstClr val="black"/>
                </a:solidFill>
              </a:rPr>
              <a:t>Pencetak</a:t>
            </a:r>
            <a:r>
              <a:rPr lang="en-US" sz="900" dirty="0">
                <a:solidFill>
                  <a:prstClr val="black"/>
                </a:solidFill>
              </a:rPr>
              <a:t> Laser </a:t>
            </a:r>
            <a:r>
              <a:rPr lang="en-US" sz="900" dirty="0" err="1">
                <a:solidFill>
                  <a:prstClr val="black"/>
                </a:solidFill>
              </a:rPr>
              <a:t>Warna</a:t>
            </a:r>
            <a:r>
              <a:rPr lang="en-US" sz="900" dirty="0">
                <a:solidFill>
                  <a:prstClr val="black"/>
                </a:solidFill>
              </a:rPr>
              <a:t> (60)</a:t>
            </a:r>
          </a:p>
          <a:p>
            <a:pPr algn="ctr" defTabSz="457200"/>
            <a:endParaRPr lang="en-US" sz="900" dirty="0">
              <a:solidFill>
                <a:prstClr val="black"/>
              </a:solidFill>
            </a:endParaRPr>
          </a:p>
          <a:p>
            <a:pPr algn="ctr" defTabSz="457200"/>
            <a:endParaRPr lang="en-US" sz="900" dirty="0">
              <a:solidFill>
                <a:prstClr val="black"/>
              </a:solidFill>
            </a:endParaRPr>
          </a:p>
        </p:txBody>
      </p:sp>
      <p:pic>
        <p:nvPicPr>
          <p:cNvPr id="194" name="Picture 193"/>
          <p:cNvPicPr>
            <a:picLocks noChangeAspect="1"/>
          </p:cNvPicPr>
          <p:nvPr/>
        </p:nvPicPr>
        <p:blipFill>
          <a:blip r:embed="rId5"/>
          <a:stretch>
            <a:fillRect/>
          </a:stretch>
        </p:blipFill>
        <p:spPr>
          <a:xfrm>
            <a:off x="3341203" y="4822464"/>
            <a:ext cx="121125" cy="140505"/>
          </a:xfrm>
          <a:prstGeom prst="rect">
            <a:avLst/>
          </a:prstGeom>
        </p:spPr>
      </p:pic>
      <p:sp>
        <p:nvSpPr>
          <p:cNvPr id="195" name="Rectangle 194"/>
          <p:cNvSpPr>
            <a:spLocks noChangeAspect="1"/>
          </p:cNvSpPr>
          <p:nvPr/>
        </p:nvSpPr>
        <p:spPr>
          <a:xfrm>
            <a:off x="9607519" y="1151935"/>
            <a:ext cx="720274" cy="242919"/>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sz="900" dirty="0">
                <a:solidFill>
                  <a:schemeClr val="tx1"/>
                </a:solidFill>
                <a:cs typeface="Arial" panose="020B0604020202020204" pitchFamily="34" charset="0"/>
              </a:rPr>
              <a:t>PC (351)</a:t>
            </a:r>
          </a:p>
        </p:txBody>
      </p:sp>
      <p:pic>
        <p:nvPicPr>
          <p:cNvPr id="196" name="Picture 195"/>
          <p:cNvPicPr>
            <a:picLocks noChangeAspect="1"/>
          </p:cNvPicPr>
          <p:nvPr/>
        </p:nvPicPr>
        <p:blipFill>
          <a:blip r:embed="rId3">
            <a:clrChange>
              <a:clrFrom>
                <a:srgbClr val="C9E7B7"/>
              </a:clrFrom>
              <a:clrTo>
                <a:srgbClr val="C9E7B7">
                  <a:alpha val="0"/>
                </a:srgbClr>
              </a:clrTo>
            </a:clrChange>
          </a:blip>
          <a:stretch>
            <a:fillRect/>
          </a:stretch>
        </p:blipFill>
        <p:spPr>
          <a:xfrm>
            <a:off x="10144686" y="1177734"/>
            <a:ext cx="104956" cy="122978"/>
          </a:xfrm>
          <a:prstGeom prst="rect">
            <a:avLst/>
          </a:prstGeom>
        </p:spPr>
      </p:pic>
      <p:sp>
        <p:nvSpPr>
          <p:cNvPr id="197" name="Rectangle 196"/>
          <p:cNvSpPr>
            <a:spLocks noChangeAspect="1"/>
          </p:cNvSpPr>
          <p:nvPr/>
        </p:nvSpPr>
        <p:spPr>
          <a:xfrm>
            <a:off x="9590084" y="1450775"/>
            <a:ext cx="737709" cy="275213"/>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endParaRPr lang="en-US" sz="900" dirty="0">
              <a:solidFill>
                <a:prstClr val="black"/>
              </a:solidFill>
            </a:endParaRPr>
          </a:p>
          <a:p>
            <a:pPr defTabSz="457200"/>
            <a:r>
              <a:rPr lang="en-US" sz="900" dirty="0" err="1">
                <a:solidFill>
                  <a:prstClr val="black"/>
                </a:solidFill>
              </a:rPr>
              <a:t>Komputer</a:t>
            </a:r>
            <a:r>
              <a:rPr lang="en-US" sz="900" dirty="0">
                <a:solidFill>
                  <a:prstClr val="black"/>
                </a:solidFill>
              </a:rPr>
              <a:t> </a:t>
            </a:r>
            <a:r>
              <a:rPr lang="en-US" sz="900" dirty="0" err="1">
                <a:solidFill>
                  <a:prstClr val="black"/>
                </a:solidFill>
              </a:rPr>
              <a:t>Riba</a:t>
            </a:r>
            <a:r>
              <a:rPr lang="en-US" sz="900" dirty="0">
                <a:solidFill>
                  <a:prstClr val="black"/>
                </a:solidFill>
              </a:rPr>
              <a:t> (31)</a:t>
            </a:r>
          </a:p>
          <a:p>
            <a:pPr algn="ctr" defTabSz="457200"/>
            <a:endParaRPr lang="en-US" sz="900" dirty="0">
              <a:solidFill>
                <a:prstClr val="black"/>
              </a:solidFill>
            </a:endParaRPr>
          </a:p>
        </p:txBody>
      </p:sp>
      <p:pic>
        <p:nvPicPr>
          <p:cNvPr id="198" name="Picture 197"/>
          <p:cNvPicPr>
            <a:picLocks noChangeAspect="1"/>
          </p:cNvPicPr>
          <p:nvPr/>
        </p:nvPicPr>
        <p:blipFill>
          <a:blip r:embed="rId5"/>
          <a:stretch>
            <a:fillRect/>
          </a:stretch>
        </p:blipFill>
        <p:spPr>
          <a:xfrm>
            <a:off x="10191665" y="1475183"/>
            <a:ext cx="92931" cy="107800"/>
          </a:xfrm>
          <a:prstGeom prst="rect">
            <a:avLst/>
          </a:prstGeom>
          <a:solidFill>
            <a:srgbClr val="99FF99"/>
          </a:solidFill>
        </p:spPr>
      </p:pic>
      <p:sp>
        <p:nvSpPr>
          <p:cNvPr id="199" name="Rectangle 198"/>
          <p:cNvSpPr>
            <a:spLocks noChangeAspect="1"/>
          </p:cNvSpPr>
          <p:nvPr/>
        </p:nvSpPr>
        <p:spPr>
          <a:xfrm>
            <a:off x="9581963" y="1801837"/>
            <a:ext cx="1040777" cy="312543"/>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err="1">
                <a:solidFill>
                  <a:prstClr val="black"/>
                </a:solidFill>
              </a:rPr>
              <a:t>Pencetak</a:t>
            </a:r>
            <a:r>
              <a:rPr lang="en-US" sz="900" dirty="0">
                <a:solidFill>
                  <a:prstClr val="black"/>
                </a:solidFill>
              </a:rPr>
              <a:t> Monochrome (68)</a:t>
            </a:r>
          </a:p>
        </p:txBody>
      </p:sp>
      <p:pic>
        <p:nvPicPr>
          <p:cNvPr id="200" name="Picture 199"/>
          <p:cNvPicPr>
            <a:picLocks noChangeAspect="1"/>
          </p:cNvPicPr>
          <p:nvPr/>
        </p:nvPicPr>
        <p:blipFill>
          <a:blip r:embed="rId5"/>
          <a:stretch>
            <a:fillRect/>
          </a:stretch>
        </p:blipFill>
        <p:spPr>
          <a:xfrm>
            <a:off x="10529809" y="1863397"/>
            <a:ext cx="92931" cy="107800"/>
          </a:xfrm>
          <a:prstGeom prst="rect">
            <a:avLst/>
          </a:prstGeom>
          <a:solidFill>
            <a:srgbClr val="99FF99"/>
          </a:solidFill>
        </p:spPr>
      </p:pic>
      <p:sp>
        <p:nvSpPr>
          <p:cNvPr id="201" name="Rectangle 200"/>
          <p:cNvSpPr>
            <a:spLocks noChangeAspect="1"/>
          </p:cNvSpPr>
          <p:nvPr/>
        </p:nvSpPr>
        <p:spPr>
          <a:xfrm>
            <a:off x="9607519" y="2171245"/>
            <a:ext cx="922290" cy="351370"/>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err="1">
                <a:solidFill>
                  <a:prstClr val="black"/>
                </a:solidFill>
              </a:rPr>
              <a:t>Pencetak</a:t>
            </a:r>
            <a:r>
              <a:rPr lang="en-US" sz="900" dirty="0">
                <a:solidFill>
                  <a:prstClr val="black"/>
                </a:solidFill>
              </a:rPr>
              <a:t> Laser </a:t>
            </a:r>
            <a:r>
              <a:rPr lang="en-US" sz="900" dirty="0" err="1">
                <a:solidFill>
                  <a:prstClr val="black"/>
                </a:solidFill>
              </a:rPr>
              <a:t>Warna</a:t>
            </a:r>
            <a:r>
              <a:rPr lang="en-US" sz="900" dirty="0">
                <a:solidFill>
                  <a:prstClr val="black"/>
                </a:solidFill>
              </a:rPr>
              <a:t> (22)</a:t>
            </a:r>
          </a:p>
          <a:p>
            <a:pPr algn="ctr" defTabSz="457200"/>
            <a:endParaRPr lang="en-US" sz="900" dirty="0">
              <a:solidFill>
                <a:prstClr val="black"/>
              </a:solidFill>
            </a:endParaRPr>
          </a:p>
          <a:p>
            <a:pPr algn="ctr" defTabSz="457200"/>
            <a:endParaRPr lang="en-US" sz="900" dirty="0">
              <a:solidFill>
                <a:prstClr val="black"/>
              </a:solidFill>
            </a:endParaRPr>
          </a:p>
        </p:txBody>
      </p:sp>
      <p:pic>
        <p:nvPicPr>
          <p:cNvPr id="202" name="Picture 201"/>
          <p:cNvPicPr>
            <a:picLocks noChangeAspect="1"/>
          </p:cNvPicPr>
          <p:nvPr/>
        </p:nvPicPr>
        <p:blipFill>
          <a:blip r:embed="rId3">
            <a:clrChange>
              <a:clrFrom>
                <a:srgbClr val="C9E7B7"/>
              </a:clrFrom>
              <a:clrTo>
                <a:srgbClr val="C9E7B7">
                  <a:alpha val="0"/>
                </a:srgbClr>
              </a:clrTo>
            </a:clrChange>
          </a:blip>
          <a:stretch>
            <a:fillRect/>
          </a:stretch>
        </p:blipFill>
        <p:spPr>
          <a:xfrm>
            <a:off x="10413474" y="2174690"/>
            <a:ext cx="104956" cy="122978"/>
          </a:xfrm>
          <a:prstGeom prst="rect">
            <a:avLst/>
          </a:prstGeom>
        </p:spPr>
      </p:pic>
      <p:sp>
        <p:nvSpPr>
          <p:cNvPr id="206" name="Rectangle 205"/>
          <p:cNvSpPr>
            <a:spLocks noChangeAspect="1"/>
          </p:cNvSpPr>
          <p:nvPr/>
        </p:nvSpPr>
        <p:spPr>
          <a:xfrm>
            <a:off x="9457829" y="2567306"/>
            <a:ext cx="826767" cy="313612"/>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a:solidFill>
                  <a:prstClr val="black"/>
                </a:solidFill>
              </a:rPr>
              <a:t>LCD Projector (20)</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pic>
        <p:nvPicPr>
          <p:cNvPr id="207" name="Picture 206"/>
          <p:cNvPicPr>
            <a:picLocks noChangeAspect="1"/>
          </p:cNvPicPr>
          <p:nvPr/>
        </p:nvPicPr>
        <p:blipFill>
          <a:blip r:embed="rId3">
            <a:clrChange>
              <a:clrFrom>
                <a:srgbClr val="C9E7B7"/>
              </a:clrFrom>
              <a:clrTo>
                <a:srgbClr val="C9E7B7">
                  <a:alpha val="0"/>
                </a:srgbClr>
              </a:clrTo>
            </a:clrChange>
          </a:blip>
          <a:stretch>
            <a:fillRect/>
          </a:stretch>
        </p:blipFill>
        <p:spPr>
          <a:xfrm>
            <a:off x="10144686" y="2578683"/>
            <a:ext cx="104956" cy="122978"/>
          </a:xfrm>
          <a:prstGeom prst="rect">
            <a:avLst/>
          </a:prstGeom>
        </p:spPr>
      </p:pic>
      <p:sp>
        <p:nvSpPr>
          <p:cNvPr id="211" name="Rectangle 210"/>
          <p:cNvSpPr>
            <a:spLocks noChangeAspect="1"/>
          </p:cNvSpPr>
          <p:nvPr/>
        </p:nvSpPr>
        <p:spPr>
          <a:xfrm>
            <a:off x="10315897" y="2556012"/>
            <a:ext cx="694577" cy="318353"/>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a:solidFill>
                  <a:prstClr val="black"/>
                </a:solidFill>
              </a:rPr>
              <a:t>Barcode Printer(4)</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pic>
        <p:nvPicPr>
          <p:cNvPr id="212" name="Picture 211"/>
          <p:cNvPicPr>
            <a:picLocks noChangeAspect="1"/>
          </p:cNvPicPr>
          <p:nvPr/>
        </p:nvPicPr>
        <p:blipFill>
          <a:blip r:embed="rId5"/>
          <a:stretch>
            <a:fillRect/>
          </a:stretch>
        </p:blipFill>
        <p:spPr>
          <a:xfrm>
            <a:off x="10894859" y="2597968"/>
            <a:ext cx="92931" cy="107800"/>
          </a:xfrm>
          <a:prstGeom prst="rect">
            <a:avLst/>
          </a:prstGeom>
          <a:solidFill>
            <a:srgbClr val="99FF99"/>
          </a:solidFill>
        </p:spPr>
      </p:pic>
      <p:sp>
        <p:nvSpPr>
          <p:cNvPr id="213" name="Rectangle 212"/>
          <p:cNvSpPr>
            <a:spLocks noChangeAspect="1"/>
          </p:cNvSpPr>
          <p:nvPr/>
        </p:nvSpPr>
        <p:spPr>
          <a:xfrm>
            <a:off x="10587545" y="4123107"/>
            <a:ext cx="720274" cy="242919"/>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sz="900" dirty="0">
                <a:solidFill>
                  <a:schemeClr val="tx1"/>
                </a:solidFill>
                <a:cs typeface="Arial" panose="020B0604020202020204" pitchFamily="34" charset="0"/>
              </a:rPr>
              <a:t>PC (41)</a:t>
            </a:r>
          </a:p>
        </p:txBody>
      </p:sp>
      <p:sp>
        <p:nvSpPr>
          <p:cNvPr id="214" name="Rectangle 213"/>
          <p:cNvSpPr>
            <a:spLocks noChangeAspect="1"/>
          </p:cNvSpPr>
          <p:nvPr/>
        </p:nvSpPr>
        <p:spPr>
          <a:xfrm>
            <a:off x="10590554" y="4411162"/>
            <a:ext cx="737709" cy="275213"/>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endParaRPr lang="en-US" sz="900" dirty="0">
              <a:solidFill>
                <a:prstClr val="black"/>
              </a:solidFill>
            </a:endParaRPr>
          </a:p>
          <a:p>
            <a:pPr defTabSz="457200"/>
            <a:r>
              <a:rPr lang="en-US" sz="900" dirty="0" err="1">
                <a:solidFill>
                  <a:prstClr val="black"/>
                </a:solidFill>
              </a:rPr>
              <a:t>Komputer</a:t>
            </a:r>
            <a:r>
              <a:rPr lang="en-US" sz="900" dirty="0">
                <a:solidFill>
                  <a:prstClr val="black"/>
                </a:solidFill>
              </a:rPr>
              <a:t> </a:t>
            </a:r>
            <a:r>
              <a:rPr lang="en-US" sz="900" dirty="0" err="1">
                <a:solidFill>
                  <a:prstClr val="black"/>
                </a:solidFill>
              </a:rPr>
              <a:t>Riba</a:t>
            </a:r>
            <a:r>
              <a:rPr lang="en-US" sz="900" dirty="0">
                <a:solidFill>
                  <a:prstClr val="black"/>
                </a:solidFill>
              </a:rPr>
              <a:t> (6)</a:t>
            </a:r>
          </a:p>
          <a:p>
            <a:pPr algn="ctr" defTabSz="457200"/>
            <a:endParaRPr lang="en-US" sz="900" dirty="0">
              <a:solidFill>
                <a:prstClr val="black"/>
              </a:solidFill>
            </a:endParaRPr>
          </a:p>
        </p:txBody>
      </p:sp>
      <p:sp>
        <p:nvSpPr>
          <p:cNvPr id="215" name="Rectangle 214"/>
          <p:cNvSpPr>
            <a:spLocks noChangeAspect="1"/>
          </p:cNvSpPr>
          <p:nvPr/>
        </p:nvSpPr>
        <p:spPr>
          <a:xfrm>
            <a:off x="10605774" y="4752108"/>
            <a:ext cx="1040777" cy="312543"/>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err="1">
                <a:solidFill>
                  <a:prstClr val="black"/>
                </a:solidFill>
              </a:rPr>
              <a:t>Pencetak</a:t>
            </a:r>
            <a:r>
              <a:rPr lang="en-US" sz="900" dirty="0">
                <a:solidFill>
                  <a:prstClr val="black"/>
                </a:solidFill>
              </a:rPr>
              <a:t> Monochrome (14)</a:t>
            </a:r>
          </a:p>
        </p:txBody>
      </p:sp>
      <p:sp>
        <p:nvSpPr>
          <p:cNvPr id="216" name="Rectangle 215"/>
          <p:cNvSpPr>
            <a:spLocks noChangeAspect="1"/>
          </p:cNvSpPr>
          <p:nvPr/>
        </p:nvSpPr>
        <p:spPr>
          <a:xfrm>
            <a:off x="10617544" y="5118894"/>
            <a:ext cx="922290" cy="351370"/>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err="1">
                <a:solidFill>
                  <a:prstClr val="black"/>
                </a:solidFill>
              </a:rPr>
              <a:t>Pencetak</a:t>
            </a:r>
            <a:r>
              <a:rPr lang="en-US" sz="900" dirty="0">
                <a:solidFill>
                  <a:prstClr val="black"/>
                </a:solidFill>
              </a:rPr>
              <a:t> Laser </a:t>
            </a:r>
            <a:r>
              <a:rPr lang="en-US" sz="900" dirty="0" err="1">
                <a:solidFill>
                  <a:prstClr val="black"/>
                </a:solidFill>
              </a:rPr>
              <a:t>Warna</a:t>
            </a:r>
            <a:r>
              <a:rPr lang="en-US" sz="900" dirty="0">
                <a:solidFill>
                  <a:prstClr val="black"/>
                </a:solidFill>
              </a:rPr>
              <a:t> (5)</a:t>
            </a:r>
          </a:p>
          <a:p>
            <a:pPr algn="ctr" defTabSz="457200"/>
            <a:endParaRPr lang="en-US" sz="900" dirty="0">
              <a:solidFill>
                <a:prstClr val="black"/>
              </a:solidFill>
            </a:endParaRPr>
          </a:p>
          <a:p>
            <a:pPr algn="ctr" defTabSz="457200"/>
            <a:endParaRPr lang="en-US" sz="900" dirty="0">
              <a:solidFill>
                <a:prstClr val="black"/>
              </a:solidFill>
            </a:endParaRPr>
          </a:p>
        </p:txBody>
      </p:sp>
      <p:sp>
        <p:nvSpPr>
          <p:cNvPr id="217" name="Rectangle 216"/>
          <p:cNvSpPr>
            <a:spLocks noChangeAspect="1"/>
          </p:cNvSpPr>
          <p:nvPr/>
        </p:nvSpPr>
        <p:spPr>
          <a:xfrm>
            <a:off x="10597872" y="5579005"/>
            <a:ext cx="826767" cy="313612"/>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a:solidFill>
                  <a:prstClr val="black"/>
                </a:solidFill>
              </a:rPr>
              <a:t>LCD Projector (4)</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sp>
        <p:nvSpPr>
          <p:cNvPr id="218" name="Rectangle 217"/>
          <p:cNvSpPr>
            <a:spLocks noChangeAspect="1"/>
          </p:cNvSpPr>
          <p:nvPr/>
        </p:nvSpPr>
        <p:spPr>
          <a:xfrm>
            <a:off x="6395384" y="1069264"/>
            <a:ext cx="720274" cy="257405"/>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sz="900" dirty="0">
                <a:solidFill>
                  <a:schemeClr val="tx1"/>
                </a:solidFill>
                <a:cs typeface="Arial" panose="020B0604020202020204" pitchFamily="34" charset="0"/>
              </a:rPr>
              <a:t>PC (4,729)</a:t>
            </a:r>
          </a:p>
        </p:txBody>
      </p:sp>
      <p:sp>
        <p:nvSpPr>
          <p:cNvPr id="219" name="Rectangle 218"/>
          <p:cNvSpPr>
            <a:spLocks noChangeAspect="1"/>
          </p:cNvSpPr>
          <p:nvPr/>
        </p:nvSpPr>
        <p:spPr>
          <a:xfrm>
            <a:off x="7188330" y="1054002"/>
            <a:ext cx="737709" cy="275213"/>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endParaRPr lang="en-US" sz="900" dirty="0">
              <a:solidFill>
                <a:prstClr val="black"/>
              </a:solidFill>
            </a:endParaRPr>
          </a:p>
          <a:p>
            <a:pPr defTabSz="457200"/>
            <a:r>
              <a:rPr lang="en-US" sz="900" dirty="0" err="1">
                <a:solidFill>
                  <a:prstClr val="black"/>
                </a:solidFill>
              </a:rPr>
              <a:t>Komputer</a:t>
            </a:r>
            <a:r>
              <a:rPr lang="en-US" sz="900" dirty="0">
                <a:solidFill>
                  <a:prstClr val="black"/>
                </a:solidFill>
              </a:rPr>
              <a:t> </a:t>
            </a:r>
            <a:r>
              <a:rPr lang="en-US" sz="900" dirty="0" err="1">
                <a:solidFill>
                  <a:prstClr val="black"/>
                </a:solidFill>
              </a:rPr>
              <a:t>Riba</a:t>
            </a:r>
            <a:r>
              <a:rPr lang="en-US" sz="900" dirty="0">
                <a:solidFill>
                  <a:prstClr val="black"/>
                </a:solidFill>
              </a:rPr>
              <a:t> (345)</a:t>
            </a:r>
          </a:p>
          <a:p>
            <a:pPr algn="ctr" defTabSz="457200"/>
            <a:endParaRPr lang="en-US" sz="900" dirty="0">
              <a:solidFill>
                <a:prstClr val="black"/>
              </a:solidFill>
            </a:endParaRPr>
          </a:p>
        </p:txBody>
      </p:sp>
      <p:sp>
        <p:nvSpPr>
          <p:cNvPr id="220" name="Rectangle 219"/>
          <p:cNvSpPr>
            <a:spLocks noChangeAspect="1"/>
          </p:cNvSpPr>
          <p:nvPr/>
        </p:nvSpPr>
        <p:spPr>
          <a:xfrm>
            <a:off x="6386192" y="1370538"/>
            <a:ext cx="1205501" cy="312543"/>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err="1">
                <a:solidFill>
                  <a:prstClr val="black"/>
                </a:solidFill>
              </a:rPr>
              <a:t>Pencetak</a:t>
            </a:r>
            <a:r>
              <a:rPr lang="en-US" sz="900" dirty="0">
                <a:solidFill>
                  <a:prstClr val="black"/>
                </a:solidFill>
              </a:rPr>
              <a:t> Monochrome (1,483)</a:t>
            </a:r>
          </a:p>
        </p:txBody>
      </p:sp>
      <p:sp>
        <p:nvSpPr>
          <p:cNvPr id="221" name="Rectangle 220"/>
          <p:cNvSpPr>
            <a:spLocks noChangeAspect="1"/>
          </p:cNvSpPr>
          <p:nvPr/>
        </p:nvSpPr>
        <p:spPr>
          <a:xfrm>
            <a:off x="6743559" y="1739995"/>
            <a:ext cx="922290" cy="351370"/>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err="1">
                <a:solidFill>
                  <a:prstClr val="black"/>
                </a:solidFill>
              </a:rPr>
              <a:t>Pencetak</a:t>
            </a:r>
            <a:r>
              <a:rPr lang="en-US" sz="900" dirty="0">
                <a:solidFill>
                  <a:prstClr val="black"/>
                </a:solidFill>
              </a:rPr>
              <a:t> Laser </a:t>
            </a:r>
            <a:r>
              <a:rPr lang="en-US" sz="900" dirty="0" err="1">
                <a:solidFill>
                  <a:prstClr val="black"/>
                </a:solidFill>
              </a:rPr>
              <a:t>Warna</a:t>
            </a:r>
            <a:r>
              <a:rPr lang="en-US" sz="900" dirty="0">
                <a:solidFill>
                  <a:prstClr val="black"/>
                </a:solidFill>
              </a:rPr>
              <a:t> (555)</a:t>
            </a:r>
          </a:p>
          <a:p>
            <a:pPr algn="ctr" defTabSz="457200"/>
            <a:endParaRPr lang="en-US" sz="900" dirty="0">
              <a:solidFill>
                <a:prstClr val="black"/>
              </a:solidFill>
            </a:endParaRPr>
          </a:p>
          <a:p>
            <a:pPr algn="ctr" defTabSz="457200"/>
            <a:endParaRPr lang="en-US" sz="900" dirty="0">
              <a:solidFill>
                <a:prstClr val="black"/>
              </a:solidFill>
            </a:endParaRPr>
          </a:p>
        </p:txBody>
      </p:sp>
      <p:sp>
        <p:nvSpPr>
          <p:cNvPr id="222" name="Rectangle 221"/>
          <p:cNvSpPr>
            <a:spLocks noChangeAspect="1"/>
          </p:cNvSpPr>
          <p:nvPr/>
        </p:nvSpPr>
        <p:spPr>
          <a:xfrm>
            <a:off x="6208774" y="2157483"/>
            <a:ext cx="826767" cy="313612"/>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900" dirty="0">
                <a:solidFill>
                  <a:prstClr val="black"/>
                </a:solidFill>
              </a:rPr>
              <a:t>LCD Projector (126)</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pic>
        <p:nvPicPr>
          <p:cNvPr id="223" name="Picture 222"/>
          <p:cNvPicPr>
            <a:picLocks noChangeAspect="1"/>
          </p:cNvPicPr>
          <p:nvPr/>
        </p:nvPicPr>
        <p:blipFill>
          <a:blip r:embed="rId5"/>
          <a:stretch>
            <a:fillRect/>
          </a:stretch>
        </p:blipFill>
        <p:spPr>
          <a:xfrm>
            <a:off x="11141159" y="4136928"/>
            <a:ext cx="92931" cy="107800"/>
          </a:xfrm>
          <a:prstGeom prst="rect">
            <a:avLst/>
          </a:prstGeom>
          <a:solidFill>
            <a:srgbClr val="99FF99"/>
          </a:solidFill>
        </p:spPr>
      </p:pic>
      <p:pic>
        <p:nvPicPr>
          <p:cNvPr id="228" name="Picture 227"/>
          <p:cNvPicPr>
            <a:picLocks noChangeAspect="1"/>
          </p:cNvPicPr>
          <p:nvPr/>
        </p:nvPicPr>
        <p:blipFill>
          <a:blip r:embed="rId5"/>
          <a:stretch>
            <a:fillRect/>
          </a:stretch>
        </p:blipFill>
        <p:spPr>
          <a:xfrm>
            <a:off x="11211326" y="4433399"/>
            <a:ext cx="92931" cy="107800"/>
          </a:xfrm>
          <a:prstGeom prst="rect">
            <a:avLst/>
          </a:prstGeom>
          <a:solidFill>
            <a:srgbClr val="99FF99"/>
          </a:solidFill>
        </p:spPr>
      </p:pic>
      <p:pic>
        <p:nvPicPr>
          <p:cNvPr id="229" name="Picture 228"/>
          <p:cNvPicPr>
            <a:picLocks noChangeAspect="1"/>
          </p:cNvPicPr>
          <p:nvPr/>
        </p:nvPicPr>
        <p:blipFill>
          <a:blip r:embed="rId5"/>
          <a:stretch>
            <a:fillRect/>
          </a:stretch>
        </p:blipFill>
        <p:spPr>
          <a:xfrm>
            <a:off x="11496414" y="4775156"/>
            <a:ext cx="92931" cy="107800"/>
          </a:xfrm>
          <a:prstGeom prst="rect">
            <a:avLst/>
          </a:prstGeom>
          <a:solidFill>
            <a:srgbClr val="99FF99"/>
          </a:solidFill>
        </p:spPr>
      </p:pic>
      <p:pic>
        <p:nvPicPr>
          <p:cNvPr id="230" name="Picture 229"/>
          <p:cNvPicPr>
            <a:picLocks noChangeAspect="1"/>
          </p:cNvPicPr>
          <p:nvPr/>
        </p:nvPicPr>
        <p:blipFill>
          <a:blip r:embed="rId5"/>
          <a:stretch>
            <a:fillRect/>
          </a:stretch>
        </p:blipFill>
        <p:spPr>
          <a:xfrm>
            <a:off x="11436034" y="5154851"/>
            <a:ext cx="92931" cy="107800"/>
          </a:xfrm>
          <a:prstGeom prst="rect">
            <a:avLst/>
          </a:prstGeom>
          <a:solidFill>
            <a:srgbClr val="99FF99"/>
          </a:solidFill>
        </p:spPr>
      </p:pic>
      <p:sp>
        <p:nvSpPr>
          <p:cNvPr id="231" name="Rectangle 230"/>
          <p:cNvSpPr>
            <a:spLocks noChangeAspect="1"/>
          </p:cNvSpPr>
          <p:nvPr/>
        </p:nvSpPr>
        <p:spPr>
          <a:xfrm>
            <a:off x="7108707" y="2168388"/>
            <a:ext cx="694577" cy="318353"/>
          </a:xfrm>
          <a:prstGeom prst="rect">
            <a:avLst/>
          </a:prstGeom>
          <a:solidFill>
            <a:srgbClr val="99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457200"/>
            <a:r>
              <a:rPr lang="en-US" sz="900" dirty="0">
                <a:solidFill>
                  <a:prstClr val="black"/>
                </a:solidFill>
              </a:rPr>
              <a:t>Barcode Printer(41)</a:t>
            </a:r>
          </a:p>
          <a:p>
            <a:pPr lvl="0" defTabSz="457200"/>
            <a:endParaRPr lang="en-US" sz="900" dirty="0">
              <a:solidFill>
                <a:prstClr val="black"/>
              </a:solidFill>
            </a:endParaRPr>
          </a:p>
          <a:p>
            <a:pPr defTabSz="457200"/>
            <a:endParaRPr lang="en-US" sz="900" dirty="0">
              <a:solidFill>
                <a:prstClr val="black"/>
              </a:solidFill>
            </a:endParaRPr>
          </a:p>
          <a:p>
            <a:pPr algn="ctr" defTabSz="457200"/>
            <a:endParaRPr lang="en-US" sz="900" dirty="0">
              <a:solidFill>
                <a:prstClr val="black"/>
              </a:solidFill>
            </a:endParaRPr>
          </a:p>
        </p:txBody>
      </p:sp>
      <p:pic>
        <p:nvPicPr>
          <p:cNvPr id="232" name="Picture 231"/>
          <p:cNvPicPr>
            <a:picLocks noChangeAspect="1"/>
          </p:cNvPicPr>
          <p:nvPr/>
        </p:nvPicPr>
        <p:blipFill>
          <a:blip r:embed="rId3">
            <a:clrChange>
              <a:clrFrom>
                <a:srgbClr val="C9E7B7"/>
              </a:clrFrom>
              <a:clrTo>
                <a:srgbClr val="C9E7B7">
                  <a:alpha val="0"/>
                </a:srgbClr>
              </a:clrTo>
            </a:clrChange>
          </a:blip>
          <a:stretch>
            <a:fillRect/>
          </a:stretch>
        </p:blipFill>
        <p:spPr>
          <a:xfrm>
            <a:off x="6993468" y="1087730"/>
            <a:ext cx="104956" cy="122978"/>
          </a:xfrm>
          <a:prstGeom prst="rect">
            <a:avLst/>
          </a:prstGeom>
        </p:spPr>
      </p:pic>
      <p:pic>
        <p:nvPicPr>
          <p:cNvPr id="233" name="Picture 232"/>
          <p:cNvPicPr>
            <a:picLocks noChangeAspect="1"/>
          </p:cNvPicPr>
          <p:nvPr/>
        </p:nvPicPr>
        <p:blipFill>
          <a:blip r:embed="rId3">
            <a:clrChange>
              <a:clrFrom>
                <a:srgbClr val="C9E7B7"/>
              </a:clrFrom>
              <a:clrTo>
                <a:srgbClr val="C9E7B7">
                  <a:alpha val="0"/>
                </a:srgbClr>
              </a:clrTo>
            </a:clrChange>
          </a:blip>
          <a:stretch>
            <a:fillRect/>
          </a:stretch>
        </p:blipFill>
        <p:spPr>
          <a:xfrm>
            <a:off x="7805188" y="1074988"/>
            <a:ext cx="104956" cy="122978"/>
          </a:xfrm>
          <a:prstGeom prst="rect">
            <a:avLst/>
          </a:prstGeom>
        </p:spPr>
      </p:pic>
      <p:pic>
        <p:nvPicPr>
          <p:cNvPr id="234" name="Picture 233"/>
          <p:cNvPicPr>
            <a:picLocks noChangeAspect="1"/>
          </p:cNvPicPr>
          <p:nvPr/>
        </p:nvPicPr>
        <p:blipFill>
          <a:blip r:embed="rId3">
            <a:clrChange>
              <a:clrFrom>
                <a:srgbClr val="C9E7B7"/>
              </a:clrFrom>
              <a:clrTo>
                <a:srgbClr val="C9E7B7">
                  <a:alpha val="0"/>
                </a:srgbClr>
              </a:clrTo>
            </a:clrChange>
          </a:blip>
          <a:stretch>
            <a:fillRect/>
          </a:stretch>
        </p:blipFill>
        <p:spPr>
          <a:xfrm>
            <a:off x="7460262" y="1391857"/>
            <a:ext cx="104956" cy="122978"/>
          </a:xfrm>
          <a:prstGeom prst="rect">
            <a:avLst/>
          </a:prstGeom>
        </p:spPr>
      </p:pic>
      <p:pic>
        <p:nvPicPr>
          <p:cNvPr id="235" name="Picture 234"/>
          <p:cNvPicPr>
            <a:picLocks noChangeAspect="1"/>
          </p:cNvPicPr>
          <p:nvPr/>
        </p:nvPicPr>
        <p:blipFill>
          <a:blip r:embed="rId3">
            <a:clrChange>
              <a:clrFrom>
                <a:srgbClr val="C9E7B7"/>
              </a:clrFrom>
              <a:clrTo>
                <a:srgbClr val="C9E7B7">
                  <a:alpha val="0"/>
                </a:srgbClr>
              </a:clrTo>
            </a:clrChange>
          </a:blip>
          <a:stretch>
            <a:fillRect/>
          </a:stretch>
        </p:blipFill>
        <p:spPr>
          <a:xfrm>
            <a:off x="7548176" y="1775780"/>
            <a:ext cx="104956" cy="122978"/>
          </a:xfrm>
          <a:prstGeom prst="rect">
            <a:avLst/>
          </a:prstGeom>
        </p:spPr>
      </p:pic>
      <p:pic>
        <p:nvPicPr>
          <p:cNvPr id="236" name="Picture 235"/>
          <p:cNvPicPr>
            <a:picLocks noChangeAspect="1"/>
          </p:cNvPicPr>
          <p:nvPr/>
        </p:nvPicPr>
        <p:blipFill>
          <a:blip r:embed="rId3">
            <a:clrChange>
              <a:clrFrom>
                <a:srgbClr val="C9E7B7"/>
              </a:clrFrom>
              <a:clrTo>
                <a:srgbClr val="C9E7B7">
                  <a:alpha val="0"/>
                </a:srgbClr>
              </a:clrTo>
            </a:clrChange>
          </a:blip>
          <a:stretch>
            <a:fillRect/>
          </a:stretch>
        </p:blipFill>
        <p:spPr>
          <a:xfrm>
            <a:off x="6953472" y="2192058"/>
            <a:ext cx="104956" cy="122978"/>
          </a:xfrm>
          <a:prstGeom prst="rect">
            <a:avLst/>
          </a:prstGeom>
        </p:spPr>
      </p:pic>
      <p:pic>
        <p:nvPicPr>
          <p:cNvPr id="237" name="Picture 236"/>
          <p:cNvPicPr>
            <a:picLocks noChangeAspect="1"/>
          </p:cNvPicPr>
          <p:nvPr/>
        </p:nvPicPr>
        <p:blipFill>
          <a:blip r:embed="rId3">
            <a:clrChange>
              <a:clrFrom>
                <a:srgbClr val="C9E7B7"/>
              </a:clrFrom>
              <a:clrTo>
                <a:srgbClr val="C9E7B7">
                  <a:alpha val="0"/>
                </a:srgbClr>
              </a:clrTo>
            </a:clrChange>
          </a:blip>
          <a:stretch>
            <a:fillRect/>
          </a:stretch>
        </p:blipFill>
        <p:spPr>
          <a:xfrm>
            <a:off x="7662900" y="2222908"/>
            <a:ext cx="104956" cy="122978"/>
          </a:xfrm>
          <a:prstGeom prst="rect">
            <a:avLst/>
          </a:prstGeom>
        </p:spPr>
      </p:pic>
      <p:sp>
        <p:nvSpPr>
          <p:cNvPr id="182" name="Rectangle 181"/>
          <p:cNvSpPr/>
          <p:nvPr/>
        </p:nvSpPr>
        <p:spPr>
          <a:xfrm rot="1448987">
            <a:off x="3288884" y="5290828"/>
            <a:ext cx="3465759" cy="923330"/>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rgbClr val="FF0000"/>
                </a:solidFill>
                <a:effectLst>
                  <a:outerShdw dist="38100" dir="2640000" algn="bl" rotWithShape="0">
                    <a:schemeClr val="accent1"/>
                  </a:outerShdw>
                </a:effectLst>
              </a:rPr>
              <a:t>CONTOH</a:t>
            </a:r>
          </a:p>
        </p:txBody>
      </p:sp>
      <p:sp>
        <p:nvSpPr>
          <p:cNvPr id="4" name="Slide Number Placeholder 3"/>
          <p:cNvSpPr>
            <a:spLocks noGrp="1"/>
          </p:cNvSpPr>
          <p:nvPr>
            <p:ph type="sldNum" sz="quarter" idx="12"/>
          </p:nvPr>
        </p:nvSpPr>
        <p:spPr/>
        <p:txBody>
          <a:bodyPr/>
          <a:lstStyle/>
          <a:p>
            <a:fld id="{BA0703F6-9220-493B-BC25-87A499A6DF38}" type="slidenum">
              <a:rPr lang="ms-MY" smtClean="0"/>
              <a:t>65</a:t>
            </a:fld>
            <a:endParaRPr lang="ms-MY"/>
          </a:p>
        </p:txBody>
      </p:sp>
    </p:spTree>
    <p:extLst>
      <p:ext uri="{BB962C8B-B14F-4D97-AF65-F5344CB8AC3E}">
        <p14:creationId xmlns:p14="http://schemas.microsoft.com/office/powerpoint/2010/main" val="3683716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1384" y="4456148"/>
            <a:ext cx="9361040" cy="2141204"/>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200" b="1" dirty="0">
                <a:solidFill>
                  <a:prstClr val="black"/>
                </a:solidFill>
              </a:rPr>
              <a:t>UMP PEKAN</a:t>
            </a:r>
            <a:r>
              <a:rPr lang="en-US" sz="1000" dirty="0">
                <a:solidFill>
                  <a:prstClr val="black"/>
                </a:solidFill>
              </a:rPr>
              <a:t>	</a:t>
            </a:r>
            <a:endParaRPr lang="en-US" sz="1000" dirty="0">
              <a:solidFill>
                <a:srgbClr val="B88900"/>
              </a:solidFill>
            </a:endParaRPr>
          </a:p>
        </p:txBody>
      </p:sp>
      <p:sp>
        <p:nvSpPr>
          <p:cNvPr id="4" name="Rectangle 3"/>
          <p:cNvSpPr/>
          <p:nvPr/>
        </p:nvSpPr>
        <p:spPr>
          <a:xfrm>
            <a:off x="551384" y="404664"/>
            <a:ext cx="9361040" cy="3688842"/>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200" b="1" dirty="0">
                <a:solidFill>
                  <a:prstClr val="black"/>
                </a:solidFill>
              </a:rPr>
              <a:t>UMP GAMBANG</a:t>
            </a:r>
            <a:r>
              <a:rPr lang="en-US" sz="1000" dirty="0">
                <a:solidFill>
                  <a:prstClr val="black"/>
                </a:solidFill>
              </a:rPr>
              <a:t>	</a:t>
            </a:r>
            <a:endParaRPr lang="en-US" sz="1000" dirty="0">
              <a:solidFill>
                <a:srgbClr val="B88900"/>
              </a:solidFill>
            </a:endParaRPr>
          </a:p>
        </p:txBody>
      </p:sp>
      <p:pic>
        <p:nvPicPr>
          <p:cNvPr id="5" name="Picture 4"/>
          <p:cNvPicPr>
            <a:picLocks/>
          </p:cNvPicPr>
          <p:nvPr/>
        </p:nvPicPr>
        <p:blipFill>
          <a:blip r:embed="rId2">
            <a:clrChange>
              <a:clrFrom>
                <a:srgbClr val="FFFFB5"/>
              </a:clrFrom>
              <a:clrTo>
                <a:srgbClr val="FFFFB5">
                  <a:alpha val="0"/>
                </a:srgbClr>
              </a:clrTo>
            </a:clrChange>
          </a:blip>
          <a:stretch>
            <a:fillRect/>
          </a:stretch>
        </p:blipFill>
        <p:spPr>
          <a:xfrm>
            <a:off x="9601640" y="502672"/>
            <a:ext cx="214457" cy="204034"/>
          </a:xfrm>
          <a:prstGeom prst="rect">
            <a:avLst/>
          </a:prstGeom>
        </p:spPr>
      </p:pic>
      <p:sp>
        <p:nvSpPr>
          <p:cNvPr id="7" name="Rectangle 6"/>
          <p:cNvSpPr/>
          <p:nvPr/>
        </p:nvSpPr>
        <p:spPr>
          <a:xfrm>
            <a:off x="7754545" y="3569163"/>
            <a:ext cx="1969619" cy="40908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050" b="1" dirty="0">
                <a:solidFill>
                  <a:prstClr val="black"/>
                </a:solidFill>
              </a:rPr>
              <a:t>PUSAT DATA UMP</a:t>
            </a:r>
          </a:p>
          <a:p>
            <a:pPr algn="ctr" defTabSz="457200"/>
            <a:r>
              <a:rPr lang="en-US" sz="1050" b="1" dirty="0">
                <a:solidFill>
                  <a:prstClr val="black"/>
                </a:solidFill>
              </a:rPr>
              <a:t>     GAMBANG	</a:t>
            </a:r>
          </a:p>
        </p:txBody>
      </p:sp>
      <p:grpSp>
        <p:nvGrpSpPr>
          <p:cNvPr id="12" name="Group 11"/>
          <p:cNvGrpSpPr/>
          <p:nvPr/>
        </p:nvGrpSpPr>
        <p:grpSpPr>
          <a:xfrm>
            <a:off x="10763766" y="5310142"/>
            <a:ext cx="756000" cy="504000"/>
            <a:chOff x="2275963" y="585575"/>
            <a:chExt cx="1008000" cy="504000"/>
          </a:xfrm>
          <a:solidFill>
            <a:srgbClr val="00CC00"/>
          </a:solidFill>
        </p:grpSpPr>
        <p:sp>
          <p:nvSpPr>
            <p:cNvPr id="13" name="Rectangle 12"/>
            <p:cNvSpPr>
              <a:spLocks noChangeAspect="1"/>
            </p:cNvSpPr>
            <p:nvPr/>
          </p:nvSpPr>
          <p:spPr>
            <a:xfrm>
              <a:off x="2275963" y="585575"/>
              <a:ext cx="1008000" cy="504000"/>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000" dirty="0">
                <a:solidFill>
                  <a:prstClr val="black"/>
                </a:solidFill>
              </a:endParaRPr>
            </a:p>
            <a:p>
              <a:pPr algn="ctr" defTabSz="457200"/>
              <a:r>
                <a:rPr lang="en-US" sz="1000" dirty="0">
                  <a:solidFill>
                    <a:prstClr val="black"/>
                  </a:solidFill>
                </a:rPr>
                <a:t>NTT</a:t>
              </a:r>
            </a:p>
            <a:p>
              <a:pPr algn="ctr" defTabSz="457200"/>
              <a:endParaRPr lang="en-US" sz="1000" dirty="0">
                <a:solidFill>
                  <a:prstClr val="black"/>
                </a:solidFill>
              </a:endParaRPr>
            </a:p>
          </p:txBody>
        </p:sp>
        <p:pic>
          <p:nvPicPr>
            <p:cNvPr id="14" name="Picture 13"/>
            <p:cNvPicPr>
              <a:picLocks noChangeAspect="1"/>
            </p:cNvPicPr>
            <p:nvPr/>
          </p:nvPicPr>
          <p:blipFill>
            <a:blip r:embed="rId3">
              <a:clrChange>
                <a:clrFrom>
                  <a:srgbClr val="C9E7B7"/>
                </a:clrFrom>
                <a:clrTo>
                  <a:srgbClr val="C9E7B7">
                    <a:alpha val="0"/>
                  </a:srgbClr>
                </a:clrTo>
              </a:clrChange>
            </a:blip>
            <a:stretch>
              <a:fillRect/>
            </a:stretch>
          </p:blipFill>
          <p:spPr>
            <a:xfrm>
              <a:off x="3096863" y="605665"/>
              <a:ext cx="168270" cy="144000"/>
            </a:xfrm>
            <a:prstGeom prst="rect">
              <a:avLst/>
            </a:prstGeom>
            <a:noFill/>
          </p:spPr>
        </p:pic>
      </p:grpSp>
      <p:sp>
        <p:nvSpPr>
          <p:cNvPr id="21" name="Rectangle 20"/>
          <p:cNvSpPr/>
          <p:nvPr/>
        </p:nvSpPr>
        <p:spPr>
          <a:xfrm>
            <a:off x="7712033" y="5193464"/>
            <a:ext cx="2049766" cy="77185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100" b="1" dirty="0">
                <a:solidFill>
                  <a:schemeClr val="tx1"/>
                </a:solidFill>
              </a:rPr>
              <a:t>PUSAT DATA UMP PEKAN	</a:t>
            </a:r>
          </a:p>
        </p:txBody>
      </p:sp>
      <p:cxnSp>
        <p:nvCxnSpPr>
          <p:cNvPr id="23" name="Straight Connector 22"/>
          <p:cNvCxnSpPr>
            <a:stCxn id="7" idx="2"/>
            <a:endCxn id="21" idx="0"/>
          </p:cNvCxnSpPr>
          <p:nvPr/>
        </p:nvCxnSpPr>
        <p:spPr>
          <a:xfrm flipH="1">
            <a:off x="8736916" y="3978249"/>
            <a:ext cx="2439" cy="12152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hape 185"/>
          <p:cNvSpPr txBox="1">
            <a:spLocks/>
          </p:cNvSpPr>
          <p:nvPr/>
        </p:nvSpPr>
        <p:spPr>
          <a:xfrm>
            <a:off x="8617824" y="4067889"/>
            <a:ext cx="1016246" cy="480893"/>
          </a:xfrm>
          <a:prstGeom prst="rect">
            <a:avLst/>
          </a:prstGeom>
        </p:spPr>
        <p:txBody>
          <a:bodyPr vert="horz"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ct val="25000"/>
              <a:buNone/>
            </a:pPr>
            <a:r>
              <a:rPr lang="en-US" sz="1200" dirty="0">
                <a:solidFill>
                  <a:srgbClr val="1A75BD"/>
                </a:solidFill>
                <a:latin typeface="Proxima Nova"/>
                <a:ea typeface="Proxima Nova"/>
                <a:cs typeface="Proxima Nova"/>
                <a:sym typeface="Proxima Nova"/>
              </a:rPr>
              <a:t>100Mbps IPVPN</a:t>
            </a:r>
          </a:p>
        </p:txBody>
      </p:sp>
      <p:sp>
        <p:nvSpPr>
          <p:cNvPr id="26" name="Rectangle 25"/>
          <p:cNvSpPr/>
          <p:nvPr/>
        </p:nvSpPr>
        <p:spPr>
          <a:xfrm>
            <a:off x="8147834" y="5457494"/>
            <a:ext cx="1155813" cy="397981"/>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chemeClr val="tx1"/>
                </a:solidFill>
              </a:rPr>
              <a:t>ANTIVIRUS </a:t>
            </a:r>
          </a:p>
          <a:p>
            <a:pPr algn="ctr"/>
            <a:r>
              <a:rPr lang="en-US" sz="900" dirty="0">
                <a:solidFill>
                  <a:schemeClr val="tx1"/>
                </a:solidFill>
              </a:rPr>
              <a:t>SERVER</a:t>
            </a:r>
          </a:p>
        </p:txBody>
      </p:sp>
      <p:pic>
        <p:nvPicPr>
          <p:cNvPr id="27" name="Picture 26"/>
          <p:cNvPicPr>
            <a:picLocks noChangeAspect="1"/>
          </p:cNvPicPr>
          <p:nvPr/>
        </p:nvPicPr>
        <p:blipFill>
          <a:blip r:embed="rId4" cstate="print">
            <a:clrChange>
              <a:clrFrom>
                <a:srgbClr val="C9E7B7"/>
              </a:clrFrom>
              <a:clrTo>
                <a:srgbClr val="C9E7B7">
                  <a:alpha val="0"/>
                </a:srgbClr>
              </a:clrTo>
            </a:clrChange>
          </a:blip>
          <a:stretch>
            <a:fillRect/>
          </a:stretch>
        </p:blipFill>
        <p:spPr>
          <a:xfrm>
            <a:off x="9087709" y="5500667"/>
            <a:ext cx="217841" cy="145172"/>
          </a:xfrm>
          <a:prstGeom prst="rect">
            <a:avLst/>
          </a:prstGeom>
          <a:solidFill>
            <a:srgbClr val="FCD5B5"/>
          </a:solidFill>
          <a:ln>
            <a:noFill/>
          </a:ln>
        </p:spPr>
      </p:pic>
      <p:grpSp>
        <p:nvGrpSpPr>
          <p:cNvPr id="66" name="Group 65"/>
          <p:cNvGrpSpPr/>
          <p:nvPr/>
        </p:nvGrpSpPr>
        <p:grpSpPr>
          <a:xfrm>
            <a:off x="911424" y="711720"/>
            <a:ext cx="1259356" cy="1319146"/>
            <a:chOff x="911424" y="576334"/>
            <a:chExt cx="1259356" cy="1319146"/>
          </a:xfrm>
        </p:grpSpPr>
        <p:sp>
          <p:nvSpPr>
            <p:cNvPr id="8" name="Rectangle 7"/>
            <p:cNvSpPr/>
            <p:nvPr/>
          </p:nvSpPr>
          <p:spPr>
            <a:xfrm>
              <a:off x="911424" y="576334"/>
              <a:ext cx="1259356" cy="131914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MY" sz="1100" dirty="0">
                  <a:solidFill>
                    <a:schemeClr val="tx1"/>
                  </a:solidFill>
                  <a:latin typeface="Arial" panose="020B0604020202020204" pitchFamily="34" charset="0"/>
                  <a:cs typeface="Arial" panose="020B0604020202020204" pitchFamily="34" charset="0"/>
                </a:rPr>
                <a:t>PBMSK</a:t>
              </a:r>
            </a:p>
            <a:p>
              <a:pPr algn="ctr" defTabSz="457200"/>
              <a:r>
                <a:rPr lang="en-MY" sz="1100" dirty="0">
                  <a:solidFill>
                    <a:schemeClr val="tx1"/>
                  </a:solidFill>
                  <a:latin typeface="Arial" panose="020B0604020202020204" pitchFamily="34" charset="0"/>
                  <a:cs typeface="Arial" panose="020B0604020202020204" pitchFamily="34" charset="0"/>
                </a:rPr>
                <a:t>11 </a:t>
              </a:r>
              <a:r>
                <a:rPr lang="en-MY" sz="1100" dirty="0" err="1">
                  <a:solidFill>
                    <a:schemeClr val="tx1"/>
                  </a:solidFill>
                  <a:latin typeface="Arial" panose="020B0604020202020204" pitchFamily="34" charset="0"/>
                  <a:cs typeface="Arial" panose="020B0604020202020204" pitchFamily="34" charset="0"/>
                </a:rPr>
                <a:t>makmal</a:t>
              </a:r>
              <a:endParaRPr lang="en-MY" sz="1100" dirty="0">
                <a:solidFill>
                  <a:schemeClr val="tx1"/>
                </a:solidFill>
                <a:latin typeface="Arial" panose="020B0604020202020204" pitchFamily="34" charset="0"/>
                <a:cs typeface="Arial" panose="020B0604020202020204" pitchFamily="34" charset="0"/>
              </a:endParaRPr>
            </a:p>
            <a:p>
              <a:pPr algn="r" defTabSz="457200"/>
              <a:r>
                <a:rPr lang="en-US" sz="1100" dirty="0">
                  <a:solidFill>
                    <a:schemeClr val="tx1"/>
                  </a:solidFill>
                </a:rPr>
                <a:t>	</a:t>
              </a:r>
            </a:p>
          </p:txBody>
        </p:sp>
        <p:sp>
          <p:nvSpPr>
            <p:cNvPr id="10" name="Rectangle 9"/>
            <p:cNvSpPr>
              <a:spLocks noChangeAspect="1"/>
            </p:cNvSpPr>
            <p:nvPr/>
          </p:nvSpPr>
          <p:spPr>
            <a:xfrm>
              <a:off x="1079844" y="980728"/>
              <a:ext cx="929231" cy="407233"/>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(341)</a:t>
              </a:r>
            </a:p>
          </p:txBody>
        </p:sp>
        <p:pic>
          <p:nvPicPr>
            <p:cNvPr id="30" name="Picture 29"/>
            <p:cNvPicPr>
              <a:picLocks/>
            </p:cNvPicPr>
            <p:nvPr/>
          </p:nvPicPr>
          <p:blipFill>
            <a:blip r:embed="rId2">
              <a:clrChange>
                <a:clrFrom>
                  <a:srgbClr val="FFFFB5"/>
                </a:clrFrom>
                <a:clrTo>
                  <a:srgbClr val="FFFFB5">
                    <a:alpha val="0"/>
                  </a:srgbClr>
                </a:clrTo>
              </a:clrChange>
            </a:blip>
            <a:stretch>
              <a:fillRect/>
            </a:stretch>
          </p:blipFill>
          <p:spPr>
            <a:xfrm>
              <a:off x="1993900" y="629987"/>
              <a:ext cx="151480" cy="170113"/>
            </a:xfrm>
            <a:prstGeom prst="rect">
              <a:avLst/>
            </a:prstGeom>
          </p:spPr>
        </p:pic>
        <p:sp>
          <p:nvSpPr>
            <p:cNvPr id="59" name="Rectangle 58"/>
            <p:cNvSpPr>
              <a:spLocks noChangeAspect="1"/>
            </p:cNvSpPr>
            <p:nvPr/>
          </p:nvSpPr>
          <p:spPr>
            <a:xfrm>
              <a:off x="1079844" y="1438323"/>
              <a:ext cx="929231" cy="407233"/>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(417)</a:t>
              </a:r>
            </a:p>
          </p:txBody>
        </p:sp>
        <p:pic>
          <p:nvPicPr>
            <p:cNvPr id="61" name="Picture 60"/>
            <p:cNvPicPr>
              <a:picLocks noChangeAspect="1"/>
            </p:cNvPicPr>
            <p:nvPr/>
          </p:nvPicPr>
          <p:blipFill>
            <a:blip r:embed="rId5">
              <a:clrChange>
                <a:clrFrom>
                  <a:srgbClr val="C9E7B7"/>
                </a:clrFrom>
                <a:clrTo>
                  <a:srgbClr val="C9E7B7">
                    <a:alpha val="0"/>
                  </a:srgbClr>
                </a:clrTo>
              </a:clrChange>
            </a:blip>
            <a:stretch>
              <a:fillRect/>
            </a:stretch>
          </p:blipFill>
          <p:spPr>
            <a:xfrm>
              <a:off x="1840169" y="984734"/>
              <a:ext cx="153621" cy="180000"/>
            </a:xfrm>
            <a:prstGeom prst="rect">
              <a:avLst/>
            </a:prstGeom>
          </p:spPr>
        </p:pic>
        <p:pic>
          <p:nvPicPr>
            <p:cNvPr id="62" name="Picture 61"/>
            <p:cNvPicPr>
              <a:picLocks noChangeAspect="1"/>
            </p:cNvPicPr>
            <p:nvPr/>
          </p:nvPicPr>
          <p:blipFill>
            <a:blip r:embed="rId5">
              <a:clrChange>
                <a:clrFrom>
                  <a:srgbClr val="C9E7B7"/>
                </a:clrFrom>
                <a:clrTo>
                  <a:srgbClr val="C9E7B7">
                    <a:alpha val="0"/>
                  </a:srgbClr>
                </a:clrTo>
              </a:clrChange>
            </a:blip>
            <a:stretch>
              <a:fillRect/>
            </a:stretch>
          </p:blipFill>
          <p:spPr>
            <a:xfrm>
              <a:off x="1839968" y="1455278"/>
              <a:ext cx="153621" cy="180000"/>
            </a:xfrm>
            <a:prstGeom prst="rect">
              <a:avLst/>
            </a:prstGeom>
          </p:spPr>
        </p:pic>
      </p:grpSp>
      <p:grpSp>
        <p:nvGrpSpPr>
          <p:cNvPr id="67" name="Group 66"/>
          <p:cNvGrpSpPr/>
          <p:nvPr/>
        </p:nvGrpSpPr>
        <p:grpSpPr>
          <a:xfrm>
            <a:off x="2364710" y="706706"/>
            <a:ext cx="1259356" cy="1319146"/>
            <a:chOff x="911424" y="576334"/>
            <a:chExt cx="1259356" cy="1319146"/>
          </a:xfrm>
        </p:grpSpPr>
        <p:sp>
          <p:nvSpPr>
            <p:cNvPr id="68" name="Rectangle 67"/>
            <p:cNvSpPr/>
            <p:nvPr/>
          </p:nvSpPr>
          <p:spPr>
            <a:xfrm>
              <a:off x="911424" y="576334"/>
              <a:ext cx="1259356" cy="131914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MY" sz="1100" dirty="0">
                  <a:solidFill>
                    <a:schemeClr val="tx1"/>
                  </a:solidFill>
                  <a:latin typeface="Arial" panose="020B0604020202020204" pitchFamily="34" charset="0"/>
                  <a:cs typeface="Arial" panose="020B0604020202020204" pitchFamily="34" charset="0"/>
                </a:rPr>
                <a:t>FKKSA</a:t>
              </a:r>
            </a:p>
            <a:p>
              <a:pPr algn="ctr" defTabSz="457200"/>
              <a:r>
                <a:rPr lang="en-MY" sz="1100" dirty="0">
                  <a:solidFill>
                    <a:schemeClr val="tx1"/>
                  </a:solidFill>
                  <a:latin typeface="Arial" panose="020B0604020202020204" pitchFamily="34" charset="0"/>
                  <a:cs typeface="Arial" panose="020B0604020202020204" pitchFamily="34" charset="0"/>
                </a:rPr>
                <a:t>2 </a:t>
              </a:r>
              <a:r>
                <a:rPr lang="en-MY" sz="1100" dirty="0" err="1">
                  <a:solidFill>
                    <a:schemeClr val="tx1"/>
                  </a:solidFill>
                  <a:latin typeface="Arial" panose="020B0604020202020204" pitchFamily="34" charset="0"/>
                  <a:cs typeface="Arial" panose="020B0604020202020204" pitchFamily="34" charset="0"/>
                </a:rPr>
                <a:t>makmal</a:t>
              </a:r>
              <a:endParaRPr lang="en-MY" sz="1100" dirty="0">
                <a:solidFill>
                  <a:schemeClr val="tx1"/>
                </a:solidFill>
                <a:latin typeface="Arial" panose="020B0604020202020204" pitchFamily="34" charset="0"/>
                <a:cs typeface="Arial" panose="020B0604020202020204" pitchFamily="34" charset="0"/>
              </a:endParaRPr>
            </a:p>
            <a:p>
              <a:pPr algn="r" defTabSz="457200"/>
              <a:r>
                <a:rPr lang="en-US" sz="1100" dirty="0">
                  <a:solidFill>
                    <a:schemeClr val="tx1"/>
                  </a:solidFill>
                </a:rPr>
                <a:t>	</a:t>
              </a:r>
            </a:p>
          </p:txBody>
        </p:sp>
        <p:sp>
          <p:nvSpPr>
            <p:cNvPr id="69" name="Rectangle 68"/>
            <p:cNvSpPr>
              <a:spLocks noChangeAspect="1"/>
            </p:cNvSpPr>
            <p:nvPr/>
          </p:nvSpPr>
          <p:spPr>
            <a:xfrm>
              <a:off x="1079844" y="980728"/>
              <a:ext cx="929231" cy="40723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(36)</a:t>
              </a:r>
            </a:p>
          </p:txBody>
        </p:sp>
        <p:pic>
          <p:nvPicPr>
            <p:cNvPr id="70" name="Picture 69"/>
            <p:cNvPicPr>
              <a:picLocks/>
            </p:cNvPicPr>
            <p:nvPr/>
          </p:nvPicPr>
          <p:blipFill>
            <a:blip r:embed="rId2">
              <a:clrChange>
                <a:clrFrom>
                  <a:srgbClr val="FFFFB5"/>
                </a:clrFrom>
                <a:clrTo>
                  <a:srgbClr val="FFFFB5">
                    <a:alpha val="0"/>
                  </a:srgbClr>
                </a:clrTo>
              </a:clrChange>
            </a:blip>
            <a:stretch>
              <a:fillRect/>
            </a:stretch>
          </p:blipFill>
          <p:spPr>
            <a:xfrm>
              <a:off x="1993900" y="629987"/>
              <a:ext cx="151480" cy="170113"/>
            </a:xfrm>
            <a:prstGeom prst="rect">
              <a:avLst/>
            </a:prstGeom>
          </p:spPr>
        </p:pic>
        <p:sp>
          <p:nvSpPr>
            <p:cNvPr id="71" name="Rectangle 70"/>
            <p:cNvSpPr>
              <a:spLocks noChangeAspect="1"/>
            </p:cNvSpPr>
            <p:nvPr/>
          </p:nvSpPr>
          <p:spPr>
            <a:xfrm>
              <a:off x="1079844" y="1438323"/>
              <a:ext cx="929231" cy="407233"/>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(110)</a:t>
              </a:r>
            </a:p>
          </p:txBody>
        </p:sp>
        <p:pic>
          <p:nvPicPr>
            <p:cNvPr id="72" name="Picture 71"/>
            <p:cNvPicPr>
              <a:picLocks noChangeAspect="1"/>
            </p:cNvPicPr>
            <p:nvPr/>
          </p:nvPicPr>
          <p:blipFill>
            <a:blip r:embed="rId5">
              <a:clrChange>
                <a:clrFrom>
                  <a:srgbClr val="C9E7B7"/>
                </a:clrFrom>
                <a:clrTo>
                  <a:srgbClr val="C9E7B7">
                    <a:alpha val="0"/>
                  </a:srgbClr>
                </a:clrTo>
              </a:clrChange>
            </a:blip>
            <a:stretch>
              <a:fillRect/>
            </a:stretch>
          </p:blipFill>
          <p:spPr>
            <a:xfrm>
              <a:off x="1840169" y="984734"/>
              <a:ext cx="153621" cy="180000"/>
            </a:xfrm>
            <a:prstGeom prst="rect">
              <a:avLst/>
            </a:prstGeom>
          </p:spPr>
        </p:pic>
        <p:pic>
          <p:nvPicPr>
            <p:cNvPr id="73" name="Picture 72"/>
            <p:cNvPicPr>
              <a:picLocks noChangeAspect="1"/>
            </p:cNvPicPr>
            <p:nvPr/>
          </p:nvPicPr>
          <p:blipFill>
            <a:blip r:embed="rId5">
              <a:clrChange>
                <a:clrFrom>
                  <a:srgbClr val="C9E7B7"/>
                </a:clrFrom>
                <a:clrTo>
                  <a:srgbClr val="C9E7B7">
                    <a:alpha val="0"/>
                  </a:srgbClr>
                </a:clrTo>
              </a:clrChange>
            </a:blip>
            <a:stretch>
              <a:fillRect/>
            </a:stretch>
          </p:blipFill>
          <p:spPr>
            <a:xfrm>
              <a:off x="1839968" y="1455278"/>
              <a:ext cx="153621" cy="180000"/>
            </a:xfrm>
            <a:prstGeom prst="rect">
              <a:avLst/>
            </a:prstGeom>
          </p:spPr>
        </p:pic>
      </p:grpSp>
      <p:grpSp>
        <p:nvGrpSpPr>
          <p:cNvPr id="74" name="Group 73"/>
          <p:cNvGrpSpPr/>
          <p:nvPr/>
        </p:nvGrpSpPr>
        <p:grpSpPr>
          <a:xfrm>
            <a:off x="3792120" y="692696"/>
            <a:ext cx="1259356" cy="1319146"/>
            <a:chOff x="911424" y="576334"/>
            <a:chExt cx="1259356" cy="1319146"/>
          </a:xfrm>
        </p:grpSpPr>
        <p:sp>
          <p:nvSpPr>
            <p:cNvPr id="75" name="Rectangle 74"/>
            <p:cNvSpPr/>
            <p:nvPr/>
          </p:nvSpPr>
          <p:spPr>
            <a:xfrm>
              <a:off x="911424" y="576334"/>
              <a:ext cx="1259356" cy="131914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MY" sz="1100" dirty="0">
                  <a:solidFill>
                    <a:schemeClr val="tx1"/>
                  </a:solidFill>
                  <a:latin typeface="Arial" panose="020B0604020202020204" pitchFamily="34" charset="0"/>
                  <a:cs typeface="Arial" panose="020B0604020202020204" pitchFamily="34" charset="0"/>
                </a:rPr>
                <a:t>FSKKP</a:t>
              </a:r>
            </a:p>
            <a:p>
              <a:pPr algn="ctr" defTabSz="457200"/>
              <a:r>
                <a:rPr lang="en-MY" sz="1100" dirty="0">
                  <a:solidFill>
                    <a:schemeClr val="tx1"/>
                  </a:solidFill>
                  <a:latin typeface="Arial" panose="020B0604020202020204" pitchFamily="34" charset="0"/>
                  <a:cs typeface="Arial" panose="020B0604020202020204" pitchFamily="34" charset="0"/>
                </a:rPr>
                <a:t>14 </a:t>
              </a:r>
              <a:r>
                <a:rPr lang="en-MY" sz="1100" dirty="0" err="1">
                  <a:solidFill>
                    <a:schemeClr val="tx1"/>
                  </a:solidFill>
                  <a:latin typeface="Arial" panose="020B0604020202020204" pitchFamily="34" charset="0"/>
                  <a:cs typeface="Arial" panose="020B0604020202020204" pitchFamily="34" charset="0"/>
                </a:rPr>
                <a:t>makmal</a:t>
              </a:r>
              <a:endParaRPr lang="en-MY" sz="1100" dirty="0">
                <a:solidFill>
                  <a:schemeClr val="tx1"/>
                </a:solidFill>
                <a:latin typeface="Arial" panose="020B0604020202020204" pitchFamily="34" charset="0"/>
                <a:cs typeface="Arial" panose="020B0604020202020204" pitchFamily="34" charset="0"/>
              </a:endParaRPr>
            </a:p>
            <a:p>
              <a:pPr algn="r" defTabSz="457200"/>
              <a:r>
                <a:rPr lang="en-US" sz="1100" dirty="0">
                  <a:solidFill>
                    <a:schemeClr val="tx1"/>
                  </a:solidFill>
                </a:rPr>
                <a:t>	</a:t>
              </a:r>
            </a:p>
          </p:txBody>
        </p:sp>
        <p:sp>
          <p:nvSpPr>
            <p:cNvPr id="76" name="Rectangle 75"/>
            <p:cNvSpPr>
              <a:spLocks noChangeAspect="1"/>
            </p:cNvSpPr>
            <p:nvPr/>
          </p:nvSpPr>
          <p:spPr>
            <a:xfrm>
              <a:off x="1079844" y="980728"/>
              <a:ext cx="929231" cy="40723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(333)</a:t>
              </a:r>
            </a:p>
          </p:txBody>
        </p:sp>
        <p:pic>
          <p:nvPicPr>
            <p:cNvPr id="77" name="Picture 76"/>
            <p:cNvPicPr>
              <a:picLocks/>
            </p:cNvPicPr>
            <p:nvPr/>
          </p:nvPicPr>
          <p:blipFill>
            <a:blip r:embed="rId2">
              <a:clrChange>
                <a:clrFrom>
                  <a:srgbClr val="FFFFB5"/>
                </a:clrFrom>
                <a:clrTo>
                  <a:srgbClr val="FFFFB5">
                    <a:alpha val="0"/>
                  </a:srgbClr>
                </a:clrTo>
              </a:clrChange>
            </a:blip>
            <a:stretch>
              <a:fillRect/>
            </a:stretch>
          </p:blipFill>
          <p:spPr>
            <a:xfrm>
              <a:off x="1993900" y="629987"/>
              <a:ext cx="151480" cy="170113"/>
            </a:xfrm>
            <a:prstGeom prst="rect">
              <a:avLst/>
            </a:prstGeom>
          </p:spPr>
        </p:pic>
        <p:sp>
          <p:nvSpPr>
            <p:cNvPr id="78" name="Rectangle 77"/>
            <p:cNvSpPr>
              <a:spLocks noChangeAspect="1"/>
            </p:cNvSpPr>
            <p:nvPr/>
          </p:nvSpPr>
          <p:spPr>
            <a:xfrm>
              <a:off x="1079844" y="1438323"/>
              <a:ext cx="929231" cy="407233"/>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(422)</a:t>
              </a:r>
            </a:p>
          </p:txBody>
        </p:sp>
        <p:pic>
          <p:nvPicPr>
            <p:cNvPr id="79" name="Picture 78"/>
            <p:cNvPicPr>
              <a:picLocks noChangeAspect="1"/>
            </p:cNvPicPr>
            <p:nvPr/>
          </p:nvPicPr>
          <p:blipFill>
            <a:blip r:embed="rId5">
              <a:clrChange>
                <a:clrFrom>
                  <a:srgbClr val="C9E7B7"/>
                </a:clrFrom>
                <a:clrTo>
                  <a:srgbClr val="C9E7B7">
                    <a:alpha val="0"/>
                  </a:srgbClr>
                </a:clrTo>
              </a:clrChange>
            </a:blip>
            <a:stretch>
              <a:fillRect/>
            </a:stretch>
          </p:blipFill>
          <p:spPr>
            <a:xfrm>
              <a:off x="1840169" y="984734"/>
              <a:ext cx="153621" cy="180000"/>
            </a:xfrm>
            <a:prstGeom prst="rect">
              <a:avLst/>
            </a:prstGeom>
          </p:spPr>
        </p:pic>
        <p:pic>
          <p:nvPicPr>
            <p:cNvPr id="80" name="Picture 79"/>
            <p:cNvPicPr>
              <a:picLocks noChangeAspect="1"/>
            </p:cNvPicPr>
            <p:nvPr/>
          </p:nvPicPr>
          <p:blipFill>
            <a:blip r:embed="rId5">
              <a:clrChange>
                <a:clrFrom>
                  <a:srgbClr val="C9E7B7"/>
                </a:clrFrom>
                <a:clrTo>
                  <a:srgbClr val="C9E7B7">
                    <a:alpha val="0"/>
                  </a:srgbClr>
                </a:clrTo>
              </a:clrChange>
            </a:blip>
            <a:stretch>
              <a:fillRect/>
            </a:stretch>
          </p:blipFill>
          <p:spPr>
            <a:xfrm>
              <a:off x="1839968" y="1455278"/>
              <a:ext cx="153621" cy="180000"/>
            </a:xfrm>
            <a:prstGeom prst="rect">
              <a:avLst/>
            </a:prstGeom>
          </p:spPr>
        </p:pic>
      </p:grpSp>
      <p:grpSp>
        <p:nvGrpSpPr>
          <p:cNvPr id="81" name="Group 80"/>
          <p:cNvGrpSpPr/>
          <p:nvPr/>
        </p:nvGrpSpPr>
        <p:grpSpPr>
          <a:xfrm>
            <a:off x="5219529" y="706706"/>
            <a:ext cx="1468081" cy="1319146"/>
            <a:chOff x="911424" y="576334"/>
            <a:chExt cx="1259356" cy="1319146"/>
          </a:xfrm>
        </p:grpSpPr>
        <p:sp>
          <p:nvSpPr>
            <p:cNvPr id="82" name="Rectangle 81"/>
            <p:cNvSpPr/>
            <p:nvPr/>
          </p:nvSpPr>
          <p:spPr>
            <a:xfrm>
              <a:off x="911424" y="576334"/>
              <a:ext cx="1259356" cy="131914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MY" sz="1100" dirty="0">
                  <a:solidFill>
                    <a:schemeClr val="tx1"/>
                  </a:solidFill>
                  <a:latin typeface="Arial" panose="020B0604020202020204" pitchFamily="34" charset="0"/>
                  <a:cs typeface="Arial" panose="020B0604020202020204" pitchFamily="34" charset="0"/>
                </a:rPr>
                <a:t>PERPUSTAKAAN</a:t>
              </a:r>
            </a:p>
            <a:p>
              <a:pPr algn="ctr" defTabSz="457200"/>
              <a:r>
                <a:rPr lang="en-MY" sz="1100" dirty="0">
                  <a:solidFill>
                    <a:schemeClr val="tx1"/>
                  </a:solidFill>
                  <a:latin typeface="Arial" panose="020B0604020202020204" pitchFamily="34" charset="0"/>
                  <a:cs typeface="Arial" panose="020B0604020202020204" pitchFamily="34" charset="0"/>
                </a:rPr>
                <a:t>1 </a:t>
              </a:r>
              <a:r>
                <a:rPr lang="en-MY" sz="1100" dirty="0" err="1">
                  <a:solidFill>
                    <a:schemeClr val="tx1"/>
                  </a:solidFill>
                  <a:latin typeface="Arial" panose="020B0604020202020204" pitchFamily="34" charset="0"/>
                  <a:cs typeface="Arial" panose="020B0604020202020204" pitchFamily="34" charset="0"/>
                </a:rPr>
                <a:t>makmal</a:t>
              </a:r>
              <a:endParaRPr lang="en-MY" sz="1100" dirty="0">
                <a:solidFill>
                  <a:schemeClr val="tx1"/>
                </a:solidFill>
                <a:latin typeface="Arial" panose="020B0604020202020204" pitchFamily="34" charset="0"/>
                <a:cs typeface="Arial" panose="020B0604020202020204" pitchFamily="34" charset="0"/>
              </a:endParaRPr>
            </a:p>
            <a:p>
              <a:pPr algn="r" defTabSz="457200"/>
              <a:r>
                <a:rPr lang="en-US" sz="1100" dirty="0">
                  <a:solidFill>
                    <a:schemeClr val="tx1"/>
                  </a:solidFill>
                </a:rPr>
                <a:t>	</a:t>
              </a:r>
            </a:p>
          </p:txBody>
        </p:sp>
        <p:sp>
          <p:nvSpPr>
            <p:cNvPr id="83" name="Rectangle 82"/>
            <p:cNvSpPr>
              <a:spLocks noChangeAspect="1"/>
            </p:cNvSpPr>
            <p:nvPr/>
          </p:nvSpPr>
          <p:spPr>
            <a:xfrm>
              <a:off x="1079844" y="980728"/>
              <a:ext cx="929231" cy="40723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(20)</a:t>
              </a:r>
            </a:p>
          </p:txBody>
        </p:sp>
        <p:pic>
          <p:nvPicPr>
            <p:cNvPr id="84" name="Picture 83"/>
            <p:cNvPicPr>
              <a:picLocks/>
            </p:cNvPicPr>
            <p:nvPr/>
          </p:nvPicPr>
          <p:blipFill>
            <a:blip r:embed="rId2">
              <a:clrChange>
                <a:clrFrom>
                  <a:srgbClr val="FFFFB5"/>
                </a:clrFrom>
                <a:clrTo>
                  <a:srgbClr val="FFFFB5">
                    <a:alpha val="0"/>
                  </a:srgbClr>
                </a:clrTo>
              </a:clrChange>
            </a:blip>
            <a:stretch>
              <a:fillRect/>
            </a:stretch>
          </p:blipFill>
          <p:spPr>
            <a:xfrm>
              <a:off x="1993900" y="629987"/>
              <a:ext cx="151480" cy="170113"/>
            </a:xfrm>
            <a:prstGeom prst="rect">
              <a:avLst/>
            </a:prstGeom>
          </p:spPr>
        </p:pic>
        <p:sp>
          <p:nvSpPr>
            <p:cNvPr id="85" name="Rectangle 84"/>
            <p:cNvSpPr>
              <a:spLocks noChangeAspect="1"/>
            </p:cNvSpPr>
            <p:nvPr/>
          </p:nvSpPr>
          <p:spPr>
            <a:xfrm>
              <a:off x="1079844" y="1438323"/>
              <a:ext cx="929231" cy="407233"/>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schemeClr val="tx1"/>
                  </a:solidFill>
                </a:rPr>
                <a:t>Komputer</a:t>
              </a:r>
              <a:r>
                <a:rPr lang="en-US" sz="1000" dirty="0">
                  <a:solidFill>
                    <a:schemeClr val="tx1"/>
                  </a:solidFill>
                </a:rPr>
                <a:t> (54)</a:t>
              </a:r>
            </a:p>
          </p:txBody>
        </p:sp>
        <p:pic>
          <p:nvPicPr>
            <p:cNvPr id="86" name="Picture 85"/>
            <p:cNvPicPr>
              <a:picLocks noChangeAspect="1"/>
            </p:cNvPicPr>
            <p:nvPr/>
          </p:nvPicPr>
          <p:blipFill>
            <a:blip r:embed="rId5">
              <a:clrChange>
                <a:clrFrom>
                  <a:srgbClr val="C9E7B7"/>
                </a:clrFrom>
                <a:clrTo>
                  <a:srgbClr val="C9E7B7">
                    <a:alpha val="0"/>
                  </a:srgbClr>
                </a:clrTo>
              </a:clrChange>
            </a:blip>
            <a:stretch>
              <a:fillRect/>
            </a:stretch>
          </p:blipFill>
          <p:spPr>
            <a:xfrm>
              <a:off x="1840169" y="984734"/>
              <a:ext cx="153621" cy="180000"/>
            </a:xfrm>
            <a:prstGeom prst="rect">
              <a:avLst/>
            </a:prstGeom>
          </p:spPr>
        </p:pic>
        <p:pic>
          <p:nvPicPr>
            <p:cNvPr id="87" name="Picture 86"/>
            <p:cNvPicPr>
              <a:picLocks noChangeAspect="1"/>
            </p:cNvPicPr>
            <p:nvPr/>
          </p:nvPicPr>
          <p:blipFill>
            <a:blip r:embed="rId5">
              <a:clrChange>
                <a:clrFrom>
                  <a:srgbClr val="C9E7B7"/>
                </a:clrFrom>
                <a:clrTo>
                  <a:srgbClr val="C9E7B7">
                    <a:alpha val="0"/>
                  </a:srgbClr>
                </a:clrTo>
              </a:clrChange>
            </a:blip>
            <a:stretch>
              <a:fillRect/>
            </a:stretch>
          </p:blipFill>
          <p:spPr>
            <a:xfrm>
              <a:off x="1839968" y="1455278"/>
              <a:ext cx="153621" cy="180000"/>
            </a:xfrm>
            <a:prstGeom prst="rect">
              <a:avLst/>
            </a:prstGeom>
          </p:spPr>
        </p:pic>
      </p:grpSp>
      <p:grpSp>
        <p:nvGrpSpPr>
          <p:cNvPr id="88" name="Group 87"/>
          <p:cNvGrpSpPr/>
          <p:nvPr/>
        </p:nvGrpSpPr>
        <p:grpSpPr>
          <a:xfrm>
            <a:off x="911424" y="2518243"/>
            <a:ext cx="1259356" cy="1319146"/>
            <a:chOff x="911424" y="576334"/>
            <a:chExt cx="1259356" cy="1319146"/>
          </a:xfrm>
        </p:grpSpPr>
        <p:sp>
          <p:nvSpPr>
            <p:cNvPr id="89" name="Rectangle 88"/>
            <p:cNvSpPr/>
            <p:nvPr/>
          </p:nvSpPr>
          <p:spPr>
            <a:xfrm>
              <a:off x="911424" y="576334"/>
              <a:ext cx="1259356" cy="131914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MY" sz="1100" dirty="0">
                  <a:solidFill>
                    <a:schemeClr val="tx1"/>
                  </a:solidFill>
                  <a:latin typeface="Arial" panose="020B0604020202020204" pitchFamily="34" charset="0"/>
                  <a:cs typeface="Arial" panose="020B0604020202020204" pitchFamily="34" charset="0"/>
                </a:rPr>
                <a:t>FTEK</a:t>
              </a:r>
            </a:p>
            <a:p>
              <a:pPr algn="ctr" defTabSz="457200"/>
              <a:r>
                <a:rPr lang="en-MY" sz="1100" dirty="0">
                  <a:solidFill>
                    <a:schemeClr val="tx1"/>
                  </a:solidFill>
                  <a:latin typeface="Arial" panose="020B0604020202020204" pitchFamily="34" charset="0"/>
                  <a:cs typeface="Arial" panose="020B0604020202020204" pitchFamily="34" charset="0"/>
                </a:rPr>
                <a:t>2 </a:t>
              </a:r>
              <a:r>
                <a:rPr lang="en-MY" sz="1100" dirty="0" err="1">
                  <a:solidFill>
                    <a:schemeClr val="tx1"/>
                  </a:solidFill>
                  <a:latin typeface="Arial" panose="020B0604020202020204" pitchFamily="34" charset="0"/>
                  <a:cs typeface="Arial" panose="020B0604020202020204" pitchFamily="34" charset="0"/>
                </a:rPr>
                <a:t>makmal</a:t>
              </a:r>
              <a:endParaRPr lang="en-MY" sz="1100" dirty="0">
                <a:solidFill>
                  <a:schemeClr val="tx1"/>
                </a:solidFill>
                <a:latin typeface="Arial" panose="020B0604020202020204" pitchFamily="34" charset="0"/>
                <a:cs typeface="Arial" panose="020B0604020202020204" pitchFamily="34" charset="0"/>
              </a:endParaRPr>
            </a:p>
            <a:p>
              <a:pPr algn="r" defTabSz="457200"/>
              <a:r>
                <a:rPr lang="en-US" sz="1100" dirty="0">
                  <a:solidFill>
                    <a:schemeClr val="tx1"/>
                  </a:solidFill>
                </a:rPr>
                <a:t>	</a:t>
              </a:r>
            </a:p>
          </p:txBody>
        </p:sp>
        <p:sp>
          <p:nvSpPr>
            <p:cNvPr id="90" name="Rectangle 89"/>
            <p:cNvSpPr>
              <a:spLocks noChangeAspect="1"/>
            </p:cNvSpPr>
            <p:nvPr/>
          </p:nvSpPr>
          <p:spPr>
            <a:xfrm>
              <a:off x="1079844" y="980728"/>
              <a:ext cx="929231" cy="407233"/>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(62)</a:t>
              </a:r>
            </a:p>
          </p:txBody>
        </p:sp>
        <p:pic>
          <p:nvPicPr>
            <p:cNvPr id="91" name="Picture 90"/>
            <p:cNvPicPr>
              <a:picLocks/>
            </p:cNvPicPr>
            <p:nvPr/>
          </p:nvPicPr>
          <p:blipFill>
            <a:blip r:embed="rId2">
              <a:clrChange>
                <a:clrFrom>
                  <a:srgbClr val="FFFFB5"/>
                </a:clrFrom>
                <a:clrTo>
                  <a:srgbClr val="FFFFB5">
                    <a:alpha val="0"/>
                  </a:srgbClr>
                </a:clrTo>
              </a:clrChange>
            </a:blip>
            <a:stretch>
              <a:fillRect/>
            </a:stretch>
          </p:blipFill>
          <p:spPr>
            <a:xfrm>
              <a:off x="1993900" y="629987"/>
              <a:ext cx="151480" cy="170113"/>
            </a:xfrm>
            <a:prstGeom prst="rect">
              <a:avLst/>
            </a:prstGeom>
          </p:spPr>
        </p:pic>
        <p:sp>
          <p:nvSpPr>
            <p:cNvPr id="92" name="Rectangle 91"/>
            <p:cNvSpPr>
              <a:spLocks noChangeAspect="1"/>
            </p:cNvSpPr>
            <p:nvPr/>
          </p:nvSpPr>
          <p:spPr>
            <a:xfrm>
              <a:off x="1079844" y="1438323"/>
              <a:ext cx="929231" cy="407233"/>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(162)</a:t>
              </a:r>
            </a:p>
          </p:txBody>
        </p:sp>
        <p:pic>
          <p:nvPicPr>
            <p:cNvPr id="93" name="Picture 92"/>
            <p:cNvPicPr>
              <a:picLocks noChangeAspect="1"/>
            </p:cNvPicPr>
            <p:nvPr/>
          </p:nvPicPr>
          <p:blipFill>
            <a:blip r:embed="rId5">
              <a:clrChange>
                <a:clrFrom>
                  <a:srgbClr val="C9E7B7"/>
                </a:clrFrom>
                <a:clrTo>
                  <a:srgbClr val="C9E7B7">
                    <a:alpha val="0"/>
                  </a:srgbClr>
                </a:clrTo>
              </a:clrChange>
            </a:blip>
            <a:stretch>
              <a:fillRect/>
            </a:stretch>
          </p:blipFill>
          <p:spPr>
            <a:xfrm>
              <a:off x="1840169" y="984734"/>
              <a:ext cx="153621" cy="180000"/>
            </a:xfrm>
            <a:prstGeom prst="rect">
              <a:avLst/>
            </a:prstGeom>
          </p:spPr>
        </p:pic>
        <p:pic>
          <p:nvPicPr>
            <p:cNvPr id="94" name="Picture 93"/>
            <p:cNvPicPr>
              <a:picLocks noChangeAspect="1"/>
            </p:cNvPicPr>
            <p:nvPr/>
          </p:nvPicPr>
          <p:blipFill>
            <a:blip r:embed="rId5">
              <a:clrChange>
                <a:clrFrom>
                  <a:srgbClr val="C9E7B7"/>
                </a:clrFrom>
                <a:clrTo>
                  <a:srgbClr val="C9E7B7">
                    <a:alpha val="0"/>
                  </a:srgbClr>
                </a:clrTo>
              </a:clrChange>
            </a:blip>
            <a:stretch>
              <a:fillRect/>
            </a:stretch>
          </p:blipFill>
          <p:spPr>
            <a:xfrm>
              <a:off x="1839968" y="1455278"/>
              <a:ext cx="153621" cy="180000"/>
            </a:xfrm>
            <a:prstGeom prst="rect">
              <a:avLst/>
            </a:prstGeom>
          </p:spPr>
        </p:pic>
      </p:grpSp>
      <p:grpSp>
        <p:nvGrpSpPr>
          <p:cNvPr id="95" name="Group 94"/>
          <p:cNvGrpSpPr/>
          <p:nvPr/>
        </p:nvGrpSpPr>
        <p:grpSpPr>
          <a:xfrm>
            <a:off x="2351584" y="2526628"/>
            <a:ext cx="1259356" cy="1319146"/>
            <a:chOff x="911424" y="576334"/>
            <a:chExt cx="1259356" cy="1319146"/>
          </a:xfrm>
        </p:grpSpPr>
        <p:sp>
          <p:nvSpPr>
            <p:cNvPr id="96" name="Rectangle 95"/>
            <p:cNvSpPr/>
            <p:nvPr/>
          </p:nvSpPr>
          <p:spPr>
            <a:xfrm>
              <a:off x="911424" y="576334"/>
              <a:ext cx="1259356" cy="131914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MY" sz="1100" dirty="0">
                  <a:solidFill>
                    <a:schemeClr val="tx1"/>
                  </a:solidFill>
                  <a:latin typeface="Arial" panose="020B0604020202020204" pitchFamily="34" charset="0"/>
                  <a:cs typeface="Arial" panose="020B0604020202020204" pitchFamily="34" charset="0"/>
                </a:rPr>
                <a:t>FKASA</a:t>
              </a:r>
            </a:p>
            <a:p>
              <a:pPr algn="ctr" defTabSz="457200"/>
              <a:r>
                <a:rPr lang="en-MY" sz="1100" dirty="0">
                  <a:solidFill>
                    <a:schemeClr val="tx1"/>
                  </a:solidFill>
                  <a:latin typeface="Arial" panose="020B0604020202020204" pitchFamily="34" charset="0"/>
                  <a:cs typeface="Arial" panose="020B0604020202020204" pitchFamily="34" charset="0"/>
                </a:rPr>
                <a:t>2 </a:t>
              </a:r>
              <a:r>
                <a:rPr lang="en-MY" sz="1100" dirty="0" err="1">
                  <a:solidFill>
                    <a:schemeClr val="tx1"/>
                  </a:solidFill>
                  <a:latin typeface="Arial" panose="020B0604020202020204" pitchFamily="34" charset="0"/>
                  <a:cs typeface="Arial" panose="020B0604020202020204" pitchFamily="34" charset="0"/>
                </a:rPr>
                <a:t>makmal</a:t>
              </a:r>
              <a:endParaRPr lang="en-MY" sz="1100" dirty="0">
                <a:solidFill>
                  <a:schemeClr val="tx1"/>
                </a:solidFill>
                <a:latin typeface="Arial" panose="020B0604020202020204" pitchFamily="34" charset="0"/>
                <a:cs typeface="Arial" panose="020B0604020202020204" pitchFamily="34" charset="0"/>
              </a:endParaRPr>
            </a:p>
            <a:p>
              <a:pPr algn="r" defTabSz="457200"/>
              <a:r>
                <a:rPr lang="en-US" sz="1100" dirty="0">
                  <a:solidFill>
                    <a:schemeClr val="tx1"/>
                  </a:solidFill>
                </a:rPr>
                <a:t>	</a:t>
              </a:r>
            </a:p>
          </p:txBody>
        </p:sp>
        <p:sp>
          <p:nvSpPr>
            <p:cNvPr id="97" name="Rectangle 96"/>
            <p:cNvSpPr>
              <a:spLocks noChangeAspect="1"/>
            </p:cNvSpPr>
            <p:nvPr/>
          </p:nvSpPr>
          <p:spPr>
            <a:xfrm>
              <a:off x="1079844" y="980728"/>
              <a:ext cx="929231" cy="40723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(70)</a:t>
              </a:r>
            </a:p>
          </p:txBody>
        </p:sp>
        <p:pic>
          <p:nvPicPr>
            <p:cNvPr id="98" name="Picture 97"/>
            <p:cNvPicPr>
              <a:picLocks/>
            </p:cNvPicPr>
            <p:nvPr/>
          </p:nvPicPr>
          <p:blipFill>
            <a:blip r:embed="rId2">
              <a:clrChange>
                <a:clrFrom>
                  <a:srgbClr val="FFFFB5"/>
                </a:clrFrom>
                <a:clrTo>
                  <a:srgbClr val="FFFFB5">
                    <a:alpha val="0"/>
                  </a:srgbClr>
                </a:clrTo>
              </a:clrChange>
            </a:blip>
            <a:stretch>
              <a:fillRect/>
            </a:stretch>
          </p:blipFill>
          <p:spPr>
            <a:xfrm>
              <a:off x="1993900" y="629987"/>
              <a:ext cx="151480" cy="170113"/>
            </a:xfrm>
            <a:prstGeom prst="rect">
              <a:avLst/>
            </a:prstGeom>
          </p:spPr>
        </p:pic>
        <p:sp>
          <p:nvSpPr>
            <p:cNvPr id="99" name="Rectangle 98"/>
            <p:cNvSpPr>
              <a:spLocks noChangeAspect="1"/>
            </p:cNvSpPr>
            <p:nvPr/>
          </p:nvSpPr>
          <p:spPr>
            <a:xfrm>
              <a:off x="1079844" y="1438323"/>
              <a:ext cx="929231" cy="407233"/>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(47)</a:t>
              </a:r>
            </a:p>
          </p:txBody>
        </p:sp>
        <p:pic>
          <p:nvPicPr>
            <p:cNvPr id="100" name="Picture 99"/>
            <p:cNvPicPr>
              <a:picLocks noChangeAspect="1"/>
            </p:cNvPicPr>
            <p:nvPr/>
          </p:nvPicPr>
          <p:blipFill>
            <a:blip r:embed="rId5">
              <a:clrChange>
                <a:clrFrom>
                  <a:srgbClr val="C9E7B7"/>
                </a:clrFrom>
                <a:clrTo>
                  <a:srgbClr val="C9E7B7">
                    <a:alpha val="0"/>
                  </a:srgbClr>
                </a:clrTo>
              </a:clrChange>
            </a:blip>
            <a:stretch>
              <a:fillRect/>
            </a:stretch>
          </p:blipFill>
          <p:spPr>
            <a:xfrm>
              <a:off x="1840169" y="984734"/>
              <a:ext cx="153621" cy="180000"/>
            </a:xfrm>
            <a:prstGeom prst="rect">
              <a:avLst/>
            </a:prstGeom>
          </p:spPr>
        </p:pic>
        <p:pic>
          <p:nvPicPr>
            <p:cNvPr id="101" name="Picture 100"/>
            <p:cNvPicPr>
              <a:picLocks noChangeAspect="1"/>
            </p:cNvPicPr>
            <p:nvPr/>
          </p:nvPicPr>
          <p:blipFill>
            <a:blip r:embed="rId5">
              <a:clrChange>
                <a:clrFrom>
                  <a:srgbClr val="C9E7B7"/>
                </a:clrFrom>
                <a:clrTo>
                  <a:srgbClr val="C9E7B7">
                    <a:alpha val="0"/>
                  </a:srgbClr>
                </a:clrTo>
              </a:clrChange>
            </a:blip>
            <a:stretch>
              <a:fillRect/>
            </a:stretch>
          </p:blipFill>
          <p:spPr>
            <a:xfrm>
              <a:off x="1839968" y="1455278"/>
              <a:ext cx="153621" cy="180000"/>
            </a:xfrm>
            <a:prstGeom prst="rect">
              <a:avLst/>
            </a:prstGeom>
          </p:spPr>
        </p:pic>
      </p:grpSp>
      <p:grpSp>
        <p:nvGrpSpPr>
          <p:cNvPr id="102" name="Group 101"/>
          <p:cNvGrpSpPr/>
          <p:nvPr/>
        </p:nvGrpSpPr>
        <p:grpSpPr>
          <a:xfrm>
            <a:off x="3791328" y="2558110"/>
            <a:ext cx="1259356" cy="1319146"/>
            <a:chOff x="911424" y="576334"/>
            <a:chExt cx="1259356" cy="1319146"/>
          </a:xfrm>
        </p:grpSpPr>
        <p:sp>
          <p:nvSpPr>
            <p:cNvPr id="103" name="Rectangle 102"/>
            <p:cNvSpPr/>
            <p:nvPr/>
          </p:nvSpPr>
          <p:spPr>
            <a:xfrm>
              <a:off x="911424" y="576334"/>
              <a:ext cx="1259356" cy="131914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MY" sz="1100" dirty="0">
                  <a:solidFill>
                    <a:schemeClr val="tx1"/>
                  </a:solidFill>
                  <a:latin typeface="Arial" panose="020B0604020202020204" pitchFamily="34" charset="0"/>
                  <a:cs typeface="Arial" panose="020B0604020202020204" pitchFamily="34" charset="0"/>
                </a:rPr>
                <a:t>FPI</a:t>
              </a:r>
            </a:p>
            <a:p>
              <a:pPr algn="ctr" defTabSz="457200"/>
              <a:r>
                <a:rPr lang="en-MY" sz="1100" dirty="0">
                  <a:solidFill>
                    <a:schemeClr val="tx1"/>
                  </a:solidFill>
                  <a:latin typeface="Arial" panose="020B0604020202020204" pitchFamily="34" charset="0"/>
                  <a:cs typeface="Arial" panose="020B0604020202020204" pitchFamily="34" charset="0"/>
                </a:rPr>
                <a:t>1 </a:t>
              </a:r>
              <a:r>
                <a:rPr lang="en-MY" sz="1100" dirty="0" err="1">
                  <a:solidFill>
                    <a:schemeClr val="tx1"/>
                  </a:solidFill>
                  <a:latin typeface="Arial" panose="020B0604020202020204" pitchFamily="34" charset="0"/>
                  <a:cs typeface="Arial" panose="020B0604020202020204" pitchFamily="34" charset="0"/>
                </a:rPr>
                <a:t>makmal</a:t>
              </a:r>
              <a:endParaRPr lang="en-MY" sz="1100" dirty="0">
                <a:solidFill>
                  <a:schemeClr val="tx1"/>
                </a:solidFill>
                <a:latin typeface="Arial" panose="020B0604020202020204" pitchFamily="34" charset="0"/>
                <a:cs typeface="Arial" panose="020B0604020202020204" pitchFamily="34" charset="0"/>
              </a:endParaRPr>
            </a:p>
            <a:p>
              <a:pPr algn="r" defTabSz="457200"/>
              <a:r>
                <a:rPr lang="en-US" sz="1100" dirty="0">
                  <a:solidFill>
                    <a:schemeClr val="tx1"/>
                  </a:solidFill>
                </a:rPr>
                <a:t>	</a:t>
              </a:r>
            </a:p>
          </p:txBody>
        </p:sp>
        <p:sp>
          <p:nvSpPr>
            <p:cNvPr id="104" name="Rectangle 103"/>
            <p:cNvSpPr>
              <a:spLocks noChangeAspect="1"/>
            </p:cNvSpPr>
            <p:nvPr/>
          </p:nvSpPr>
          <p:spPr>
            <a:xfrm>
              <a:off x="1079844" y="980728"/>
              <a:ext cx="929231" cy="40723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(31)</a:t>
              </a:r>
            </a:p>
          </p:txBody>
        </p:sp>
        <p:pic>
          <p:nvPicPr>
            <p:cNvPr id="105" name="Picture 104"/>
            <p:cNvPicPr>
              <a:picLocks/>
            </p:cNvPicPr>
            <p:nvPr/>
          </p:nvPicPr>
          <p:blipFill>
            <a:blip r:embed="rId2">
              <a:clrChange>
                <a:clrFrom>
                  <a:srgbClr val="FFFFB5"/>
                </a:clrFrom>
                <a:clrTo>
                  <a:srgbClr val="FFFFB5">
                    <a:alpha val="0"/>
                  </a:srgbClr>
                </a:clrTo>
              </a:clrChange>
            </a:blip>
            <a:stretch>
              <a:fillRect/>
            </a:stretch>
          </p:blipFill>
          <p:spPr>
            <a:xfrm>
              <a:off x="1993900" y="629987"/>
              <a:ext cx="151480" cy="170113"/>
            </a:xfrm>
            <a:prstGeom prst="rect">
              <a:avLst/>
            </a:prstGeom>
          </p:spPr>
        </p:pic>
        <p:sp>
          <p:nvSpPr>
            <p:cNvPr id="106" name="Rectangle 105"/>
            <p:cNvSpPr>
              <a:spLocks noChangeAspect="1"/>
            </p:cNvSpPr>
            <p:nvPr/>
          </p:nvSpPr>
          <p:spPr>
            <a:xfrm>
              <a:off x="1079844" y="1438323"/>
              <a:ext cx="929231" cy="407233"/>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(34)</a:t>
              </a:r>
            </a:p>
          </p:txBody>
        </p:sp>
        <p:pic>
          <p:nvPicPr>
            <p:cNvPr id="107" name="Picture 106"/>
            <p:cNvPicPr>
              <a:picLocks noChangeAspect="1"/>
            </p:cNvPicPr>
            <p:nvPr/>
          </p:nvPicPr>
          <p:blipFill>
            <a:blip r:embed="rId5">
              <a:clrChange>
                <a:clrFrom>
                  <a:srgbClr val="C9E7B7"/>
                </a:clrFrom>
                <a:clrTo>
                  <a:srgbClr val="C9E7B7">
                    <a:alpha val="0"/>
                  </a:srgbClr>
                </a:clrTo>
              </a:clrChange>
            </a:blip>
            <a:stretch>
              <a:fillRect/>
            </a:stretch>
          </p:blipFill>
          <p:spPr>
            <a:xfrm>
              <a:off x="1840169" y="984734"/>
              <a:ext cx="153621" cy="180000"/>
            </a:xfrm>
            <a:prstGeom prst="rect">
              <a:avLst/>
            </a:prstGeom>
          </p:spPr>
        </p:pic>
        <p:pic>
          <p:nvPicPr>
            <p:cNvPr id="108" name="Picture 107"/>
            <p:cNvPicPr>
              <a:picLocks noChangeAspect="1"/>
            </p:cNvPicPr>
            <p:nvPr/>
          </p:nvPicPr>
          <p:blipFill>
            <a:blip r:embed="rId5">
              <a:clrChange>
                <a:clrFrom>
                  <a:srgbClr val="C9E7B7"/>
                </a:clrFrom>
                <a:clrTo>
                  <a:srgbClr val="C9E7B7">
                    <a:alpha val="0"/>
                  </a:srgbClr>
                </a:clrTo>
              </a:clrChange>
            </a:blip>
            <a:stretch>
              <a:fillRect/>
            </a:stretch>
          </p:blipFill>
          <p:spPr>
            <a:xfrm>
              <a:off x="1839968" y="1455278"/>
              <a:ext cx="153621" cy="180000"/>
            </a:xfrm>
            <a:prstGeom prst="rect">
              <a:avLst/>
            </a:prstGeom>
          </p:spPr>
        </p:pic>
      </p:grpSp>
      <p:grpSp>
        <p:nvGrpSpPr>
          <p:cNvPr id="109" name="Group 108"/>
          <p:cNvGrpSpPr/>
          <p:nvPr/>
        </p:nvGrpSpPr>
        <p:grpSpPr>
          <a:xfrm>
            <a:off x="5327805" y="2541902"/>
            <a:ext cx="1259356" cy="1319146"/>
            <a:chOff x="911424" y="576334"/>
            <a:chExt cx="1259356" cy="1319146"/>
          </a:xfrm>
        </p:grpSpPr>
        <p:sp>
          <p:nvSpPr>
            <p:cNvPr id="110" name="Rectangle 109"/>
            <p:cNvSpPr/>
            <p:nvPr/>
          </p:nvSpPr>
          <p:spPr>
            <a:xfrm>
              <a:off x="911424" y="576334"/>
              <a:ext cx="1259356" cy="131914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MY" sz="1100" dirty="0">
                  <a:solidFill>
                    <a:schemeClr val="tx1"/>
                  </a:solidFill>
                  <a:latin typeface="Arial" panose="020B0604020202020204" pitchFamily="34" charset="0"/>
                  <a:cs typeface="Arial" panose="020B0604020202020204" pitchFamily="34" charset="0"/>
                </a:rPr>
                <a:t>JHEAA</a:t>
              </a:r>
            </a:p>
            <a:p>
              <a:pPr algn="ctr" defTabSz="457200"/>
              <a:r>
                <a:rPr lang="en-MY" sz="1100" dirty="0">
                  <a:solidFill>
                    <a:schemeClr val="tx1"/>
                  </a:solidFill>
                  <a:latin typeface="Arial" panose="020B0604020202020204" pitchFamily="34" charset="0"/>
                  <a:cs typeface="Arial" panose="020B0604020202020204" pitchFamily="34" charset="0"/>
                </a:rPr>
                <a:t>1 </a:t>
              </a:r>
              <a:r>
                <a:rPr lang="en-MY" sz="1100" dirty="0" err="1">
                  <a:solidFill>
                    <a:schemeClr val="tx1"/>
                  </a:solidFill>
                  <a:latin typeface="Arial" panose="020B0604020202020204" pitchFamily="34" charset="0"/>
                  <a:cs typeface="Arial" panose="020B0604020202020204" pitchFamily="34" charset="0"/>
                </a:rPr>
                <a:t>makmal</a:t>
              </a:r>
              <a:endParaRPr lang="en-MY" sz="1100" dirty="0">
                <a:solidFill>
                  <a:schemeClr val="tx1"/>
                </a:solidFill>
                <a:latin typeface="Arial" panose="020B0604020202020204" pitchFamily="34" charset="0"/>
                <a:cs typeface="Arial" panose="020B0604020202020204" pitchFamily="34" charset="0"/>
              </a:endParaRPr>
            </a:p>
            <a:p>
              <a:pPr algn="r" defTabSz="457200"/>
              <a:r>
                <a:rPr lang="en-US" sz="1100" dirty="0">
                  <a:solidFill>
                    <a:schemeClr val="tx1"/>
                  </a:solidFill>
                </a:rPr>
                <a:t>	</a:t>
              </a:r>
            </a:p>
          </p:txBody>
        </p:sp>
        <p:sp>
          <p:nvSpPr>
            <p:cNvPr id="111" name="Rectangle 110"/>
            <p:cNvSpPr>
              <a:spLocks noChangeAspect="1"/>
            </p:cNvSpPr>
            <p:nvPr/>
          </p:nvSpPr>
          <p:spPr>
            <a:xfrm>
              <a:off x="1079844" y="980728"/>
              <a:ext cx="929231" cy="40723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(30)</a:t>
              </a:r>
            </a:p>
          </p:txBody>
        </p:sp>
        <p:pic>
          <p:nvPicPr>
            <p:cNvPr id="112" name="Picture 111"/>
            <p:cNvPicPr>
              <a:picLocks/>
            </p:cNvPicPr>
            <p:nvPr/>
          </p:nvPicPr>
          <p:blipFill>
            <a:blip r:embed="rId2">
              <a:clrChange>
                <a:clrFrom>
                  <a:srgbClr val="FFFFB5"/>
                </a:clrFrom>
                <a:clrTo>
                  <a:srgbClr val="FFFFB5">
                    <a:alpha val="0"/>
                  </a:srgbClr>
                </a:clrTo>
              </a:clrChange>
            </a:blip>
            <a:stretch>
              <a:fillRect/>
            </a:stretch>
          </p:blipFill>
          <p:spPr>
            <a:xfrm>
              <a:off x="1993900" y="629987"/>
              <a:ext cx="151480" cy="170113"/>
            </a:xfrm>
            <a:prstGeom prst="rect">
              <a:avLst/>
            </a:prstGeom>
          </p:spPr>
        </p:pic>
        <p:pic>
          <p:nvPicPr>
            <p:cNvPr id="114" name="Picture 113"/>
            <p:cNvPicPr>
              <a:picLocks noChangeAspect="1"/>
            </p:cNvPicPr>
            <p:nvPr/>
          </p:nvPicPr>
          <p:blipFill>
            <a:blip r:embed="rId5">
              <a:clrChange>
                <a:clrFrom>
                  <a:srgbClr val="C9E7B7"/>
                </a:clrFrom>
                <a:clrTo>
                  <a:srgbClr val="C9E7B7">
                    <a:alpha val="0"/>
                  </a:srgbClr>
                </a:clrTo>
              </a:clrChange>
            </a:blip>
            <a:stretch>
              <a:fillRect/>
            </a:stretch>
          </p:blipFill>
          <p:spPr>
            <a:xfrm>
              <a:off x="1840169" y="984734"/>
              <a:ext cx="153621" cy="180000"/>
            </a:xfrm>
            <a:prstGeom prst="rect">
              <a:avLst/>
            </a:prstGeom>
          </p:spPr>
        </p:pic>
      </p:grpSp>
      <p:grpSp>
        <p:nvGrpSpPr>
          <p:cNvPr id="118" name="Group 117"/>
          <p:cNvGrpSpPr/>
          <p:nvPr/>
        </p:nvGrpSpPr>
        <p:grpSpPr>
          <a:xfrm>
            <a:off x="885413" y="4783850"/>
            <a:ext cx="1259356" cy="1319146"/>
            <a:chOff x="911424" y="576334"/>
            <a:chExt cx="1259356" cy="1319146"/>
          </a:xfrm>
        </p:grpSpPr>
        <p:sp>
          <p:nvSpPr>
            <p:cNvPr id="119" name="Rectangle 118"/>
            <p:cNvSpPr/>
            <p:nvPr/>
          </p:nvSpPr>
          <p:spPr>
            <a:xfrm>
              <a:off x="911424" y="576334"/>
              <a:ext cx="1259356" cy="131914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MY" sz="1100" dirty="0">
                  <a:solidFill>
                    <a:schemeClr val="tx1"/>
                  </a:solidFill>
                  <a:latin typeface="Arial" panose="020B0604020202020204" pitchFamily="34" charset="0"/>
                  <a:cs typeface="Arial" panose="020B0604020202020204" pitchFamily="34" charset="0"/>
                </a:rPr>
                <a:t>PTMK</a:t>
              </a:r>
            </a:p>
            <a:p>
              <a:pPr algn="ctr" defTabSz="457200"/>
              <a:r>
                <a:rPr lang="en-MY" sz="1100" dirty="0">
                  <a:solidFill>
                    <a:schemeClr val="tx1"/>
                  </a:solidFill>
                  <a:latin typeface="Arial" panose="020B0604020202020204" pitchFamily="34" charset="0"/>
                  <a:cs typeface="Arial" panose="020B0604020202020204" pitchFamily="34" charset="0"/>
                </a:rPr>
                <a:t>1 </a:t>
              </a:r>
              <a:r>
                <a:rPr lang="en-MY" sz="1100" dirty="0" err="1">
                  <a:solidFill>
                    <a:schemeClr val="tx1"/>
                  </a:solidFill>
                  <a:latin typeface="Arial" panose="020B0604020202020204" pitchFamily="34" charset="0"/>
                  <a:cs typeface="Arial" panose="020B0604020202020204" pitchFamily="34" charset="0"/>
                </a:rPr>
                <a:t>makmal</a:t>
              </a:r>
              <a:endParaRPr lang="en-MY" sz="1100" dirty="0">
                <a:solidFill>
                  <a:schemeClr val="tx1"/>
                </a:solidFill>
                <a:latin typeface="Arial" panose="020B0604020202020204" pitchFamily="34" charset="0"/>
                <a:cs typeface="Arial" panose="020B0604020202020204" pitchFamily="34" charset="0"/>
              </a:endParaRPr>
            </a:p>
            <a:p>
              <a:pPr algn="r" defTabSz="457200"/>
              <a:r>
                <a:rPr lang="en-US" sz="1100" dirty="0">
                  <a:solidFill>
                    <a:schemeClr val="tx1"/>
                  </a:solidFill>
                </a:rPr>
                <a:t>	</a:t>
              </a:r>
            </a:p>
          </p:txBody>
        </p:sp>
        <p:sp>
          <p:nvSpPr>
            <p:cNvPr id="120" name="Rectangle 119"/>
            <p:cNvSpPr>
              <a:spLocks noChangeAspect="1"/>
            </p:cNvSpPr>
            <p:nvPr/>
          </p:nvSpPr>
          <p:spPr>
            <a:xfrm>
              <a:off x="1079844" y="980728"/>
              <a:ext cx="929231" cy="40723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(25)</a:t>
              </a:r>
            </a:p>
          </p:txBody>
        </p:sp>
        <p:pic>
          <p:nvPicPr>
            <p:cNvPr id="121" name="Picture 120"/>
            <p:cNvPicPr>
              <a:picLocks/>
            </p:cNvPicPr>
            <p:nvPr/>
          </p:nvPicPr>
          <p:blipFill>
            <a:blip r:embed="rId2">
              <a:clrChange>
                <a:clrFrom>
                  <a:srgbClr val="FFFFB5"/>
                </a:clrFrom>
                <a:clrTo>
                  <a:srgbClr val="FFFFB5">
                    <a:alpha val="0"/>
                  </a:srgbClr>
                </a:clrTo>
              </a:clrChange>
            </a:blip>
            <a:stretch>
              <a:fillRect/>
            </a:stretch>
          </p:blipFill>
          <p:spPr>
            <a:xfrm>
              <a:off x="1993900" y="629987"/>
              <a:ext cx="151480" cy="170113"/>
            </a:xfrm>
            <a:prstGeom prst="rect">
              <a:avLst/>
            </a:prstGeom>
          </p:spPr>
        </p:pic>
        <p:sp>
          <p:nvSpPr>
            <p:cNvPr id="122" name="Rectangle 121"/>
            <p:cNvSpPr>
              <a:spLocks noChangeAspect="1"/>
            </p:cNvSpPr>
            <p:nvPr/>
          </p:nvSpPr>
          <p:spPr>
            <a:xfrm>
              <a:off x="1079844" y="1438323"/>
              <a:ext cx="929231" cy="407233"/>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(6)</a:t>
              </a:r>
            </a:p>
          </p:txBody>
        </p:sp>
        <p:pic>
          <p:nvPicPr>
            <p:cNvPr id="123" name="Picture 122"/>
            <p:cNvPicPr>
              <a:picLocks noChangeAspect="1"/>
            </p:cNvPicPr>
            <p:nvPr/>
          </p:nvPicPr>
          <p:blipFill>
            <a:blip r:embed="rId5">
              <a:clrChange>
                <a:clrFrom>
                  <a:srgbClr val="C9E7B7"/>
                </a:clrFrom>
                <a:clrTo>
                  <a:srgbClr val="C9E7B7">
                    <a:alpha val="0"/>
                  </a:srgbClr>
                </a:clrTo>
              </a:clrChange>
            </a:blip>
            <a:stretch>
              <a:fillRect/>
            </a:stretch>
          </p:blipFill>
          <p:spPr>
            <a:xfrm>
              <a:off x="1840169" y="984734"/>
              <a:ext cx="153621" cy="180000"/>
            </a:xfrm>
            <a:prstGeom prst="rect">
              <a:avLst/>
            </a:prstGeom>
          </p:spPr>
        </p:pic>
        <p:pic>
          <p:nvPicPr>
            <p:cNvPr id="124" name="Picture 123"/>
            <p:cNvPicPr>
              <a:picLocks noChangeAspect="1"/>
            </p:cNvPicPr>
            <p:nvPr/>
          </p:nvPicPr>
          <p:blipFill>
            <a:blip r:embed="rId5">
              <a:clrChange>
                <a:clrFrom>
                  <a:srgbClr val="C9E7B7"/>
                </a:clrFrom>
                <a:clrTo>
                  <a:srgbClr val="C9E7B7">
                    <a:alpha val="0"/>
                  </a:srgbClr>
                </a:clrTo>
              </a:clrChange>
            </a:blip>
            <a:stretch>
              <a:fillRect/>
            </a:stretch>
          </p:blipFill>
          <p:spPr>
            <a:xfrm>
              <a:off x="1839968" y="1455278"/>
              <a:ext cx="153621" cy="180000"/>
            </a:xfrm>
            <a:prstGeom prst="rect">
              <a:avLst/>
            </a:prstGeom>
          </p:spPr>
        </p:pic>
      </p:grpSp>
      <p:grpSp>
        <p:nvGrpSpPr>
          <p:cNvPr id="125" name="Group 124"/>
          <p:cNvGrpSpPr/>
          <p:nvPr/>
        </p:nvGrpSpPr>
        <p:grpSpPr>
          <a:xfrm>
            <a:off x="4069002" y="4773704"/>
            <a:ext cx="1259356" cy="1319146"/>
            <a:chOff x="911424" y="576334"/>
            <a:chExt cx="1259356" cy="1319146"/>
          </a:xfrm>
        </p:grpSpPr>
        <p:sp>
          <p:nvSpPr>
            <p:cNvPr id="126" name="Rectangle 125"/>
            <p:cNvSpPr/>
            <p:nvPr/>
          </p:nvSpPr>
          <p:spPr>
            <a:xfrm>
              <a:off x="911424" y="576334"/>
              <a:ext cx="1259356" cy="131914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MY" sz="1100" dirty="0">
                  <a:solidFill>
                    <a:schemeClr val="tx1"/>
                  </a:solidFill>
                  <a:latin typeface="Arial" panose="020B0604020202020204" pitchFamily="34" charset="0"/>
                  <a:cs typeface="Arial" panose="020B0604020202020204" pitchFamily="34" charset="0"/>
                </a:rPr>
                <a:t>FKM</a:t>
              </a:r>
            </a:p>
            <a:p>
              <a:pPr algn="ctr" defTabSz="457200"/>
              <a:r>
                <a:rPr lang="en-MY" sz="1100" dirty="0">
                  <a:solidFill>
                    <a:schemeClr val="tx1"/>
                  </a:solidFill>
                  <a:latin typeface="Arial" panose="020B0604020202020204" pitchFamily="34" charset="0"/>
                  <a:cs typeface="Arial" panose="020B0604020202020204" pitchFamily="34" charset="0"/>
                </a:rPr>
                <a:t>9 </a:t>
              </a:r>
              <a:r>
                <a:rPr lang="en-MY" sz="1100" dirty="0" err="1">
                  <a:solidFill>
                    <a:schemeClr val="tx1"/>
                  </a:solidFill>
                  <a:latin typeface="Arial" panose="020B0604020202020204" pitchFamily="34" charset="0"/>
                  <a:cs typeface="Arial" panose="020B0604020202020204" pitchFamily="34" charset="0"/>
                </a:rPr>
                <a:t>makmal</a:t>
              </a:r>
              <a:endParaRPr lang="en-MY" sz="1100" dirty="0">
                <a:solidFill>
                  <a:schemeClr val="tx1"/>
                </a:solidFill>
                <a:latin typeface="Arial" panose="020B0604020202020204" pitchFamily="34" charset="0"/>
                <a:cs typeface="Arial" panose="020B0604020202020204" pitchFamily="34" charset="0"/>
              </a:endParaRPr>
            </a:p>
            <a:p>
              <a:pPr algn="r" defTabSz="457200"/>
              <a:r>
                <a:rPr lang="en-US" sz="1100" dirty="0">
                  <a:solidFill>
                    <a:schemeClr val="tx1"/>
                  </a:solidFill>
                </a:rPr>
                <a:t>	</a:t>
              </a:r>
            </a:p>
          </p:txBody>
        </p:sp>
        <p:sp>
          <p:nvSpPr>
            <p:cNvPr id="127" name="Rectangle 126"/>
            <p:cNvSpPr>
              <a:spLocks noChangeAspect="1"/>
            </p:cNvSpPr>
            <p:nvPr/>
          </p:nvSpPr>
          <p:spPr>
            <a:xfrm>
              <a:off x="1079844" y="980728"/>
              <a:ext cx="929231" cy="40723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(124)</a:t>
              </a:r>
            </a:p>
          </p:txBody>
        </p:sp>
        <p:pic>
          <p:nvPicPr>
            <p:cNvPr id="128" name="Picture 127"/>
            <p:cNvPicPr>
              <a:picLocks/>
            </p:cNvPicPr>
            <p:nvPr/>
          </p:nvPicPr>
          <p:blipFill>
            <a:blip r:embed="rId2">
              <a:clrChange>
                <a:clrFrom>
                  <a:srgbClr val="FFFFB5"/>
                </a:clrFrom>
                <a:clrTo>
                  <a:srgbClr val="FFFFB5">
                    <a:alpha val="0"/>
                  </a:srgbClr>
                </a:clrTo>
              </a:clrChange>
            </a:blip>
            <a:stretch>
              <a:fillRect/>
            </a:stretch>
          </p:blipFill>
          <p:spPr>
            <a:xfrm>
              <a:off x="1993900" y="629987"/>
              <a:ext cx="151480" cy="170113"/>
            </a:xfrm>
            <a:prstGeom prst="rect">
              <a:avLst/>
            </a:prstGeom>
          </p:spPr>
        </p:pic>
        <p:sp>
          <p:nvSpPr>
            <p:cNvPr id="129" name="Rectangle 128"/>
            <p:cNvSpPr>
              <a:spLocks noChangeAspect="1"/>
            </p:cNvSpPr>
            <p:nvPr/>
          </p:nvSpPr>
          <p:spPr>
            <a:xfrm>
              <a:off x="1079844" y="1438323"/>
              <a:ext cx="929231" cy="407233"/>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(174)</a:t>
              </a:r>
            </a:p>
          </p:txBody>
        </p:sp>
        <p:pic>
          <p:nvPicPr>
            <p:cNvPr id="130" name="Picture 129"/>
            <p:cNvPicPr>
              <a:picLocks noChangeAspect="1"/>
            </p:cNvPicPr>
            <p:nvPr/>
          </p:nvPicPr>
          <p:blipFill>
            <a:blip r:embed="rId5">
              <a:clrChange>
                <a:clrFrom>
                  <a:srgbClr val="C9E7B7"/>
                </a:clrFrom>
                <a:clrTo>
                  <a:srgbClr val="C9E7B7">
                    <a:alpha val="0"/>
                  </a:srgbClr>
                </a:clrTo>
              </a:clrChange>
            </a:blip>
            <a:stretch>
              <a:fillRect/>
            </a:stretch>
          </p:blipFill>
          <p:spPr>
            <a:xfrm>
              <a:off x="1840169" y="984734"/>
              <a:ext cx="153621" cy="180000"/>
            </a:xfrm>
            <a:prstGeom prst="rect">
              <a:avLst/>
            </a:prstGeom>
          </p:spPr>
        </p:pic>
        <p:pic>
          <p:nvPicPr>
            <p:cNvPr id="131" name="Picture 130"/>
            <p:cNvPicPr>
              <a:picLocks noChangeAspect="1"/>
            </p:cNvPicPr>
            <p:nvPr/>
          </p:nvPicPr>
          <p:blipFill>
            <a:blip r:embed="rId5">
              <a:clrChange>
                <a:clrFrom>
                  <a:srgbClr val="C9E7B7"/>
                </a:clrFrom>
                <a:clrTo>
                  <a:srgbClr val="C9E7B7">
                    <a:alpha val="0"/>
                  </a:srgbClr>
                </a:clrTo>
              </a:clrChange>
            </a:blip>
            <a:stretch>
              <a:fillRect/>
            </a:stretch>
          </p:blipFill>
          <p:spPr>
            <a:xfrm>
              <a:off x="1839968" y="1455278"/>
              <a:ext cx="153621" cy="180000"/>
            </a:xfrm>
            <a:prstGeom prst="rect">
              <a:avLst/>
            </a:prstGeom>
          </p:spPr>
        </p:pic>
      </p:grpSp>
      <p:grpSp>
        <p:nvGrpSpPr>
          <p:cNvPr id="132" name="Group 131"/>
          <p:cNvGrpSpPr/>
          <p:nvPr/>
        </p:nvGrpSpPr>
        <p:grpSpPr>
          <a:xfrm>
            <a:off x="2399026" y="4773704"/>
            <a:ext cx="1468081" cy="1319146"/>
            <a:chOff x="911424" y="576334"/>
            <a:chExt cx="1259356" cy="1319146"/>
          </a:xfrm>
        </p:grpSpPr>
        <p:sp>
          <p:nvSpPr>
            <p:cNvPr id="133" name="Rectangle 132"/>
            <p:cNvSpPr/>
            <p:nvPr/>
          </p:nvSpPr>
          <p:spPr>
            <a:xfrm>
              <a:off x="911424" y="576334"/>
              <a:ext cx="1259356" cy="131914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MY" sz="1100" dirty="0">
                  <a:solidFill>
                    <a:schemeClr val="tx1"/>
                  </a:solidFill>
                  <a:latin typeface="Arial" panose="020B0604020202020204" pitchFamily="34" charset="0"/>
                  <a:cs typeface="Arial" panose="020B0604020202020204" pitchFamily="34" charset="0"/>
                </a:rPr>
                <a:t>PERPUSTAKAAN</a:t>
              </a:r>
            </a:p>
            <a:p>
              <a:pPr algn="ctr" defTabSz="457200"/>
              <a:r>
                <a:rPr lang="en-MY" sz="1100" dirty="0">
                  <a:solidFill>
                    <a:schemeClr val="tx1"/>
                  </a:solidFill>
                  <a:latin typeface="Arial" panose="020B0604020202020204" pitchFamily="34" charset="0"/>
                  <a:cs typeface="Arial" panose="020B0604020202020204" pitchFamily="34" charset="0"/>
                </a:rPr>
                <a:t>2 </a:t>
              </a:r>
              <a:r>
                <a:rPr lang="en-MY" sz="1100" dirty="0" err="1">
                  <a:solidFill>
                    <a:schemeClr val="tx1"/>
                  </a:solidFill>
                  <a:latin typeface="Arial" panose="020B0604020202020204" pitchFamily="34" charset="0"/>
                  <a:cs typeface="Arial" panose="020B0604020202020204" pitchFamily="34" charset="0"/>
                </a:rPr>
                <a:t>makmal</a:t>
              </a:r>
              <a:endParaRPr lang="en-MY" sz="1100" dirty="0">
                <a:solidFill>
                  <a:schemeClr val="tx1"/>
                </a:solidFill>
                <a:latin typeface="Arial" panose="020B0604020202020204" pitchFamily="34" charset="0"/>
                <a:cs typeface="Arial" panose="020B0604020202020204" pitchFamily="34" charset="0"/>
              </a:endParaRPr>
            </a:p>
            <a:p>
              <a:pPr algn="r" defTabSz="457200"/>
              <a:r>
                <a:rPr lang="en-US" sz="1100" dirty="0">
                  <a:solidFill>
                    <a:schemeClr val="tx1"/>
                  </a:solidFill>
                </a:rPr>
                <a:t>	</a:t>
              </a:r>
            </a:p>
          </p:txBody>
        </p:sp>
        <p:sp>
          <p:nvSpPr>
            <p:cNvPr id="134" name="Rectangle 133"/>
            <p:cNvSpPr>
              <a:spLocks noChangeAspect="1"/>
            </p:cNvSpPr>
            <p:nvPr/>
          </p:nvSpPr>
          <p:spPr>
            <a:xfrm>
              <a:off x="1079844" y="980728"/>
              <a:ext cx="929231" cy="40723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(60)</a:t>
              </a:r>
            </a:p>
          </p:txBody>
        </p:sp>
        <p:pic>
          <p:nvPicPr>
            <p:cNvPr id="135" name="Picture 134"/>
            <p:cNvPicPr>
              <a:picLocks/>
            </p:cNvPicPr>
            <p:nvPr/>
          </p:nvPicPr>
          <p:blipFill>
            <a:blip r:embed="rId2">
              <a:clrChange>
                <a:clrFrom>
                  <a:srgbClr val="FFFFB5"/>
                </a:clrFrom>
                <a:clrTo>
                  <a:srgbClr val="FFFFB5">
                    <a:alpha val="0"/>
                  </a:srgbClr>
                </a:clrTo>
              </a:clrChange>
            </a:blip>
            <a:stretch>
              <a:fillRect/>
            </a:stretch>
          </p:blipFill>
          <p:spPr>
            <a:xfrm>
              <a:off x="1993900" y="629987"/>
              <a:ext cx="151480" cy="170113"/>
            </a:xfrm>
            <a:prstGeom prst="rect">
              <a:avLst/>
            </a:prstGeom>
          </p:spPr>
        </p:pic>
        <p:sp>
          <p:nvSpPr>
            <p:cNvPr id="136" name="Rectangle 135"/>
            <p:cNvSpPr>
              <a:spLocks noChangeAspect="1"/>
            </p:cNvSpPr>
            <p:nvPr/>
          </p:nvSpPr>
          <p:spPr>
            <a:xfrm>
              <a:off x="1079844" y="1438323"/>
              <a:ext cx="929231" cy="407233"/>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schemeClr val="tx1"/>
                  </a:solidFill>
                </a:rPr>
                <a:t>Komputer</a:t>
              </a:r>
              <a:r>
                <a:rPr lang="en-US" sz="1000" dirty="0">
                  <a:solidFill>
                    <a:schemeClr val="tx1"/>
                  </a:solidFill>
                </a:rPr>
                <a:t> (43)</a:t>
              </a:r>
            </a:p>
          </p:txBody>
        </p:sp>
        <p:pic>
          <p:nvPicPr>
            <p:cNvPr id="137" name="Picture 136"/>
            <p:cNvPicPr>
              <a:picLocks noChangeAspect="1"/>
            </p:cNvPicPr>
            <p:nvPr/>
          </p:nvPicPr>
          <p:blipFill>
            <a:blip r:embed="rId5">
              <a:clrChange>
                <a:clrFrom>
                  <a:srgbClr val="C9E7B7"/>
                </a:clrFrom>
                <a:clrTo>
                  <a:srgbClr val="C9E7B7">
                    <a:alpha val="0"/>
                  </a:srgbClr>
                </a:clrTo>
              </a:clrChange>
            </a:blip>
            <a:stretch>
              <a:fillRect/>
            </a:stretch>
          </p:blipFill>
          <p:spPr>
            <a:xfrm>
              <a:off x="1840169" y="984734"/>
              <a:ext cx="153621" cy="180000"/>
            </a:xfrm>
            <a:prstGeom prst="rect">
              <a:avLst/>
            </a:prstGeom>
          </p:spPr>
        </p:pic>
        <p:pic>
          <p:nvPicPr>
            <p:cNvPr id="138" name="Picture 137"/>
            <p:cNvPicPr>
              <a:picLocks noChangeAspect="1"/>
            </p:cNvPicPr>
            <p:nvPr/>
          </p:nvPicPr>
          <p:blipFill>
            <a:blip r:embed="rId5">
              <a:clrChange>
                <a:clrFrom>
                  <a:srgbClr val="C9E7B7"/>
                </a:clrFrom>
                <a:clrTo>
                  <a:srgbClr val="C9E7B7">
                    <a:alpha val="0"/>
                  </a:srgbClr>
                </a:clrTo>
              </a:clrChange>
            </a:blip>
            <a:stretch>
              <a:fillRect/>
            </a:stretch>
          </p:blipFill>
          <p:spPr>
            <a:xfrm>
              <a:off x="1839968" y="1455278"/>
              <a:ext cx="153621" cy="180000"/>
            </a:xfrm>
            <a:prstGeom prst="rect">
              <a:avLst/>
            </a:prstGeom>
          </p:spPr>
        </p:pic>
      </p:grpSp>
      <p:grpSp>
        <p:nvGrpSpPr>
          <p:cNvPr id="139" name="Group 138"/>
          <p:cNvGrpSpPr/>
          <p:nvPr/>
        </p:nvGrpSpPr>
        <p:grpSpPr>
          <a:xfrm>
            <a:off x="5569959" y="4773704"/>
            <a:ext cx="1259356" cy="1319146"/>
            <a:chOff x="911424" y="576334"/>
            <a:chExt cx="1259356" cy="1319146"/>
          </a:xfrm>
        </p:grpSpPr>
        <p:sp>
          <p:nvSpPr>
            <p:cNvPr id="140" name="Rectangle 139"/>
            <p:cNvSpPr/>
            <p:nvPr/>
          </p:nvSpPr>
          <p:spPr>
            <a:xfrm>
              <a:off x="911424" y="576334"/>
              <a:ext cx="1259356" cy="131914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MY" sz="1100" dirty="0">
                  <a:solidFill>
                    <a:schemeClr val="tx1"/>
                  </a:solidFill>
                  <a:latin typeface="Arial" panose="020B0604020202020204" pitchFamily="34" charset="0"/>
                  <a:cs typeface="Arial" panose="020B0604020202020204" pitchFamily="34" charset="0"/>
                </a:rPr>
                <a:t>FKEE</a:t>
              </a:r>
            </a:p>
            <a:p>
              <a:pPr algn="ctr" defTabSz="457200"/>
              <a:r>
                <a:rPr lang="en-MY" sz="1100" dirty="0">
                  <a:solidFill>
                    <a:schemeClr val="tx1"/>
                  </a:solidFill>
                  <a:latin typeface="Arial" panose="020B0604020202020204" pitchFamily="34" charset="0"/>
                  <a:cs typeface="Arial" panose="020B0604020202020204" pitchFamily="34" charset="0"/>
                </a:rPr>
                <a:t>14 </a:t>
              </a:r>
              <a:r>
                <a:rPr lang="en-MY" sz="1100" dirty="0" err="1">
                  <a:solidFill>
                    <a:schemeClr val="tx1"/>
                  </a:solidFill>
                  <a:latin typeface="Arial" panose="020B0604020202020204" pitchFamily="34" charset="0"/>
                  <a:cs typeface="Arial" panose="020B0604020202020204" pitchFamily="34" charset="0"/>
                </a:rPr>
                <a:t>makmal</a:t>
              </a:r>
              <a:endParaRPr lang="en-MY" sz="1100" dirty="0">
                <a:solidFill>
                  <a:schemeClr val="tx1"/>
                </a:solidFill>
                <a:latin typeface="Arial" panose="020B0604020202020204" pitchFamily="34" charset="0"/>
                <a:cs typeface="Arial" panose="020B0604020202020204" pitchFamily="34" charset="0"/>
              </a:endParaRPr>
            </a:p>
            <a:p>
              <a:pPr algn="r" defTabSz="457200"/>
              <a:r>
                <a:rPr lang="en-US" sz="1100" dirty="0">
                  <a:solidFill>
                    <a:schemeClr val="tx1"/>
                  </a:solidFill>
                </a:rPr>
                <a:t>	</a:t>
              </a:r>
            </a:p>
          </p:txBody>
        </p:sp>
        <p:sp>
          <p:nvSpPr>
            <p:cNvPr id="141" name="Rectangle 140"/>
            <p:cNvSpPr>
              <a:spLocks noChangeAspect="1"/>
            </p:cNvSpPr>
            <p:nvPr/>
          </p:nvSpPr>
          <p:spPr>
            <a:xfrm>
              <a:off x="1079844" y="980728"/>
              <a:ext cx="929231" cy="40723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(216)</a:t>
              </a:r>
            </a:p>
          </p:txBody>
        </p:sp>
        <p:pic>
          <p:nvPicPr>
            <p:cNvPr id="142" name="Picture 141"/>
            <p:cNvPicPr>
              <a:picLocks/>
            </p:cNvPicPr>
            <p:nvPr/>
          </p:nvPicPr>
          <p:blipFill>
            <a:blip r:embed="rId2">
              <a:clrChange>
                <a:clrFrom>
                  <a:srgbClr val="FFFFB5"/>
                </a:clrFrom>
                <a:clrTo>
                  <a:srgbClr val="FFFFB5">
                    <a:alpha val="0"/>
                  </a:srgbClr>
                </a:clrTo>
              </a:clrChange>
            </a:blip>
            <a:stretch>
              <a:fillRect/>
            </a:stretch>
          </p:blipFill>
          <p:spPr>
            <a:xfrm>
              <a:off x="1993900" y="629987"/>
              <a:ext cx="151480" cy="170113"/>
            </a:xfrm>
            <a:prstGeom prst="rect">
              <a:avLst/>
            </a:prstGeom>
          </p:spPr>
        </p:pic>
        <p:sp>
          <p:nvSpPr>
            <p:cNvPr id="143" name="Rectangle 142"/>
            <p:cNvSpPr>
              <a:spLocks noChangeAspect="1"/>
            </p:cNvSpPr>
            <p:nvPr/>
          </p:nvSpPr>
          <p:spPr>
            <a:xfrm>
              <a:off x="1079844" y="1438323"/>
              <a:ext cx="929231" cy="407233"/>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err="1">
                  <a:solidFill>
                    <a:prstClr val="black"/>
                  </a:solidFill>
                </a:rPr>
                <a:t>Komputer</a:t>
              </a:r>
              <a:r>
                <a:rPr lang="en-US" sz="1000" dirty="0">
                  <a:solidFill>
                    <a:prstClr val="black"/>
                  </a:solidFill>
                </a:rPr>
                <a:t> (194)</a:t>
              </a:r>
            </a:p>
          </p:txBody>
        </p:sp>
        <p:pic>
          <p:nvPicPr>
            <p:cNvPr id="144" name="Picture 143"/>
            <p:cNvPicPr>
              <a:picLocks noChangeAspect="1"/>
            </p:cNvPicPr>
            <p:nvPr/>
          </p:nvPicPr>
          <p:blipFill>
            <a:blip r:embed="rId5">
              <a:clrChange>
                <a:clrFrom>
                  <a:srgbClr val="C9E7B7"/>
                </a:clrFrom>
                <a:clrTo>
                  <a:srgbClr val="C9E7B7">
                    <a:alpha val="0"/>
                  </a:srgbClr>
                </a:clrTo>
              </a:clrChange>
            </a:blip>
            <a:stretch>
              <a:fillRect/>
            </a:stretch>
          </p:blipFill>
          <p:spPr>
            <a:xfrm>
              <a:off x="1840169" y="984734"/>
              <a:ext cx="153621" cy="180000"/>
            </a:xfrm>
            <a:prstGeom prst="rect">
              <a:avLst/>
            </a:prstGeom>
          </p:spPr>
        </p:pic>
        <p:pic>
          <p:nvPicPr>
            <p:cNvPr id="145" name="Picture 144"/>
            <p:cNvPicPr>
              <a:picLocks noChangeAspect="1"/>
            </p:cNvPicPr>
            <p:nvPr/>
          </p:nvPicPr>
          <p:blipFill>
            <a:blip r:embed="rId5">
              <a:clrChange>
                <a:clrFrom>
                  <a:srgbClr val="C9E7B7"/>
                </a:clrFrom>
                <a:clrTo>
                  <a:srgbClr val="C9E7B7">
                    <a:alpha val="0"/>
                  </a:srgbClr>
                </a:clrTo>
              </a:clrChange>
            </a:blip>
            <a:stretch>
              <a:fillRect/>
            </a:stretch>
          </p:blipFill>
          <p:spPr>
            <a:xfrm>
              <a:off x="1839968" y="1455278"/>
              <a:ext cx="153621" cy="180000"/>
            </a:xfrm>
            <a:prstGeom prst="rect">
              <a:avLst/>
            </a:prstGeom>
          </p:spPr>
        </p:pic>
      </p:grpSp>
      <p:pic>
        <p:nvPicPr>
          <p:cNvPr id="147" name="Picture 146"/>
          <p:cNvPicPr>
            <a:picLocks/>
          </p:cNvPicPr>
          <p:nvPr/>
        </p:nvPicPr>
        <p:blipFill>
          <a:blip r:embed="rId2">
            <a:clrChange>
              <a:clrFrom>
                <a:srgbClr val="FFFFB5"/>
              </a:clrFrom>
              <a:clrTo>
                <a:srgbClr val="FFFFB5">
                  <a:alpha val="0"/>
                </a:srgbClr>
              </a:clrTo>
            </a:clrChange>
          </a:blip>
          <a:stretch>
            <a:fillRect/>
          </a:stretch>
        </p:blipFill>
        <p:spPr>
          <a:xfrm>
            <a:off x="9601640" y="5226756"/>
            <a:ext cx="167221" cy="202357"/>
          </a:xfrm>
          <a:prstGeom prst="rect">
            <a:avLst/>
          </a:prstGeom>
        </p:spPr>
      </p:pic>
      <p:pic>
        <p:nvPicPr>
          <p:cNvPr id="149" name="Picture 148"/>
          <p:cNvPicPr>
            <a:picLocks/>
          </p:cNvPicPr>
          <p:nvPr/>
        </p:nvPicPr>
        <p:blipFill>
          <a:blip r:embed="rId2">
            <a:clrChange>
              <a:clrFrom>
                <a:srgbClr val="FFFFB5"/>
              </a:clrFrom>
              <a:clrTo>
                <a:srgbClr val="FFFFB5">
                  <a:alpha val="0"/>
                </a:srgbClr>
              </a:clrTo>
            </a:clrChange>
          </a:blip>
          <a:stretch>
            <a:fillRect/>
          </a:stretch>
        </p:blipFill>
        <p:spPr>
          <a:xfrm>
            <a:off x="9521521" y="3598204"/>
            <a:ext cx="174879" cy="190836"/>
          </a:xfrm>
          <a:prstGeom prst="rect">
            <a:avLst/>
          </a:prstGeom>
        </p:spPr>
      </p:pic>
      <p:cxnSp>
        <p:nvCxnSpPr>
          <p:cNvPr id="151" name="Straight Connector 150"/>
          <p:cNvCxnSpPr>
            <a:endCxn id="13" idx="1"/>
          </p:cNvCxnSpPr>
          <p:nvPr/>
        </p:nvCxnSpPr>
        <p:spPr>
          <a:xfrm>
            <a:off x="9770765" y="5554410"/>
            <a:ext cx="1000738" cy="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534096" y="2291620"/>
            <a:ext cx="7203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8" idx="2"/>
            <a:endCxn id="89" idx="0"/>
          </p:cNvCxnSpPr>
          <p:nvPr/>
        </p:nvCxnSpPr>
        <p:spPr>
          <a:xfrm>
            <a:off x="1541102" y="2030866"/>
            <a:ext cx="0" cy="487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999656" y="2042246"/>
            <a:ext cx="0" cy="487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439816" y="2030866"/>
            <a:ext cx="0" cy="487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5879976" y="2011842"/>
            <a:ext cx="0" cy="583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429211" y="6356351"/>
            <a:ext cx="7322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21" idx="2"/>
          </p:cNvCxnSpPr>
          <p:nvPr/>
        </p:nvCxnSpPr>
        <p:spPr>
          <a:xfrm>
            <a:off x="8736916" y="5965320"/>
            <a:ext cx="0" cy="410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446313" y="6092850"/>
            <a:ext cx="0" cy="263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3143672" y="6088544"/>
            <a:ext cx="0" cy="263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705810" y="6112343"/>
            <a:ext cx="0" cy="263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6218450" y="6112343"/>
            <a:ext cx="0" cy="263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0" name="Picture 179"/>
          <p:cNvPicPr>
            <a:picLocks/>
          </p:cNvPicPr>
          <p:nvPr/>
        </p:nvPicPr>
        <p:blipFill>
          <a:blip r:embed="rId2">
            <a:clrChange>
              <a:clrFrom>
                <a:srgbClr val="FFFFB5"/>
              </a:clrFrom>
              <a:clrTo>
                <a:srgbClr val="FFFFB5">
                  <a:alpha val="0"/>
                </a:srgbClr>
              </a:clrTo>
            </a:clrChange>
          </a:blip>
          <a:stretch>
            <a:fillRect/>
          </a:stretch>
        </p:blipFill>
        <p:spPr>
          <a:xfrm>
            <a:off x="9657023" y="4841033"/>
            <a:ext cx="214457" cy="204034"/>
          </a:xfrm>
          <a:prstGeom prst="rect">
            <a:avLst/>
          </a:prstGeom>
        </p:spPr>
      </p:pic>
      <p:sp>
        <p:nvSpPr>
          <p:cNvPr id="146" name="Shape 185"/>
          <p:cNvSpPr txBox="1">
            <a:spLocks/>
          </p:cNvSpPr>
          <p:nvPr/>
        </p:nvSpPr>
        <p:spPr>
          <a:xfrm>
            <a:off x="9778450" y="5283853"/>
            <a:ext cx="1016246" cy="480893"/>
          </a:xfrm>
          <a:prstGeom prst="rect">
            <a:avLst/>
          </a:prstGeom>
        </p:spPr>
        <p:txBody>
          <a:bodyPr vert="horz"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ct val="25000"/>
              <a:buNone/>
            </a:pPr>
            <a:r>
              <a:rPr lang="en-US" sz="1200" dirty="0">
                <a:solidFill>
                  <a:srgbClr val="1A75BD"/>
                </a:solidFill>
                <a:latin typeface="Proxima Nova"/>
                <a:ea typeface="Proxima Nova"/>
                <a:cs typeface="Proxima Nova"/>
                <a:sym typeface="Proxima Nova"/>
              </a:rPr>
              <a:t>2Gbps</a:t>
            </a:r>
          </a:p>
        </p:txBody>
      </p:sp>
      <p:grpSp>
        <p:nvGrpSpPr>
          <p:cNvPr id="31" name="Group 30"/>
          <p:cNvGrpSpPr/>
          <p:nvPr/>
        </p:nvGrpSpPr>
        <p:grpSpPr>
          <a:xfrm>
            <a:off x="9703051" y="3429000"/>
            <a:ext cx="1767727" cy="1464800"/>
            <a:chOff x="9764793" y="4791994"/>
            <a:chExt cx="1767727" cy="1464800"/>
          </a:xfrm>
        </p:grpSpPr>
        <p:grpSp>
          <p:nvGrpSpPr>
            <p:cNvPr id="15" name="Group 14"/>
            <p:cNvGrpSpPr/>
            <p:nvPr/>
          </p:nvGrpSpPr>
          <p:grpSpPr>
            <a:xfrm>
              <a:off x="10776520" y="5752794"/>
              <a:ext cx="756000" cy="504000"/>
              <a:chOff x="2275963" y="585575"/>
              <a:chExt cx="1008000" cy="504000"/>
            </a:xfrm>
          </p:grpSpPr>
          <p:sp>
            <p:nvSpPr>
              <p:cNvPr id="16" name="Rectangle 15"/>
              <p:cNvSpPr>
                <a:spLocks noChangeAspect="1"/>
              </p:cNvSpPr>
              <p:nvPr/>
            </p:nvSpPr>
            <p:spPr>
              <a:xfrm>
                <a:off x="2275963" y="585575"/>
                <a:ext cx="1008000" cy="504000"/>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000" dirty="0">
                  <a:solidFill>
                    <a:prstClr val="black"/>
                  </a:solidFill>
                </a:endParaRPr>
              </a:p>
              <a:p>
                <a:pPr algn="ctr" defTabSz="457200"/>
                <a:r>
                  <a:rPr lang="en-US" sz="1000" dirty="0">
                    <a:solidFill>
                      <a:prstClr val="black"/>
                    </a:solidFill>
                  </a:rPr>
                  <a:t>NTT</a:t>
                </a:r>
              </a:p>
              <a:p>
                <a:pPr algn="ctr" defTabSz="457200"/>
                <a:endParaRPr lang="en-US" sz="1000" dirty="0">
                  <a:solidFill>
                    <a:prstClr val="black"/>
                  </a:solidFill>
                </a:endParaRPr>
              </a:p>
            </p:txBody>
          </p:sp>
          <p:pic>
            <p:nvPicPr>
              <p:cNvPr id="17" name="Picture 16"/>
              <p:cNvPicPr>
                <a:picLocks noChangeAspect="1"/>
              </p:cNvPicPr>
              <p:nvPr/>
            </p:nvPicPr>
            <p:blipFill>
              <a:blip r:embed="rId3">
                <a:clrChange>
                  <a:clrFrom>
                    <a:srgbClr val="C9E7B7"/>
                  </a:clrFrom>
                  <a:clrTo>
                    <a:srgbClr val="C9E7B7">
                      <a:alpha val="0"/>
                    </a:srgbClr>
                  </a:clrTo>
                </a:clrChange>
              </a:blip>
              <a:stretch>
                <a:fillRect/>
              </a:stretch>
            </p:blipFill>
            <p:spPr>
              <a:xfrm>
                <a:off x="3096863" y="605665"/>
                <a:ext cx="168270" cy="144000"/>
              </a:xfrm>
              <a:prstGeom prst="rect">
                <a:avLst/>
              </a:prstGeom>
            </p:spPr>
          </p:pic>
        </p:grpSp>
        <p:grpSp>
          <p:nvGrpSpPr>
            <p:cNvPr id="18" name="Group 17"/>
            <p:cNvGrpSpPr/>
            <p:nvPr/>
          </p:nvGrpSpPr>
          <p:grpSpPr>
            <a:xfrm>
              <a:off x="10776520" y="4850344"/>
              <a:ext cx="756000" cy="504000"/>
              <a:chOff x="2259030" y="585575"/>
              <a:chExt cx="1008000" cy="504000"/>
            </a:xfrm>
          </p:grpSpPr>
          <p:sp>
            <p:nvSpPr>
              <p:cNvPr id="19" name="Rectangle 18"/>
              <p:cNvSpPr>
                <a:spLocks noChangeAspect="1"/>
              </p:cNvSpPr>
              <p:nvPr/>
            </p:nvSpPr>
            <p:spPr>
              <a:xfrm>
                <a:off x="2259030" y="585575"/>
                <a:ext cx="1008000" cy="504000"/>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000" dirty="0">
                  <a:solidFill>
                    <a:prstClr val="black"/>
                  </a:solidFill>
                </a:endParaRPr>
              </a:p>
              <a:p>
                <a:pPr algn="ctr" defTabSz="457200"/>
                <a:r>
                  <a:rPr lang="en-US" sz="1000" dirty="0" err="1">
                    <a:solidFill>
                      <a:prstClr val="black"/>
                    </a:solidFill>
                  </a:rPr>
                  <a:t>MyREN</a:t>
                </a:r>
                <a:endParaRPr lang="en-US" sz="1000" dirty="0">
                  <a:solidFill>
                    <a:prstClr val="black"/>
                  </a:solidFill>
                </a:endParaRPr>
              </a:p>
              <a:p>
                <a:pPr algn="ctr" defTabSz="457200"/>
                <a:endParaRPr lang="en-US" sz="1000" dirty="0">
                  <a:solidFill>
                    <a:prstClr val="black"/>
                  </a:solidFill>
                </a:endParaRPr>
              </a:p>
            </p:txBody>
          </p:sp>
          <p:pic>
            <p:nvPicPr>
              <p:cNvPr id="20" name="Picture 19"/>
              <p:cNvPicPr>
                <a:picLocks noChangeAspect="1"/>
              </p:cNvPicPr>
              <p:nvPr/>
            </p:nvPicPr>
            <p:blipFill>
              <a:blip r:embed="rId3">
                <a:clrChange>
                  <a:clrFrom>
                    <a:srgbClr val="C9E7B7"/>
                  </a:clrFrom>
                  <a:clrTo>
                    <a:srgbClr val="C9E7B7">
                      <a:alpha val="0"/>
                    </a:srgbClr>
                  </a:clrTo>
                </a:clrChange>
              </a:blip>
              <a:stretch>
                <a:fillRect/>
              </a:stretch>
            </p:blipFill>
            <p:spPr>
              <a:xfrm>
                <a:off x="3096863" y="605665"/>
                <a:ext cx="168270" cy="144000"/>
              </a:xfrm>
              <a:prstGeom prst="rect">
                <a:avLst/>
              </a:prstGeom>
            </p:spPr>
          </p:pic>
        </p:grpSp>
        <p:cxnSp>
          <p:nvCxnSpPr>
            <p:cNvPr id="152" name="Straight Connector 151"/>
            <p:cNvCxnSpPr/>
            <p:nvPr/>
          </p:nvCxnSpPr>
          <p:spPr>
            <a:xfrm>
              <a:off x="9777997" y="5043355"/>
              <a:ext cx="1000738" cy="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endCxn id="16" idx="1"/>
            </p:cNvCxnSpPr>
            <p:nvPr/>
          </p:nvCxnSpPr>
          <p:spPr>
            <a:xfrm>
              <a:off x="9785906" y="5034173"/>
              <a:ext cx="990614" cy="97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Shape 185"/>
            <p:cNvSpPr txBox="1">
              <a:spLocks/>
            </p:cNvSpPr>
            <p:nvPr/>
          </p:nvSpPr>
          <p:spPr>
            <a:xfrm>
              <a:off x="9859248" y="4791994"/>
              <a:ext cx="1016246" cy="480893"/>
            </a:xfrm>
            <a:prstGeom prst="rect">
              <a:avLst/>
            </a:prstGeom>
          </p:spPr>
          <p:txBody>
            <a:bodyPr vert="horz"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ct val="25000"/>
                <a:buNone/>
              </a:pPr>
              <a:r>
                <a:rPr lang="en-US" sz="1200" dirty="0">
                  <a:solidFill>
                    <a:srgbClr val="1A75BD"/>
                  </a:solidFill>
                  <a:latin typeface="Proxima Nova"/>
                  <a:ea typeface="Proxima Nova"/>
                  <a:cs typeface="Proxima Nova"/>
                  <a:sym typeface="Proxima Nova"/>
                </a:rPr>
                <a:t>2Gbps</a:t>
              </a:r>
            </a:p>
          </p:txBody>
        </p:sp>
        <p:sp>
          <p:nvSpPr>
            <p:cNvPr id="150" name="Shape 185"/>
            <p:cNvSpPr txBox="1">
              <a:spLocks/>
            </p:cNvSpPr>
            <p:nvPr/>
          </p:nvSpPr>
          <p:spPr>
            <a:xfrm rot="2662498">
              <a:off x="9764793" y="5275026"/>
              <a:ext cx="1016246" cy="480893"/>
            </a:xfrm>
            <a:prstGeom prst="rect">
              <a:avLst/>
            </a:prstGeom>
          </p:spPr>
          <p:txBody>
            <a:bodyPr vert="horz"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ct val="25000"/>
                <a:buNone/>
              </a:pPr>
              <a:r>
                <a:rPr lang="en-US" sz="1200" dirty="0">
                  <a:solidFill>
                    <a:srgbClr val="1A75BD"/>
                  </a:solidFill>
                  <a:latin typeface="Proxima Nova"/>
                  <a:ea typeface="Proxima Nova"/>
                  <a:cs typeface="Proxima Nova"/>
                  <a:sym typeface="Proxima Nova"/>
                </a:rPr>
                <a:t>100Mbps</a:t>
              </a:r>
            </a:p>
          </p:txBody>
        </p:sp>
      </p:grpSp>
      <p:sp>
        <p:nvSpPr>
          <p:cNvPr id="154" name="TextBox 213"/>
          <p:cNvSpPr txBox="1"/>
          <p:nvPr/>
        </p:nvSpPr>
        <p:spPr>
          <a:xfrm>
            <a:off x="10102358" y="339082"/>
            <a:ext cx="1969525" cy="297004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100" b="1" dirty="0">
                <a:ln w="0"/>
                <a:latin typeface="Arial" panose="020B0604020202020204" pitchFamily="34" charset="0"/>
                <a:cs typeface="Arial" panose="020B0604020202020204" pitchFamily="34" charset="0"/>
              </a:rPr>
              <a:t>AKRONIM:</a:t>
            </a:r>
          </a:p>
          <a:p>
            <a:r>
              <a:rPr lang="en-US" sz="1100" b="1" dirty="0" err="1">
                <a:ln w="0"/>
                <a:latin typeface="Arial" panose="020B0604020202020204" pitchFamily="34" charset="0"/>
                <a:cs typeface="Arial" panose="020B0604020202020204" pitchFamily="34" charset="0"/>
              </a:rPr>
              <a:t>MyREN</a:t>
            </a:r>
            <a:r>
              <a:rPr lang="en-US" sz="1100" b="1" dirty="0">
                <a:ln w="0"/>
                <a:latin typeface="Arial" panose="020B0604020202020204" pitchFamily="34" charset="0"/>
                <a:cs typeface="Arial" panose="020B0604020202020204" pitchFamily="34" charset="0"/>
              </a:rPr>
              <a:t> – </a:t>
            </a:r>
            <a:r>
              <a:rPr lang="ms-MY" sz="1100" dirty="0">
                <a:latin typeface="Arial" panose="020B0604020202020204" pitchFamily="34" charset="0"/>
                <a:cs typeface="Arial" panose="020B0604020202020204" pitchFamily="34" charset="0"/>
              </a:rPr>
              <a:t>Malaysia Research Network</a:t>
            </a:r>
          </a:p>
          <a:p>
            <a:r>
              <a:rPr lang="en-US" sz="1100" b="1" dirty="0">
                <a:latin typeface="Arial" panose="020B0604020202020204" pitchFamily="34" charset="0"/>
                <a:cs typeface="Arial" panose="020B0604020202020204" pitchFamily="34" charset="0"/>
              </a:rPr>
              <a:t>NTT</a:t>
            </a:r>
            <a:r>
              <a:rPr lang="en-US" sz="1100" dirty="0">
                <a:latin typeface="Arial" panose="020B0604020202020204" pitchFamily="34" charset="0"/>
                <a:cs typeface="Arial" panose="020B0604020202020204" pitchFamily="34" charset="0"/>
              </a:rPr>
              <a:t> – Nippon Telephone and Telegraph Network (NTT MSC)</a:t>
            </a:r>
          </a:p>
          <a:p>
            <a:r>
              <a:rPr lang="en-US" sz="1100" b="1" dirty="0">
                <a:ln w="0"/>
                <a:latin typeface="Arial" panose="020B0604020202020204" pitchFamily="34" charset="0"/>
                <a:cs typeface="Arial" panose="020B0604020202020204" pitchFamily="34" charset="0"/>
              </a:rPr>
              <a:t>SYMBOL:</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ms-MY" sz="1100" dirty="0">
              <a:latin typeface="Arial" panose="020B0604020202020204" pitchFamily="34" charset="0"/>
              <a:cs typeface="Arial" panose="020B0604020202020204" pitchFamily="34" charset="0"/>
            </a:endParaRPr>
          </a:p>
        </p:txBody>
      </p:sp>
      <p:cxnSp>
        <p:nvCxnSpPr>
          <p:cNvPr id="158" name="Straight Connector 157"/>
          <p:cNvCxnSpPr>
            <a:endCxn id="7" idx="0"/>
          </p:cNvCxnSpPr>
          <p:nvPr/>
        </p:nvCxnSpPr>
        <p:spPr>
          <a:xfrm>
            <a:off x="8739355" y="2281179"/>
            <a:ext cx="0" cy="1287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10149448" y="1651819"/>
            <a:ext cx="785127" cy="427586"/>
            <a:chOff x="2275963" y="579432"/>
            <a:chExt cx="1008000" cy="504000"/>
          </a:xfrm>
          <a:solidFill>
            <a:srgbClr val="00CC00"/>
          </a:solidFill>
        </p:grpSpPr>
        <p:sp>
          <p:nvSpPr>
            <p:cNvPr id="163" name="Rectangle 162"/>
            <p:cNvSpPr>
              <a:spLocks noChangeAspect="1"/>
            </p:cNvSpPr>
            <p:nvPr/>
          </p:nvSpPr>
          <p:spPr>
            <a:xfrm>
              <a:off x="2275963" y="579432"/>
              <a:ext cx="1008000" cy="504000"/>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dirty="0">
                <a:solidFill>
                  <a:prstClr val="black"/>
                </a:solidFill>
                <a:latin typeface="Arial" panose="020B0604020202020204" pitchFamily="34" charset="0"/>
                <a:cs typeface="Arial" panose="020B0604020202020204" pitchFamily="34" charset="0"/>
              </a:endParaRPr>
            </a:p>
            <a:p>
              <a:pPr algn="ctr" defTabSz="457200"/>
              <a:r>
                <a:rPr lang="en-US" sz="1100" dirty="0">
                  <a:solidFill>
                    <a:prstClr val="black"/>
                  </a:solidFill>
                  <a:latin typeface="Arial" panose="020B0604020202020204" pitchFamily="34" charset="0"/>
                  <a:cs typeface="Arial" panose="020B0604020202020204" pitchFamily="34" charset="0"/>
                </a:rPr>
                <a:t>Network</a:t>
              </a:r>
            </a:p>
            <a:p>
              <a:pPr algn="ctr" defTabSz="457200"/>
              <a:endParaRPr lang="en-US" sz="1100" dirty="0">
                <a:solidFill>
                  <a:prstClr val="black"/>
                </a:solidFill>
                <a:latin typeface="Arial" panose="020B0604020202020204" pitchFamily="34" charset="0"/>
                <a:cs typeface="Arial" panose="020B0604020202020204" pitchFamily="34" charset="0"/>
              </a:endParaRPr>
            </a:p>
          </p:txBody>
        </p:sp>
        <p:pic>
          <p:nvPicPr>
            <p:cNvPr id="164" name="Picture 163"/>
            <p:cNvPicPr>
              <a:picLocks noChangeAspect="1"/>
            </p:cNvPicPr>
            <p:nvPr/>
          </p:nvPicPr>
          <p:blipFill>
            <a:blip r:embed="rId3">
              <a:clrChange>
                <a:clrFrom>
                  <a:srgbClr val="C9E7B7"/>
                </a:clrFrom>
                <a:clrTo>
                  <a:srgbClr val="C9E7B7">
                    <a:alpha val="0"/>
                  </a:srgbClr>
                </a:clrTo>
              </a:clrChange>
            </a:blip>
            <a:stretch>
              <a:fillRect/>
            </a:stretch>
          </p:blipFill>
          <p:spPr>
            <a:xfrm>
              <a:off x="3096863" y="605665"/>
              <a:ext cx="168270" cy="144000"/>
            </a:xfrm>
            <a:prstGeom prst="rect">
              <a:avLst/>
            </a:prstGeom>
            <a:noFill/>
          </p:spPr>
        </p:pic>
      </p:grpSp>
      <p:sp>
        <p:nvSpPr>
          <p:cNvPr id="171" name="Rectangle 170"/>
          <p:cNvSpPr>
            <a:spLocks noChangeAspect="1"/>
          </p:cNvSpPr>
          <p:nvPr/>
        </p:nvSpPr>
        <p:spPr>
          <a:xfrm>
            <a:off x="10165238" y="2144088"/>
            <a:ext cx="769337" cy="407233"/>
          </a:xfrm>
          <a:prstGeom prst="rect">
            <a:avLst/>
          </a:prstGeom>
          <a:solidFill>
            <a:srgbClr val="FCD5B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dirty="0">
                <a:solidFill>
                  <a:prstClr val="black"/>
                </a:solidFill>
                <a:latin typeface="Arial" panose="020B0604020202020204" pitchFamily="34" charset="0"/>
                <a:cs typeface="Arial" panose="020B0604020202020204" pitchFamily="34" charset="0"/>
              </a:rPr>
              <a:t>New Device</a:t>
            </a:r>
          </a:p>
        </p:txBody>
      </p:sp>
      <p:pic>
        <p:nvPicPr>
          <p:cNvPr id="173" name="Picture 172"/>
          <p:cNvPicPr>
            <a:picLocks noChangeAspect="1"/>
          </p:cNvPicPr>
          <p:nvPr/>
        </p:nvPicPr>
        <p:blipFill>
          <a:blip r:embed="rId5">
            <a:clrChange>
              <a:clrFrom>
                <a:srgbClr val="C9E7B7"/>
              </a:clrFrom>
              <a:clrTo>
                <a:srgbClr val="C9E7B7">
                  <a:alpha val="0"/>
                </a:srgbClr>
              </a:clrTo>
            </a:clrChange>
          </a:blip>
          <a:stretch>
            <a:fillRect/>
          </a:stretch>
        </p:blipFill>
        <p:spPr>
          <a:xfrm>
            <a:off x="10741301" y="2132806"/>
            <a:ext cx="156568" cy="221581"/>
          </a:xfrm>
          <a:prstGeom prst="rect">
            <a:avLst/>
          </a:prstGeom>
        </p:spPr>
      </p:pic>
      <p:sp>
        <p:nvSpPr>
          <p:cNvPr id="175" name="Rectangle 174"/>
          <p:cNvSpPr>
            <a:spLocks noChangeAspect="1"/>
          </p:cNvSpPr>
          <p:nvPr/>
        </p:nvSpPr>
        <p:spPr>
          <a:xfrm>
            <a:off x="10161638" y="2609733"/>
            <a:ext cx="772937" cy="456692"/>
          </a:xfrm>
          <a:prstGeom prst="rect">
            <a:avLst/>
          </a:prstGeom>
          <a:solidFill>
            <a:srgbClr val="99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dirty="0">
                <a:solidFill>
                  <a:schemeClr val="tx1"/>
                </a:solidFill>
                <a:latin typeface="Arial" panose="020B0604020202020204" pitchFamily="34" charset="0"/>
                <a:cs typeface="Arial" panose="020B0604020202020204" pitchFamily="34" charset="0"/>
              </a:rPr>
              <a:t>As Is Device</a:t>
            </a:r>
          </a:p>
        </p:txBody>
      </p:sp>
      <p:sp>
        <p:nvSpPr>
          <p:cNvPr id="182" name="Rectangle 181"/>
          <p:cNvSpPr/>
          <p:nvPr/>
        </p:nvSpPr>
        <p:spPr>
          <a:xfrm>
            <a:off x="11108671" y="1648329"/>
            <a:ext cx="766917" cy="40908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US" sz="1050" b="1" dirty="0">
              <a:solidFill>
                <a:prstClr val="black"/>
              </a:solidFill>
              <a:latin typeface="Arial" panose="020B0604020202020204" pitchFamily="34" charset="0"/>
              <a:cs typeface="Arial" panose="020B0604020202020204" pitchFamily="34" charset="0"/>
            </a:endParaRPr>
          </a:p>
          <a:p>
            <a:pPr algn="ctr" defTabSz="457200"/>
            <a:r>
              <a:rPr lang="en-US" sz="1050" b="1" dirty="0">
                <a:solidFill>
                  <a:prstClr val="black"/>
                </a:solidFill>
                <a:latin typeface="Arial" panose="020B0604020202020204" pitchFamily="34" charset="0"/>
                <a:cs typeface="Arial" panose="020B0604020202020204" pitchFamily="34" charset="0"/>
              </a:rPr>
              <a:t>Location	</a:t>
            </a:r>
          </a:p>
        </p:txBody>
      </p:sp>
      <p:pic>
        <p:nvPicPr>
          <p:cNvPr id="183" name="Picture 182"/>
          <p:cNvPicPr>
            <a:picLocks/>
          </p:cNvPicPr>
          <p:nvPr/>
        </p:nvPicPr>
        <p:blipFill>
          <a:blip r:embed="rId2">
            <a:clrChange>
              <a:clrFrom>
                <a:srgbClr val="FFFFB5"/>
              </a:clrFrom>
              <a:clrTo>
                <a:srgbClr val="FFFFB5">
                  <a:alpha val="0"/>
                </a:srgbClr>
              </a:clrTo>
            </a:clrChange>
          </a:blip>
          <a:stretch>
            <a:fillRect/>
          </a:stretch>
        </p:blipFill>
        <p:spPr>
          <a:xfrm>
            <a:off x="11673468" y="1672628"/>
            <a:ext cx="157612" cy="190836"/>
          </a:xfrm>
          <a:prstGeom prst="rect">
            <a:avLst/>
          </a:prstGeom>
        </p:spPr>
      </p:pic>
      <p:pic>
        <p:nvPicPr>
          <p:cNvPr id="185" name="Picture 184"/>
          <p:cNvPicPr>
            <a:picLocks noChangeAspect="1"/>
          </p:cNvPicPr>
          <p:nvPr/>
        </p:nvPicPr>
        <p:blipFill>
          <a:blip r:embed="rId5">
            <a:clrChange>
              <a:clrFrom>
                <a:srgbClr val="C9E7B7"/>
              </a:clrFrom>
              <a:clrTo>
                <a:srgbClr val="C9E7B7">
                  <a:alpha val="0"/>
                </a:srgbClr>
              </a:clrTo>
            </a:clrChange>
          </a:blip>
          <a:stretch>
            <a:fillRect/>
          </a:stretch>
        </p:blipFill>
        <p:spPr>
          <a:xfrm>
            <a:off x="10748026" y="2609527"/>
            <a:ext cx="156568" cy="221581"/>
          </a:xfrm>
          <a:prstGeom prst="rect">
            <a:avLst/>
          </a:prstGeom>
        </p:spPr>
      </p:pic>
      <p:sp>
        <p:nvSpPr>
          <p:cNvPr id="155" name="Rectangle 154"/>
          <p:cNvSpPr/>
          <p:nvPr/>
        </p:nvSpPr>
        <p:spPr>
          <a:xfrm rot="1448987">
            <a:off x="6826892" y="1149565"/>
            <a:ext cx="3465759" cy="923330"/>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rgbClr val="FF0000"/>
                </a:solidFill>
                <a:effectLst>
                  <a:outerShdw dist="38100" dir="2640000" algn="bl" rotWithShape="0">
                    <a:schemeClr val="accent1"/>
                  </a:outerShdw>
                </a:effectLst>
              </a:rPr>
              <a:t>CONTOH</a:t>
            </a:r>
          </a:p>
        </p:txBody>
      </p:sp>
      <p:sp>
        <p:nvSpPr>
          <p:cNvPr id="6" name="Slide Number Placeholder 5"/>
          <p:cNvSpPr>
            <a:spLocks noGrp="1"/>
          </p:cNvSpPr>
          <p:nvPr>
            <p:ph type="sldNum" sz="quarter" idx="12"/>
          </p:nvPr>
        </p:nvSpPr>
        <p:spPr/>
        <p:txBody>
          <a:bodyPr/>
          <a:lstStyle/>
          <a:p>
            <a:fld id="{BA0703F6-9220-493B-BC25-87A499A6DF38}" type="slidenum">
              <a:rPr lang="ms-MY" smtClean="0"/>
              <a:t>66</a:t>
            </a:fld>
            <a:endParaRPr lang="ms-MY"/>
          </a:p>
        </p:txBody>
      </p:sp>
    </p:spTree>
    <p:extLst>
      <p:ext uri="{BB962C8B-B14F-4D97-AF65-F5344CB8AC3E}">
        <p14:creationId xmlns:p14="http://schemas.microsoft.com/office/powerpoint/2010/main" val="19726126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
            <a:ext cx="12204000" cy="432000"/>
          </a:xfrm>
          <a:ln>
            <a:solidFill>
              <a:schemeClr val="tx1"/>
            </a:solidFill>
          </a:ln>
        </p:spPr>
        <p:txBody>
          <a:bodyPr>
            <a:normAutofit/>
          </a:bodyPr>
          <a:lstStyle/>
          <a:p>
            <a:pPr marL="177800"/>
            <a:r>
              <a:rPr lang="ms-MY" sz="2400" b="1" dirty="0">
                <a:latin typeface="Arial" panose="020B0604020202020204" pitchFamily="34" charset="0"/>
                <a:cs typeface="Arial" panose="020B0604020202020204" pitchFamily="34" charset="0"/>
              </a:rPr>
              <a:t>FAEDAH</a:t>
            </a:r>
          </a:p>
        </p:txBody>
      </p:sp>
      <p:sp>
        <p:nvSpPr>
          <p:cNvPr id="9" name="Subtitle 2"/>
          <p:cNvSpPr txBox="1">
            <a:spLocks/>
          </p:cNvSpPr>
          <p:nvPr/>
        </p:nvSpPr>
        <p:spPr>
          <a:xfrm>
            <a:off x="139700" y="718220"/>
            <a:ext cx="11887200" cy="600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tx1"/>
              </a:buClr>
              <a:buSzPct val="73000"/>
            </a:pPr>
            <a:r>
              <a:rPr lang="en-US" sz="1400" dirty="0" err="1">
                <a:solidFill>
                  <a:schemeClr val="tx1"/>
                </a:solidFill>
                <a:latin typeface="Arial" panose="020B0604020202020204" pitchFamily="34" charset="0"/>
                <a:cs typeface="Arial" panose="020B0604020202020204" pitchFamily="34" charset="0"/>
              </a:rPr>
              <a:t>Senaraikan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faedah</a:t>
            </a: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90000"/>
              <a:buFont typeface="+mj-lt"/>
              <a:buAutoNum type="alphaLcParenR"/>
            </a:pPr>
            <a:r>
              <a:rPr lang="en-US" sz="1400" dirty="0">
                <a:solidFill>
                  <a:schemeClr val="tx1"/>
                </a:solidFill>
                <a:latin typeface="Arial" panose="020B0604020202020204" pitchFamily="34" charset="0"/>
                <a:cs typeface="Arial" panose="020B0604020202020204" pitchFamily="34" charset="0"/>
              </a:rPr>
              <a:t>e</a:t>
            </a:r>
          </a:p>
          <a:p>
            <a:pPr marL="342900" indent="-342900" algn="l">
              <a:buClr>
                <a:schemeClr val="tx1"/>
              </a:buClr>
              <a:buSzPct val="90000"/>
              <a:buFont typeface="+mj-lt"/>
              <a:buAutoNum type="alphaLcParenR"/>
            </a:pPr>
            <a:r>
              <a:rPr lang="en-US" sz="1400" dirty="0">
                <a:solidFill>
                  <a:schemeClr val="tx1"/>
                </a:solidFill>
                <a:latin typeface="Arial" panose="020B0604020202020204" pitchFamily="34" charset="0"/>
                <a:cs typeface="Arial" panose="020B0604020202020204" pitchFamily="34" charset="0"/>
              </a:rPr>
              <a:t>t</a:t>
            </a:r>
          </a:p>
          <a:p>
            <a:pPr marL="342900" indent="-342900" algn="l">
              <a:buClr>
                <a:schemeClr val="tx1"/>
              </a:buClr>
              <a:buSzPct val="90000"/>
              <a:buFont typeface="+mj-lt"/>
              <a:buAutoNum type="alphaLcParenR"/>
            </a:pPr>
            <a:r>
              <a:rPr lang="en-US" sz="1400" dirty="0">
                <a:solidFill>
                  <a:schemeClr val="tx1"/>
                </a:solidFill>
                <a:latin typeface="Arial" panose="020B0604020202020204" pitchFamily="34" charset="0"/>
                <a:cs typeface="Arial" panose="020B0604020202020204" pitchFamily="34" charset="0"/>
              </a:rPr>
              <a:t>c</a:t>
            </a: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67</a:t>
            </a:fld>
            <a:endParaRPr lang="ms-MY"/>
          </a:p>
        </p:txBody>
      </p:sp>
    </p:spTree>
    <p:extLst>
      <p:ext uri="{BB962C8B-B14F-4D97-AF65-F5344CB8AC3E}">
        <p14:creationId xmlns:p14="http://schemas.microsoft.com/office/powerpoint/2010/main" val="15981081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0" y="724101"/>
            <a:ext cx="12204000" cy="95229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Masukkan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jadual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pelaksanaan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berdasarkan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fasa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pelaksanaan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projek</a:t>
            </a:r>
            <a:r>
              <a:rPr lang="en-US" sz="1400" dirty="0">
                <a:solidFill>
                  <a:schemeClr val="tx1"/>
                </a:solidFill>
                <a:latin typeface="Arial" panose="020B0604020202020204" pitchFamily="34" charset="0"/>
                <a:cs typeface="Arial" panose="020B0604020202020204" pitchFamily="34" charset="0"/>
              </a:rPr>
              <a:t> yang </a:t>
            </a:r>
            <a:r>
              <a:rPr lang="en-US" sz="1400" dirty="0" err="1">
                <a:solidFill>
                  <a:schemeClr val="tx1"/>
                </a:solidFill>
                <a:latin typeface="Arial" panose="020B0604020202020204" pitchFamily="34" charset="0"/>
                <a:cs typeface="Arial" panose="020B0604020202020204" pitchFamily="34" charset="0"/>
              </a:rPr>
              <a:t>meliputi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skop</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kerja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terlibat</a:t>
            </a: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Hendaklah</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letakkan</a:t>
            </a:r>
            <a:r>
              <a:rPr lang="en-US" sz="1400" dirty="0">
                <a:solidFill>
                  <a:schemeClr val="tx1"/>
                </a:solidFill>
                <a:latin typeface="Arial" panose="020B0604020202020204" pitchFamily="34" charset="0"/>
                <a:cs typeface="Arial" panose="020B0604020202020204" pitchFamily="34" charset="0"/>
              </a:rPr>
              <a:t> milestone </a:t>
            </a:r>
            <a:r>
              <a:rPr lang="en-US" sz="1400" dirty="0" err="1">
                <a:solidFill>
                  <a:schemeClr val="tx1"/>
                </a:solidFill>
                <a:latin typeface="Arial" panose="020B0604020202020204" pitchFamily="34" charset="0"/>
                <a:cs typeface="Arial" panose="020B0604020202020204" pitchFamily="34" charset="0"/>
              </a:rPr>
              <a:t>dan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jangkaan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siap</a:t>
            </a: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Jadual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pelaksanaan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hendaklah</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bermula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dengan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surat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setuju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terima</a:t>
            </a:r>
            <a:r>
              <a:rPr lang="en-US" sz="1400" dirty="0">
                <a:solidFill>
                  <a:schemeClr val="tx1"/>
                </a:solidFill>
                <a:latin typeface="Arial" panose="020B0604020202020204" pitchFamily="34" charset="0"/>
                <a:cs typeface="Arial" panose="020B0604020202020204" pitchFamily="34" charset="0"/>
              </a:rPr>
              <a:t> (SST)/Kick off </a:t>
            </a:r>
            <a:r>
              <a:rPr lang="en-US" sz="1400" dirty="0" err="1">
                <a:solidFill>
                  <a:schemeClr val="tx1"/>
                </a:solidFill>
                <a:latin typeface="Arial" panose="020B0604020202020204" pitchFamily="34" charset="0"/>
                <a:cs typeface="Arial" panose="020B0604020202020204" pitchFamily="34" charset="0"/>
              </a:rPr>
              <a:t>projek</a:t>
            </a: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0" y="1"/>
            <a:ext cx="12204000" cy="432000"/>
          </a:xfrm>
          <a:ln>
            <a:solidFill>
              <a:schemeClr val="tx1"/>
            </a:solidFill>
          </a:ln>
        </p:spPr>
        <p:txBody>
          <a:bodyPr>
            <a:normAutofit/>
          </a:bodyPr>
          <a:lstStyle/>
          <a:p>
            <a:pPr marL="177800"/>
            <a:r>
              <a:rPr lang="ms-MY" sz="2400" b="1" dirty="0">
                <a:latin typeface="Arial" panose="020B0604020202020204" pitchFamily="34" charset="0"/>
                <a:cs typeface="Arial" panose="020B0604020202020204" pitchFamily="34" charset="0"/>
              </a:rPr>
              <a:t>JADUAL PELAKSANAAN</a:t>
            </a: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68</a:t>
            </a:fld>
            <a:endParaRPr lang="ms-MY"/>
          </a:p>
        </p:txBody>
      </p:sp>
      <p:pic>
        <p:nvPicPr>
          <p:cNvPr id="8" name="Picture 7"/>
          <p:cNvPicPr>
            <a:picLocks noChangeAspect="1"/>
          </p:cNvPicPr>
          <p:nvPr/>
        </p:nvPicPr>
        <p:blipFill>
          <a:blip r:embed="rId3"/>
          <a:stretch>
            <a:fillRect/>
          </a:stretch>
        </p:blipFill>
        <p:spPr>
          <a:xfrm>
            <a:off x="526020" y="2086229"/>
            <a:ext cx="10992041" cy="2914141"/>
          </a:xfrm>
          <a:prstGeom prst="rect">
            <a:avLst/>
          </a:prstGeom>
        </p:spPr>
      </p:pic>
      <p:sp>
        <p:nvSpPr>
          <p:cNvPr id="9" name="Rectangle 8"/>
          <p:cNvSpPr/>
          <p:nvPr/>
        </p:nvSpPr>
        <p:spPr>
          <a:xfrm rot="1448987">
            <a:off x="7746878" y="3037536"/>
            <a:ext cx="3492118" cy="923330"/>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CONTOH</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10" name="Rectangle 9"/>
          <p:cNvSpPr/>
          <p:nvPr/>
        </p:nvSpPr>
        <p:spPr>
          <a:xfrm>
            <a:off x="526020" y="5144364"/>
            <a:ext cx="8611256" cy="369332"/>
          </a:xfrm>
          <a:prstGeom prst="rect">
            <a:avLst/>
          </a:prstGeom>
        </p:spPr>
        <p:txBody>
          <a:bodyPr wrap="square">
            <a:spAutoFit/>
          </a:bodyPr>
          <a:lstStyle/>
          <a:p>
            <a:r>
              <a:rPr lang="en-US" dirty="0" err="1"/>
              <a:t>Jadual</a:t>
            </a:r>
            <a:r>
              <a:rPr lang="en-US" dirty="0"/>
              <a:t> </a:t>
            </a:r>
            <a:r>
              <a:rPr lang="en-US" dirty="0" err="1"/>
              <a:t>pelaksanaan</a:t>
            </a:r>
            <a:r>
              <a:rPr lang="en-US" dirty="0"/>
              <a:t> </a:t>
            </a:r>
            <a:r>
              <a:rPr lang="en-US" dirty="0" err="1"/>
              <a:t>hendaklah</a:t>
            </a:r>
            <a:r>
              <a:rPr lang="en-US" dirty="0"/>
              <a:t> </a:t>
            </a:r>
            <a:r>
              <a:rPr lang="en-US" dirty="0" err="1"/>
              <a:t>bermula</a:t>
            </a:r>
            <a:r>
              <a:rPr lang="en-US" dirty="0"/>
              <a:t> </a:t>
            </a:r>
            <a:r>
              <a:rPr lang="en-US" dirty="0" err="1"/>
              <a:t>dengan</a:t>
            </a:r>
            <a:r>
              <a:rPr lang="en-US" dirty="0"/>
              <a:t> </a:t>
            </a:r>
            <a:r>
              <a:rPr lang="en-US" dirty="0" err="1"/>
              <a:t>surat</a:t>
            </a:r>
            <a:r>
              <a:rPr lang="en-US" dirty="0"/>
              <a:t> </a:t>
            </a:r>
            <a:r>
              <a:rPr lang="en-US" dirty="0" err="1"/>
              <a:t>setuju</a:t>
            </a:r>
            <a:r>
              <a:rPr lang="en-US" dirty="0"/>
              <a:t> </a:t>
            </a:r>
            <a:r>
              <a:rPr lang="en-US" dirty="0" err="1"/>
              <a:t>terima</a:t>
            </a:r>
            <a:r>
              <a:rPr lang="en-US" dirty="0"/>
              <a:t> (SST)/</a:t>
            </a:r>
            <a:r>
              <a:rPr lang="en-US" i="1" dirty="0"/>
              <a:t>Kick off </a:t>
            </a:r>
            <a:r>
              <a:rPr lang="en-US" dirty="0" err="1"/>
              <a:t>projek</a:t>
            </a:r>
            <a:endParaRPr lang="en-US" dirty="0"/>
          </a:p>
        </p:txBody>
      </p:sp>
    </p:spTree>
    <p:extLst>
      <p:ext uri="{BB962C8B-B14F-4D97-AF65-F5344CB8AC3E}">
        <p14:creationId xmlns:p14="http://schemas.microsoft.com/office/powerpoint/2010/main" val="2442173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
            <a:ext cx="12204000" cy="432000"/>
          </a:xfrm>
          <a:ln>
            <a:solidFill>
              <a:schemeClr val="tx1"/>
            </a:solidFill>
          </a:ln>
        </p:spPr>
        <p:txBody>
          <a:bodyPr>
            <a:normAutofit/>
          </a:bodyPr>
          <a:lstStyle/>
          <a:p>
            <a:pPr marL="177800"/>
            <a:r>
              <a:rPr lang="ms-MY" sz="2400" b="1" dirty="0">
                <a:latin typeface="Arial" panose="020B0604020202020204" pitchFamily="34" charset="0"/>
                <a:cs typeface="Arial" panose="020B0604020202020204" pitchFamily="34" charset="0"/>
              </a:rPr>
              <a:t>RINGKASAN PERUNTUKAN</a:t>
            </a:r>
          </a:p>
        </p:txBody>
      </p:sp>
      <p:graphicFrame>
        <p:nvGraphicFramePr>
          <p:cNvPr id="8" name="Table 7"/>
          <p:cNvGraphicFramePr>
            <a:graphicFrameLocks noGrp="1"/>
          </p:cNvGraphicFramePr>
          <p:nvPr>
            <p:extLst>
              <p:ext uri="{D42A27DB-BD31-4B8C-83A1-F6EECF244321}">
                <p14:modId xmlns:p14="http://schemas.microsoft.com/office/powerpoint/2010/main" val="3741545262"/>
              </p:ext>
            </p:extLst>
          </p:nvPr>
        </p:nvGraphicFramePr>
        <p:xfrm>
          <a:off x="698499" y="758056"/>
          <a:ext cx="10668001" cy="5230840"/>
        </p:xfrm>
        <a:graphic>
          <a:graphicData uri="http://schemas.openxmlformats.org/drawingml/2006/table">
            <a:tbl>
              <a:tblPr firstRow="1" bandRow="1">
                <a:tableStyleId>{5C22544A-7EE6-4342-B048-85BDC9FD1C3A}</a:tableStyleId>
              </a:tblPr>
              <a:tblGrid>
                <a:gridCol w="664602">
                  <a:extLst>
                    <a:ext uri="{9D8B030D-6E8A-4147-A177-3AD203B41FA5}">
                      <a16:colId xmlns:a16="http://schemas.microsoft.com/office/drawing/2014/main" val="20000"/>
                    </a:ext>
                  </a:extLst>
                </a:gridCol>
                <a:gridCol w="6447398">
                  <a:extLst>
                    <a:ext uri="{9D8B030D-6E8A-4147-A177-3AD203B41FA5}">
                      <a16:colId xmlns:a16="http://schemas.microsoft.com/office/drawing/2014/main" val="20001"/>
                    </a:ext>
                  </a:extLst>
                </a:gridCol>
                <a:gridCol w="3556001">
                  <a:extLst>
                    <a:ext uri="{9D8B030D-6E8A-4147-A177-3AD203B41FA5}">
                      <a16:colId xmlns:a16="http://schemas.microsoft.com/office/drawing/2014/main" val="20002"/>
                    </a:ext>
                  </a:extLst>
                </a:gridCol>
              </a:tblGrid>
              <a:tr h="370840">
                <a:tc>
                  <a:txBody>
                    <a:bodyPr/>
                    <a:lstStyle/>
                    <a:p>
                      <a:pPr algn="ctr"/>
                      <a:r>
                        <a:rPr lang="en-US" sz="1400" dirty="0">
                          <a:solidFill>
                            <a:schemeClr val="bg1"/>
                          </a:solidFill>
                          <a:latin typeface="Arial" panose="020B0604020202020204" pitchFamily="34" charset="0"/>
                          <a:cs typeface="Arial" panose="020B0604020202020204" pitchFamily="34" charset="0"/>
                        </a:rPr>
                        <a:t>BIL.</a:t>
                      </a:r>
                      <a:endParaRPr lang="ms-MY" sz="1400" dirty="0">
                        <a:solidFill>
                          <a:schemeClr val="bg1"/>
                        </a:solidFill>
                        <a:latin typeface="Arial" panose="020B0604020202020204" pitchFamily="34" charset="0"/>
                        <a:cs typeface="Arial" panose="020B0604020202020204" pitchFamily="34" charset="0"/>
                      </a:endParaRPr>
                    </a:p>
                  </a:txBody>
                  <a:tcPr marL="91448" marR="91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PERKARA</a:t>
                      </a:r>
                      <a:endParaRPr lang="ms-MY" sz="1400" dirty="0">
                        <a:solidFill>
                          <a:schemeClr val="bg1"/>
                        </a:solidFill>
                        <a:latin typeface="Arial" panose="020B0604020202020204" pitchFamily="34" charset="0"/>
                        <a:cs typeface="Arial" panose="020B0604020202020204" pitchFamily="34" charset="0"/>
                      </a:endParaRPr>
                    </a:p>
                  </a:txBody>
                  <a:tcPr marL="91448" marR="91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KOS (RM)</a:t>
                      </a:r>
                      <a:endParaRPr lang="ms-MY" sz="1400" dirty="0">
                        <a:solidFill>
                          <a:schemeClr val="bg1"/>
                        </a:solidFill>
                        <a:latin typeface="Arial" panose="020B0604020202020204" pitchFamily="34" charset="0"/>
                        <a:cs typeface="Arial" panose="020B0604020202020204" pitchFamily="34" charset="0"/>
                      </a:endParaRPr>
                    </a:p>
                  </a:txBody>
                  <a:tcPr marL="91448" marR="914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40000">
                <a:tc>
                  <a:txBody>
                    <a:bodyPr/>
                    <a:lstStyle/>
                    <a:p>
                      <a:pPr algn="ctr"/>
                      <a:r>
                        <a:rPr lang="en-US" sz="1400" dirty="0">
                          <a:latin typeface="Arial" panose="020B0604020202020204" pitchFamily="34" charset="0"/>
                          <a:cs typeface="Arial" panose="020B0604020202020204" pitchFamily="34" charset="0"/>
                        </a:rPr>
                        <a:t>A.</a:t>
                      </a:r>
                      <a:endParaRPr lang="ms-MY" sz="1400"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err="1">
                          <a:latin typeface="Arial" panose="020B0604020202020204" pitchFamily="34" charset="0"/>
                          <a:cs typeface="Arial" panose="020B0604020202020204" pitchFamily="34" charset="0"/>
                        </a:rPr>
                        <a:t>Perkakasan</a:t>
                      </a:r>
                      <a:endParaRPr lang="ms-MY" sz="1400"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algn="ctr"/>
                      <a:r>
                        <a:rPr lang="ms-MY" sz="1400" dirty="0">
                          <a:latin typeface="Arial" panose="020B0604020202020204" pitchFamily="34" charset="0"/>
                          <a:cs typeface="Arial" panose="020B0604020202020204" pitchFamily="34" charset="0"/>
                        </a:rPr>
                        <a:t>B.</a:t>
                      </a: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1400" dirty="0">
                          <a:latin typeface="Arial" panose="020B0604020202020204" pitchFamily="34" charset="0"/>
                          <a:cs typeface="Arial" panose="020B0604020202020204" pitchFamily="34" charset="0"/>
                        </a:rPr>
                        <a:t>Pembangunan</a:t>
                      </a:r>
                      <a:r>
                        <a:rPr lang="ms-MY" sz="1400" baseline="0" dirty="0">
                          <a:latin typeface="Arial" panose="020B0604020202020204" pitchFamily="34" charset="0"/>
                          <a:cs typeface="Arial" panose="020B0604020202020204" pitchFamily="34" charset="0"/>
                        </a:rPr>
                        <a:t> Sistem Aplikasi</a:t>
                      </a:r>
                      <a:endParaRPr lang="ms-MY" sz="1400"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algn="ctr"/>
                      <a:r>
                        <a:rPr lang="en-US" sz="1400" dirty="0">
                          <a:latin typeface="Arial" panose="020B0604020202020204" pitchFamily="34" charset="0"/>
                          <a:cs typeface="Arial" panose="020B0604020202020204" pitchFamily="34" charset="0"/>
                        </a:rPr>
                        <a:t>C.</a:t>
                      </a:r>
                      <a:endParaRPr lang="ms-MY" sz="1400"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err="1">
                          <a:latin typeface="Arial" panose="020B0604020202020204" pitchFamily="34" charset="0"/>
                          <a:cs typeface="Arial" panose="020B0604020202020204" pitchFamily="34" charset="0"/>
                        </a:rPr>
                        <a:t>Perisian</a:t>
                      </a:r>
                      <a:endParaRPr lang="ms-MY" sz="1400"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algn="ctr"/>
                      <a:r>
                        <a:rPr lang="ms-MY" sz="1400" dirty="0">
                          <a:latin typeface="Arial" panose="020B0604020202020204" pitchFamily="34" charset="0"/>
                          <a:cs typeface="Arial" panose="020B0604020202020204" pitchFamily="34" charset="0"/>
                        </a:rPr>
                        <a:t>D.</a:t>
                      </a: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1400" dirty="0">
                          <a:latin typeface="Arial" panose="020B0604020202020204" pitchFamily="34" charset="0"/>
                          <a:cs typeface="Arial" panose="020B0604020202020204" pitchFamily="34" charset="0"/>
                        </a:rPr>
                        <a:t>Rangkaian</a:t>
                      </a: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00">
                <a:tc>
                  <a:txBody>
                    <a:bodyPr/>
                    <a:lstStyle/>
                    <a:p>
                      <a:pPr algn="ctr"/>
                      <a:r>
                        <a:rPr lang="ms-MY" sz="1400" b="1" dirty="0">
                          <a:latin typeface="Arial" panose="020B0604020202020204" pitchFamily="34" charset="0"/>
                          <a:cs typeface="Arial" panose="020B0604020202020204" pitchFamily="34" charset="0"/>
                        </a:rPr>
                        <a:t>E.</a:t>
                      </a: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a:latin typeface="Arial" panose="020B0604020202020204" pitchFamily="34" charset="0"/>
                          <a:cs typeface="Arial" panose="020B0604020202020204" pitchFamily="34" charset="0"/>
                        </a:rPr>
                        <a:t>Perkhidmatan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sewaan</a:t>
                      </a:r>
                      <a:r>
                        <a:rPr lang="en-US" sz="1400" b="1" dirty="0">
                          <a:latin typeface="Arial" panose="020B0604020202020204" pitchFamily="34" charset="0"/>
                          <a:cs typeface="Arial" panose="020B0604020202020204" pitchFamily="34" charset="0"/>
                        </a:rPr>
                        <a:t>)</a:t>
                      </a:r>
                      <a:endParaRPr lang="ms-MY" sz="1400" b="1"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p>
                      <a:pPr algn="ctr"/>
                      <a:r>
                        <a:rPr lang="en-US" sz="1400" dirty="0">
                          <a:latin typeface="Arial" panose="020B0604020202020204" pitchFamily="34" charset="0"/>
                          <a:cs typeface="Arial" panose="020B0604020202020204" pitchFamily="34" charset="0"/>
                        </a:rPr>
                        <a:t>F.</a:t>
                      </a:r>
                      <a:endParaRPr lang="ms-MY" sz="1400" dirty="0">
                        <a:latin typeface="Arial" panose="020B0604020202020204" pitchFamily="34" charset="0"/>
                        <a:cs typeface="Arial" panose="020B0604020202020204" pitchFamily="34" charset="0"/>
                      </a:endParaRP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1400" dirty="0">
                          <a:latin typeface="Arial" panose="020B0604020202020204" pitchFamily="34" charset="0"/>
                          <a:cs typeface="Arial" panose="020B0604020202020204" pitchFamily="34" charset="0"/>
                        </a:rPr>
                        <a:t>Lain-lain</a:t>
                      </a:r>
                    </a:p>
                  </a:txBody>
                  <a:tcPr marL="91448" marR="91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0000">
                <a:tc>
                  <a:txBody>
                    <a:bodyPr/>
                    <a:lstStyle/>
                    <a:p>
                      <a:endParaRPr lang="ms-MY" sz="1400" dirty="0">
                        <a:latin typeface="Arial" panose="020B0604020202020204" pitchFamily="34" charset="0"/>
                        <a:cs typeface="Arial" panose="020B0604020202020204" pitchFamily="34" charset="0"/>
                      </a:endParaRPr>
                    </a:p>
                  </a:txBody>
                  <a:tcPr marL="91448" marR="91448">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1" dirty="0">
                          <a:latin typeface="Arial" panose="020B0604020202020204" pitchFamily="34" charset="0"/>
                          <a:cs typeface="Arial" panose="020B0604020202020204" pitchFamily="34" charset="0"/>
                        </a:rPr>
                        <a:t>JUMLAH</a:t>
                      </a:r>
                      <a:endParaRPr lang="ms-MY" sz="1400" b="1" dirty="0">
                        <a:latin typeface="Arial" panose="020B0604020202020204" pitchFamily="34" charset="0"/>
                        <a:cs typeface="Arial" panose="020B0604020202020204" pitchFamily="34" charset="0"/>
                      </a:endParaRPr>
                    </a:p>
                  </a:txBody>
                  <a:tcPr marL="91448" marR="9144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XXX,XXX.XX</a:t>
                      </a:r>
                      <a:endParaRPr lang="ms-MY" sz="14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540000">
                <a:tc>
                  <a:txBody>
                    <a:bodyPr/>
                    <a:lstStyle/>
                    <a:p>
                      <a:endParaRPr lang="ms-MY" sz="1400" dirty="0">
                        <a:latin typeface="Arial" panose="020B0604020202020204" pitchFamily="34" charset="0"/>
                        <a:cs typeface="Arial" panose="020B0604020202020204" pitchFamily="34" charset="0"/>
                      </a:endParaRPr>
                    </a:p>
                  </a:txBody>
                  <a:tcPr marL="91448" marR="91448">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ms-MY" sz="1400" b="1" i="1" dirty="0">
                          <a:latin typeface="Arial" panose="020B0604020202020204" pitchFamily="34" charset="0"/>
                          <a:cs typeface="Arial" panose="020B0604020202020204" pitchFamily="34" charset="0"/>
                        </a:rPr>
                        <a:t>SST TAX</a:t>
                      </a:r>
                    </a:p>
                  </a:txBody>
                  <a:tcPr marL="91448" marR="9144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XXX,XXX.XX</a:t>
                      </a:r>
                      <a:endParaRPr lang="ms-MY" sz="14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78736960"/>
                  </a:ext>
                </a:extLst>
              </a:tr>
              <a:tr h="540000">
                <a:tc>
                  <a:txBody>
                    <a:bodyPr/>
                    <a:lstStyle/>
                    <a:p>
                      <a:endParaRPr lang="ms-MY" sz="1400" dirty="0">
                        <a:solidFill>
                          <a:schemeClr val="bg1"/>
                        </a:solidFill>
                        <a:latin typeface="Arial" panose="020B0604020202020204" pitchFamily="34" charset="0"/>
                        <a:cs typeface="Arial" panose="020B0604020202020204" pitchFamily="34" charset="0"/>
                      </a:endParaRPr>
                    </a:p>
                  </a:txBody>
                  <a:tcPr marL="91448" marR="91448">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r"/>
                      <a:r>
                        <a:rPr lang="ms-MY" sz="1400" b="1" dirty="0">
                          <a:solidFill>
                            <a:schemeClr val="bg1"/>
                          </a:solidFill>
                          <a:latin typeface="Arial" panose="020B0604020202020204" pitchFamily="34" charset="0"/>
                          <a:cs typeface="Arial" panose="020B0604020202020204" pitchFamily="34" charset="0"/>
                        </a:rPr>
                        <a:t>JUMLAH KESELURUHAN</a:t>
                      </a:r>
                    </a:p>
                  </a:txBody>
                  <a:tcPr marL="91448" marR="9144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XXX,XXX.XX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540563102"/>
                  </a:ext>
                </a:extLst>
              </a:tr>
            </a:tbl>
          </a:graphicData>
        </a:graphic>
      </p:graphicFrame>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69</a:t>
            </a:fld>
            <a:endParaRPr lang="ms-MY"/>
          </a:p>
        </p:txBody>
      </p:sp>
    </p:spTree>
    <p:extLst>
      <p:ext uri="{BB962C8B-B14F-4D97-AF65-F5344CB8AC3E}">
        <p14:creationId xmlns:p14="http://schemas.microsoft.com/office/powerpoint/2010/main" val="199810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B09AB17-F647-4A22-A4B0-5AFB6B343795}" type="slidenum">
              <a:rPr lang="ms-MY" smtClean="0"/>
              <a:pPr>
                <a:defRPr/>
              </a:pPr>
              <a:t>7</a:t>
            </a:fld>
            <a:endParaRPr lang="ms-MY"/>
          </a:p>
        </p:txBody>
      </p:sp>
      <p:pic>
        <p:nvPicPr>
          <p:cNvPr id="3" name="Picture 2"/>
          <p:cNvPicPr>
            <a:picLocks noChangeAspect="1"/>
          </p:cNvPicPr>
          <p:nvPr/>
        </p:nvPicPr>
        <p:blipFill>
          <a:blip r:embed="rId3"/>
          <a:stretch>
            <a:fillRect/>
          </a:stretch>
        </p:blipFill>
        <p:spPr>
          <a:xfrm>
            <a:off x="2390775" y="1162050"/>
            <a:ext cx="7410450" cy="4533900"/>
          </a:xfrm>
          <a:prstGeom prst="rect">
            <a:avLst/>
          </a:prstGeom>
        </p:spPr>
      </p:pic>
    </p:spTree>
    <p:extLst>
      <p:ext uri="{BB962C8B-B14F-4D97-AF65-F5344CB8AC3E}">
        <p14:creationId xmlns:p14="http://schemas.microsoft.com/office/powerpoint/2010/main" val="21826645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70</a:t>
            </a:fld>
            <a:endParaRPr lang="ms-MY"/>
          </a:p>
        </p:txBody>
      </p:sp>
      <p:sp>
        <p:nvSpPr>
          <p:cNvPr id="7" name="Title 6"/>
          <p:cNvSpPr>
            <a:spLocks noGrp="1"/>
          </p:cNvSpPr>
          <p:nvPr>
            <p:ph type="title" idx="4294967295"/>
          </p:nvPr>
        </p:nvSpPr>
        <p:spPr>
          <a:xfrm>
            <a:off x="0" y="1"/>
            <a:ext cx="12204000" cy="432000"/>
          </a:xfrm>
          <a:ln>
            <a:solidFill>
              <a:schemeClr val="tx1"/>
            </a:solidFill>
          </a:ln>
        </p:spPr>
        <p:txBody>
          <a:bodyPr>
            <a:noAutofit/>
          </a:bodyPr>
          <a:lstStyle/>
          <a:p>
            <a:r>
              <a:rPr lang="ms-MY" sz="2400" b="1" dirty="0">
                <a:latin typeface="Arial" panose="020B0604020202020204" pitchFamily="34" charset="0"/>
                <a:cs typeface="Arial" panose="020B0604020202020204" pitchFamily="34" charset="0"/>
              </a:rPr>
              <a:t>PERINCIAN E : PERKHIDMATAN (SEWAAN)</a:t>
            </a:r>
          </a:p>
        </p:txBody>
      </p:sp>
      <p:graphicFrame>
        <p:nvGraphicFramePr>
          <p:cNvPr id="8" name="Table 7"/>
          <p:cNvGraphicFramePr>
            <a:graphicFrameLocks noGrp="1"/>
          </p:cNvGraphicFramePr>
          <p:nvPr>
            <p:extLst>
              <p:ext uri="{D42A27DB-BD31-4B8C-83A1-F6EECF244321}">
                <p14:modId xmlns:p14="http://schemas.microsoft.com/office/powerpoint/2010/main" val="3541963376"/>
              </p:ext>
            </p:extLst>
          </p:nvPr>
        </p:nvGraphicFramePr>
        <p:xfrm>
          <a:off x="0" y="535396"/>
          <a:ext cx="12192000" cy="2599688"/>
        </p:xfrm>
        <a:graphic>
          <a:graphicData uri="http://schemas.openxmlformats.org/drawingml/2006/table">
            <a:tbl>
              <a:tblPr firstRow="1" firstCol="1" bandRow="1">
                <a:tableStyleId>{5C22544A-7EE6-4342-B048-85BDC9FD1C3A}</a:tableStyleId>
              </a:tblPr>
              <a:tblGrid>
                <a:gridCol w="431800">
                  <a:extLst>
                    <a:ext uri="{9D8B030D-6E8A-4147-A177-3AD203B41FA5}">
                      <a16:colId xmlns:a16="http://schemas.microsoft.com/office/drawing/2014/main" val="20000"/>
                    </a:ext>
                  </a:extLst>
                </a:gridCol>
                <a:gridCol w="3263933">
                  <a:extLst>
                    <a:ext uri="{9D8B030D-6E8A-4147-A177-3AD203B41FA5}">
                      <a16:colId xmlns:a16="http://schemas.microsoft.com/office/drawing/2014/main" val="20001"/>
                    </a:ext>
                  </a:extLst>
                </a:gridCol>
                <a:gridCol w="1152128">
                  <a:extLst>
                    <a:ext uri="{9D8B030D-6E8A-4147-A177-3AD203B41FA5}">
                      <a16:colId xmlns:a16="http://schemas.microsoft.com/office/drawing/2014/main" val="2514926913"/>
                    </a:ext>
                  </a:extLst>
                </a:gridCol>
                <a:gridCol w="2496277">
                  <a:extLst>
                    <a:ext uri="{9D8B030D-6E8A-4147-A177-3AD203B41FA5}">
                      <a16:colId xmlns:a16="http://schemas.microsoft.com/office/drawing/2014/main" val="486557173"/>
                    </a:ext>
                  </a:extLst>
                </a:gridCol>
                <a:gridCol w="1824203">
                  <a:extLst>
                    <a:ext uri="{9D8B030D-6E8A-4147-A177-3AD203B41FA5}">
                      <a16:colId xmlns:a16="http://schemas.microsoft.com/office/drawing/2014/main" val="3338666657"/>
                    </a:ext>
                  </a:extLst>
                </a:gridCol>
                <a:gridCol w="1824203">
                  <a:extLst>
                    <a:ext uri="{9D8B030D-6E8A-4147-A177-3AD203B41FA5}">
                      <a16:colId xmlns:a16="http://schemas.microsoft.com/office/drawing/2014/main" val="2992075982"/>
                    </a:ext>
                  </a:extLst>
                </a:gridCol>
                <a:gridCol w="1199456">
                  <a:extLst>
                    <a:ext uri="{9D8B030D-6E8A-4147-A177-3AD203B41FA5}">
                      <a16:colId xmlns:a16="http://schemas.microsoft.com/office/drawing/2014/main" val="4033038316"/>
                    </a:ext>
                  </a:extLst>
                </a:gridCol>
              </a:tblGrid>
              <a:tr h="0">
                <a:tc>
                  <a:txBody>
                    <a:bodyPr/>
                    <a:lstStyle/>
                    <a:p>
                      <a:pPr marL="90170"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BIL.</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PERKARA</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26670" algn="ctr">
                        <a:lnSpc>
                          <a:spcPct val="100000"/>
                        </a:lnSpc>
                        <a:spcAft>
                          <a:spcPts val="0"/>
                        </a:spcAft>
                      </a:pPr>
                      <a:r>
                        <a:rPr lang="ms-MY" sz="1200" dirty="0">
                          <a:solidFill>
                            <a:schemeClr val="bg1"/>
                          </a:solidFill>
                          <a:effectLst/>
                          <a:latin typeface="Arial" panose="020B0604020202020204" pitchFamily="34" charset="0"/>
                          <a:ea typeface="Times New Roman"/>
                          <a:cs typeface="Arial" panose="020B0604020202020204" pitchFamily="34" charset="0"/>
                        </a:rPr>
                        <a:t>KUANTITI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26670" algn="ctr">
                        <a:lnSpc>
                          <a:spcPct val="100000"/>
                        </a:lnSpc>
                        <a:spcAft>
                          <a:spcPts val="0"/>
                        </a:spcAft>
                      </a:pPr>
                      <a:r>
                        <a:rPr lang="ms-MY" sz="1200" b="1" dirty="0">
                          <a:solidFill>
                            <a:schemeClr val="bg1"/>
                          </a:solidFill>
                          <a:effectLst/>
                          <a:latin typeface="Arial" panose="020B0604020202020204" pitchFamily="34" charset="0"/>
                          <a:ea typeface="Times New Roman"/>
                          <a:cs typeface="Arial" panose="020B0604020202020204" pitchFamily="34" charset="0"/>
                        </a:rPr>
                        <a:t>HARGA SEWAAN SEUNIT/SEBULAN (RM)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JUMLAH </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SETAHUN</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4 TAHUN</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200" b="1" dirty="0">
                          <a:solidFill>
                            <a:schemeClr val="bg1"/>
                          </a:solidFill>
                          <a:effectLst/>
                          <a:latin typeface="Arial" panose="020B0604020202020204" pitchFamily="34" charset="0"/>
                          <a:cs typeface="Arial" panose="020B0604020202020204" pitchFamily="34" charset="0"/>
                        </a:rPr>
                        <a:t>CATATAN</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180000">
                <a:tc>
                  <a:txBody>
                    <a:bodyPr/>
                    <a:lstStyle/>
                    <a:p>
                      <a:pPr algn="l" fontAlgn="ctr">
                        <a:lnSpc>
                          <a:spcPts val="1570"/>
                        </a:lnSpc>
                        <a:spcAft>
                          <a:spcPts val="0"/>
                        </a:spcAft>
                      </a:pPr>
                      <a:r>
                        <a:rPr lang="en-MY" sz="1200" b="1" kern="1200" dirty="0">
                          <a:solidFill>
                            <a:schemeClr val="tx1"/>
                          </a:solidFill>
                          <a:effectLst/>
                          <a:latin typeface="Arial" panose="020B0604020202020204" pitchFamily="34" charset="0"/>
                          <a:ea typeface="Times New Roman"/>
                          <a:cs typeface="Arial" panose="020B0604020202020204" pitchFamily="34" charset="0"/>
                        </a:rPr>
                        <a:t>  (E)</a:t>
                      </a:r>
                      <a:endParaRPr lang="ms-MY" sz="1200" b="1"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5">
                  <a:txBody>
                    <a:bodyPr/>
                    <a:lstStyle/>
                    <a:p>
                      <a:pPr marL="0" marR="0" indent="0" algn="l" defTabSz="914400" rtl="0" eaLnBrk="1" fontAlgn="ctr" latinLnBrk="0" hangingPunct="1">
                        <a:lnSpc>
                          <a:spcPts val="1570"/>
                        </a:lnSpc>
                        <a:spcBef>
                          <a:spcPts val="0"/>
                        </a:spcBef>
                        <a:spcAft>
                          <a:spcPts val="0"/>
                        </a:spcAft>
                        <a:buClrTx/>
                        <a:buSzTx/>
                        <a:buFontTx/>
                        <a:buNone/>
                        <a:tabLst/>
                        <a:defRPr/>
                      </a:pPr>
                      <a:r>
                        <a:rPr lang="en-MY" sz="1200" b="1" kern="1200" dirty="0">
                          <a:solidFill>
                            <a:schemeClr val="tx1"/>
                          </a:solidFill>
                          <a:effectLst/>
                          <a:latin typeface="Arial" panose="020B0604020202020204" pitchFamily="34" charset="0"/>
                          <a:ea typeface="Times New Roman"/>
                          <a:cs typeface="Arial" panose="020B0604020202020204" pitchFamily="34" charset="0"/>
                        </a:rPr>
                        <a:t> PERKHIDMATAN  </a:t>
                      </a:r>
                      <a:r>
                        <a:rPr lang="en-MY" sz="1200" b="1" kern="1200" dirty="0">
                          <a:solidFill>
                            <a:srgbClr val="FF0000"/>
                          </a:solidFill>
                          <a:effectLst/>
                          <a:latin typeface="Arial" panose="020B0604020202020204" pitchFamily="34" charset="0"/>
                          <a:ea typeface="Times New Roman"/>
                          <a:cs typeface="Arial" panose="020B0604020202020204" pitchFamily="34" charset="0"/>
                        </a:rPr>
                        <a:t>(SEWAAN PERKAKASAN)</a:t>
                      </a:r>
                      <a:endParaRPr lang="ms-MY" sz="1200" b="1"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l" defTabSz="914400" rtl="0" eaLnBrk="1" fontAlgn="ctr" latinLnBrk="0" hangingPunct="1">
                        <a:lnSpc>
                          <a:spcPts val="1570"/>
                        </a:lnSpc>
                        <a:spcBef>
                          <a:spcPts val="0"/>
                        </a:spcBef>
                        <a:spcAft>
                          <a:spcPts val="0"/>
                        </a:spcAft>
                        <a:buClrTx/>
                        <a:buSzTx/>
                        <a:buFontTx/>
                        <a:buNone/>
                        <a:tabLst/>
                        <a:defRPr/>
                      </a:pPr>
                      <a:endParaRPr lang="ms-MY" sz="1200" b="1"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53363">
                <a:tc>
                  <a:txBody>
                    <a:bodyPr/>
                    <a:lstStyle/>
                    <a:p>
                      <a:pPr algn="ctr" fontAlgn="ctr">
                        <a:lnSpc>
                          <a:spcPts val="1570"/>
                        </a:lnSpc>
                        <a:spcAft>
                          <a:spcPts val="0"/>
                        </a:spcAft>
                      </a:pPr>
                      <a:r>
                        <a:rPr lang="en-MY" sz="1400" b="0" kern="1200" dirty="0">
                          <a:solidFill>
                            <a:schemeClr val="tx1"/>
                          </a:solidFill>
                          <a:effectLst/>
                          <a:latin typeface="Arial" panose="020B0604020202020204" pitchFamily="34" charset="0"/>
                          <a:ea typeface="Times New Roman"/>
                          <a:cs typeface="Arial" panose="020B0604020202020204" pitchFamily="34" charset="0"/>
                        </a:rPr>
                        <a:t>1.</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70"/>
                        </a:lnSpc>
                        <a:spcAft>
                          <a:spcPts val="0"/>
                        </a:spcAft>
                      </a:pP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MY" dirty="0"/>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9018">
                <a:tc>
                  <a:txBody>
                    <a:bodyPr/>
                    <a:lstStyle/>
                    <a:p>
                      <a:pPr algn="ctr" fontAlgn="ctr">
                        <a:lnSpc>
                          <a:spcPts val="1570"/>
                        </a:lnSpc>
                        <a:spcAft>
                          <a:spcPts val="0"/>
                        </a:spcAft>
                      </a:pPr>
                      <a:r>
                        <a:rPr lang="en-MY" sz="1400" b="0" kern="1200" dirty="0">
                          <a:solidFill>
                            <a:schemeClr val="tx1"/>
                          </a:solidFill>
                          <a:effectLst/>
                          <a:latin typeface="Arial" panose="020B0604020202020204" pitchFamily="34" charset="0"/>
                          <a:ea typeface="Times New Roman"/>
                          <a:cs typeface="Arial" panose="020B0604020202020204" pitchFamily="34" charset="0"/>
                        </a:rPr>
                        <a:t>2.</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70"/>
                        </a:lnSpc>
                        <a:spcAft>
                          <a:spcPts val="0"/>
                        </a:spcAft>
                      </a:pP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MY" dirty="0"/>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8768">
                <a:tc>
                  <a:txBody>
                    <a:bodyPr/>
                    <a:lstStyle/>
                    <a:p>
                      <a:pPr algn="ctr" fontAlgn="ctr">
                        <a:lnSpc>
                          <a:spcPts val="1570"/>
                        </a:lnSpc>
                        <a:spcAft>
                          <a:spcPts val="0"/>
                        </a:spcAft>
                      </a:pPr>
                      <a:r>
                        <a:rPr lang="en-MY" sz="1400" b="0" kern="1200" dirty="0">
                          <a:solidFill>
                            <a:schemeClr val="tx1"/>
                          </a:solidFill>
                          <a:effectLst/>
                          <a:latin typeface="Arial" panose="020B0604020202020204" pitchFamily="34" charset="0"/>
                          <a:ea typeface="Times New Roman"/>
                          <a:cs typeface="Arial" panose="020B0604020202020204" pitchFamily="34" charset="0"/>
                        </a:rPr>
                        <a:t>3.</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70"/>
                        </a:lnSpc>
                        <a:spcAft>
                          <a:spcPts val="0"/>
                        </a:spcAft>
                      </a:pP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MY"/>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XXX.XX</a:t>
                      </a:r>
                      <a:endPar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9018">
                <a:tc>
                  <a:txBody>
                    <a:bodyPr/>
                    <a:lstStyle/>
                    <a:p>
                      <a:pPr algn="ctr" fontAlgn="ctr">
                        <a:lnSpc>
                          <a:spcPts val="1570"/>
                        </a:lnSpc>
                        <a:spcAft>
                          <a:spcPts val="0"/>
                        </a:spcAft>
                      </a:pPr>
                      <a:r>
                        <a:rPr lang="en-MY" sz="1400" b="0" kern="1200" dirty="0">
                          <a:solidFill>
                            <a:schemeClr val="tx1"/>
                          </a:solidFill>
                          <a:effectLst/>
                          <a:latin typeface="Arial" panose="020B0604020202020204" pitchFamily="34" charset="0"/>
                          <a:ea typeface="Times New Roman"/>
                          <a:cs typeface="Arial" panose="020B0604020202020204" pitchFamily="34" charset="0"/>
                        </a:rPr>
                        <a:t>4.</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70"/>
                        </a:lnSpc>
                        <a:spcAft>
                          <a:spcPts val="0"/>
                        </a:spcAft>
                      </a:pP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MY"/>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XXX.XX</a:t>
                      </a:r>
                      <a:endPar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400" b="0" kern="1200" dirty="0">
                          <a:solidFill>
                            <a:schemeClr val="tx1"/>
                          </a:solidFill>
                          <a:effectLst/>
                          <a:latin typeface="Arial" panose="020B0604020202020204" pitchFamily="34" charset="0"/>
                          <a:ea typeface="Times New Roman"/>
                          <a:cs typeface="Arial" panose="020B0604020202020204" pitchFamily="34" charset="0"/>
                        </a:rPr>
                        <a:t>5.</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ms-MY" sz="1400" b="0" dirty="0">
                        <a:solidFill>
                          <a:schemeClr val="tx1"/>
                        </a:solidFill>
                        <a:effectLst/>
                        <a:latin typeface="Arial" panose="020B0604020202020204" pitchFamily="34" charset="0"/>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MY"/>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XXX.XX</a:t>
                      </a:r>
                      <a:endPar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9018">
                <a:tc gridSpan="4">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cs typeface="Arial" panose="020B0604020202020204" pitchFamily="34" charset="0"/>
                        </a:rPr>
                        <a:t>JUMLAH</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ms-MY" sz="1400" b="1" dirty="0">
                        <a:solidFill>
                          <a:schemeClr val="tx1"/>
                        </a:solidFill>
                        <a:effectLst/>
                        <a:latin typeface="Arial" panose="020B0604020202020204" pitchFamily="34" charset="0"/>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XXX.XX</a:t>
                      </a:r>
                      <a:endParaRPr lang="ms-MY" sz="1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XXX,XXX.XX</a:t>
                      </a:r>
                      <a:endParaRPr lang="ms-MY" sz="1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146181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47647265"/>
              </p:ext>
            </p:extLst>
          </p:nvPr>
        </p:nvGraphicFramePr>
        <p:xfrm>
          <a:off x="0" y="3709632"/>
          <a:ext cx="12192000" cy="2599688"/>
        </p:xfrm>
        <a:graphic>
          <a:graphicData uri="http://schemas.openxmlformats.org/drawingml/2006/table">
            <a:tbl>
              <a:tblPr firstRow="1" firstCol="1" bandRow="1">
                <a:tableStyleId>{5C22544A-7EE6-4342-B048-85BDC9FD1C3A}</a:tableStyleId>
              </a:tblPr>
              <a:tblGrid>
                <a:gridCol w="431800">
                  <a:extLst>
                    <a:ext uri="{9D8B030D-6E8A-4147-A177-3AD203B41FA5}">
                      <a16:colId xmlns:a16="http://schemas.microsoft.com/office/drawing/2014/main" val="20000"/>
                    </a:ext>
                  </a:extLst>
                </a:gridCol>
                <a:gridCol w="3263933">
                  <a:extLst>
                    <a:ext uri="{9D8B030D-6E8A-4147-A177-3AD203B41FA5}">
                      <a16:colId xmlns:a16="http://schemas.microsoft.com/office/drawing/2014/main" val="20001"/>
                    </a:ext>
                  </a:extLst>
                </a:gridCol>
                <a:gridCol w="1152128">
                  <a:extLst>
                    <a:ext uri="{9D8B030D-6E8A-4147-A177-3AD203B41FA5}">
                      <a16:colId xmlns:a16="http://schemas.microsoft.com/office/drawing/2014/main" val="2514926913"/>
                    </a:ext>
                  </a:extLst>
                </a:gridCol>
                <a:gridCol w="2496277">
                  <a:extLst>
                    <a:ext uri="{9D8B030D-6E8A-4147-A177-3AD203B41FA5}">
                      <a16:colId xmlns:a16="http://schemas.microsoft.com/office/drawing/2014/main" val="486557173"/>
                    </a:ext>
                  </a:extLst>
                </a:gridCol>
                <a:gridCol w="1824203">
                  <a:extLst>
                    <a:ext uri="{9D8B030D-6E8A-4147-A177-3AD203B41FA5}">
                      <a16:colId xmlns:a16="http://schemas.microsoft.com/office/drawing/2014/main" val="3338666657"/>
                    </a:ext>
                  </a:extLst>
                </a:gridCol>
                <a:gridCol w="1824203">
                  <a:extLst>
                    <a:ext uri="{9D8B030D-6E8A-4147-A177-3AD203B41FA5}">
                      <a16:colId xmlns:a16="http://schemas.microsoft.com/office/drawing/2014/main" val="2992075982"/>
                    </a:ext>
                  </a:extLst>
                </a:gridCol>
                <a:gridCol w="1199456">
                  <a:extLst>
                    <a:ext uri="{9D8B030D-6E8A-4147-A177-3AD203B41FA5}">
                      <a16:colId xmlns:a16="http://schemas.microsoft.com/office/drawing/2014/main" val="4033038316"/>
                    </a:ext>
                  </a:extLst>
                </a:gridCol>
              </a:tblGrid>
              <a:tr h="0">
                <a:tc>
                  <a:txBody>
                    <a:bodyPr/>
                    <a:lstStyle/>
                    <a:p>
                      <a:pPr marL="90170"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BIL.</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PERKARA</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26670" algn="ctr">
                        <a:lnSpc>
                          <a:spcPct val="100000"/>
                        </a:lnSpc>
                        <a:spcAft>
                          <a:spcPts val="0"/>
                        </a:spcAft>
                      </a:pPr>
                      <a:r>
                        <a:rPr lang="ms-MY" sz="1200" dirty="0">
                          <a:solidFill>
                            <a:schemeClr val="bg1"/>
                          </a:solidFill>
                          <a:effectLst/>
                          <a:latin typeface="Arial" panose="020B0604020202020204" pitchFamily="34" charset="0"/>
                          <a:ea typeface="Times New Roman"/>
                          <a:cs typeface="Arial" panose="020B0604020202020204" pitchFamily="34" charset="0"/>
                        </a:rPr>
                        <a:t>KUANTITI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26670" algn="ctr">
                        <a:lnSpc>
                          <a:spcPct val="100000"/>
                        </a:lnSpc>
                        <a:spcAft>
                          <a:spcPts val="0"/>
                        </a:spcAft>
                      </a:pPr>
                      <a:r>
                        <a:rPr lang="ms-MY" sz="1200" b="1" dirty="0">
                          <a:solidFill>
                            <a:schemeClr val="bg1"/>
                          </a:solidFill>
                          <a:effectLst/>
                          <a:latin typeface="Arial" panose="020B0604020202020204" pitchFamily="34" charset="0"/>
                          <a:ea typeface="Times New Roman"/>
                          <a:cs typeface="Arial" panose="020B0604020202020204" pitchFamily="34" charset="0"/>
                        </a:rPr>
                        <a:t>HARGA SEWAAN SEUNIT/SEBULAN (RM)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JUMLAH </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SETAHUN</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4 TAHUN</a:t>
                      </a:r>
                    </a:p>
                    <a:p>
                      <a:pPr algn="ctr">
                        <a:lnSpc>
                          <a:spcPct val="100000"/>
                        </a:lnSpc>
                        <a:spcAft>
                          <a:spcPts val="0"/>
                        </a:spcAft>
                      </a:pPr>
                      <a:r>
                        <a:rPr lang="ms-MY" sz="1200" dirty="0">
                          <a:solidFill>
                            <a:schemeClr val="bg1"/>
                          </a:solidFill>
                          <a:effectLst/>
                          <a:latin typeface="Arial" panose="020B0604020202020204" pitchFamily="34" charset="0"/>
                          <a:cs typeface="Arial" panose="020B0604020202020204" pitchFamily="34" charset="0"/>
                        </a:rPr>
                        <a:t>(RM)</a:t>
                      </a:r>
                      <a:endParaRPr lang="ms-MY" sz="120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200" b="1" dirty="0">
                          <a:solidFill>
                            <a:schemeClr val="bg1"/>
                          </a:solidFill>
                          <a:effectLst/>
                          <a:latin typeface="Arial" panose="020B0604020202020204" pitchFamily="34" charset="0"/>
                          <a:cs typeface="Arial" panose="020B0604020202020204" pitchFamily="34" charset="0"/>
                        </a:rPr>
                        <a:t>CATATAN</a:t>
                      </a:r>
                      <a:endParaRPr lang="ms-MY" sz="1200" b="1"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180000">
                <a:tc>
                  <a:txBody>
                    <a:bodyPr/>
                    <a:lstStyle/>
                    <a:p>
                      <a:pPr algn="l" fontAlgn="ctr">
                        <a:lnSpc>
                          <a:spcPts val="1570"/>
                        </a:lnSpc>
                        <a:spcAft>
                          <a:spcPts val="0"/>
                        </a:spcAft>
                      </a:pPr>
                      <a:r>
                        <a:rPr lang="en-MY" sz="1200" b="1" kern="1200" dirty="0">
                          <a:solidFill>
                            <a:schemeClr val="tx1"/>
                          </a:solidFill>
                          <a:effectLst/>
                          <a:latin typeface="Arial" panose="020B0604020202020204" pitchFamily="34" charset="0"/>
                          <a:ea typeface="Times New Roman"/>
                          <a:cs typeface="Arial" panose="020B0604020202020204" pitchFamily="34" charset="0"/>
                        </a:rPr>
                        <a:t>  (E)</a:t>
                      </a:r>
                      <a:endParaRPr lang="ms-MY" sz="1200" b="1"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5">
                  <a:txBody>
                    <a:bodyPr/>
                    <a:lstStyle/>
                    <a:p>
                      <a:pPr marL="0" marR="0" indent="0" algn="l" defTabSz="914400" rtl="0" eaLnBrk="1" fontAlgn="ctr" latinLnBrk="0" hangingPunct="1">
                        <a:lnSpc>
                          <a:spcPts val="1570"/>
                        </a:lnSpc>
                        <a:spcBef>
                          <a:spcPts val="0"/>
                        </a:spcBef>
                        <a:spcAft>
                          <a:spcPts val="0"/>
                        </a:spcAft>
                        <a:buClrTx/>
                        <a:buSzTx/>
                        <a:buFontTx/>
                        <a:buNone/>
                        <a:tabLst/>
                        <a:defRPr/>
                      </a:pPr>
                      <a:r>
                        <a:rPr lang="en-MY" sz="1200" b="1" kern="1200" dirty="0">
                          <a:solidFill>
                            <a:schemeClr val="tx1"/>
                          </a:solidFill>
                          <a:effectLst/>
                          <a:latin typeface="Arial" panose="020B0604020202020204" pitchFamily="34" charset="0"/>
                          <a:ea typeface="Times New Roman"/>
                          <a:cs typeface="Arial" panose="020B0604020202020204" pitchFamily="34" charset="0"/>
                        </a:rPr>
                        <a:t> PERKHIDMATAN  </a:t>
                      </a:r>
                      <a:r>
                        <a:rPr lang="en-MY" sz="1200" b="1" kern="1200" dirty="0">
                          <a:solidFill>
                            <a:srgbClr val="FF0000"/>
                          </a:solidFill>
                          <a:effectLst/>
                          <a:latin typeface="Arial" panose="020B0604020202020204" pitchFamily="34" charset="0"/>
                          <a:ea typeface="Times New Roman"/>
                          <a:cs typeface="Arial" panose="020B0604020202020204" pitchFamily="34" charset="0"/>
                        </a:rPr>
                        <a:t>(SEWAAN PERISIAN)</a:t>
                      </a:r>
                      <a:endParaRPr lang="ms-MY" sz="1200" b="1"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l" defTabSz="914400" rtl="0" eaLnBrk="1" fontAlgn="ctr" latinLnBrk="0" hangingPunct="1">
                        <a:lnSpc>
                          <a:spcPts val="1570"/>
                        </a:lnSpc>
                        <a:spcBef>
                          <a:spcPts val="0"/>
                        </a:spcBef>
                        <a:spcAft>
                          <a:spcPts val="0"/>
                        </a:spcAft>
                        <a:buClrTx/>
                        <a:buSzTx/>
                        <a:buFontTx/>
                        <a:buNone/>
                        <a:tabLst/>
                        <a:defRPr/>
                      </a:pPr>
                      <a:endParaRPr lang="ms-MY" sz="1200" b="1"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53363">
                <a:tc>
                  <a:txBody>
                    <a:bodyPr/>
                    <a:lstStyle/>
                    <a:p>
                      <a:pPr algn="ctr" fontAlgn="ctr">
                        <a:lnSpc>
                          <a:spcPts val="1570"/>
                        </a:lnSpc>
                        <a:spcAft>
                          <a:spcPts val="0"/>
                        </a:spcAft>
                      </a:pPr>
                      <a:r>
                        <a:rPr lang="en-MY" sz="1400" b="0" kern="1200" dirty="0">
                          <a:solidFill>
                            <a:schemeClr val="tx1"/>
                          </a:solidFill>
                          <a:effectLst/>
                          <a:latin typeface="Arial" panose="020B0604020202020204" pitchFamily="34" charset="0"/>
                          <a:ea typeface="Times New Roman"/>
                          <a:cs typeface="Arial" panose="020B0604020202020204" pitchFamily="34" charset="0"/>
                        </a:rPr>
                        <a:t>1.</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ts val="1570"/>
                        </a:lnSpc>
                        <a:spcBef>
                          <a:spcPts val="0"/>
                        </a:spcBef>
                        <a:spcAft>
                          <a:spcPts val="0"/>
                        </a:spcAft>
                        <a:buClrTx/>
                        <a:buSzTx/>
                        <a:buFontTx/>
                        <a:buNone/>
                        <a:tabLst/>
                        <a:defRPr/>
                      </a:pPr>
                      <a:r>
                        <a:rPr lang="en-US" sz="1400" b="0" kern="1200" dirty="0" err="1">
                          <a:solidFill>
                            <a:schemeClr val="dk1"/>
                          </a:solidFill>
                          <a:effectLst/>
                          <a:latin typeface="Arial" panose="020B0604020202020204" pitchFamily="34" charset="0"/>
                          <a:ea typeface="+mn-ea"/>
                          <a:cs typeface="Arial" panose="020B0604020202020204" pitchFamily="34" charset="0"/>
                        </a:rPr>
                        <a:t>Lesen</a:t>
                      </a:r>
                      <a:r>
                        <a:rPr lang="en-US" sz="1400" b="0" kern="1200" baseline="0" dirty="0">
                          <a:solidFill>
                            <a:schemeClr val="dk1"/>
                          </a:solidFill>
                          <a:effectLst/>
                          <a:latin typeface="Arial" panose="020B0604020202020204" pitchFamily="34" charset="0"/>
                          <a:ea typeface="+mn-ea"/>
                          <a:cs typeface="Arial" panose="020B0604020202020204" pitchFamily="34" charset="0"/>
                        </a:rPr>
                        <a:t> Antivirus</a:t>
                      </a:r>
                      <a:endParaRPr lang="en-US" sz="1400" b="0" kern="1200" dirty="0">
                        <a:solidFill>
                          <a:schemeClr val="dk1"/>
                        </a:solidFill>
                        <a:effectLst/>
                        <a:latin typeface="Arial" panose="020B0604020202020204" pitchFamily="34" charset="0"/>
                        <a:ea typeface="+mn-ea"/>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MY" dirty="0"/>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9018">
                <a:tc>
                  <a:txBody>
                    <a:bodyPr/>
                    <a:lstStyle/>
                    <a:p>
                      <a:pPr algn="ctr" fontAlgn="ctr">
                        <a:lnSpc>
                          <a:spcPts val="1570"/>
                        </a:lnSpc>
                        <a:spcAft>
                          <a:spcPts val="0"/>
                        </a:spcAft>
                      </a:pPr>
                      <a:r>
                        <a:rPr lang="en-MY" sz="1400" b="0" kern="1200" dirty="0">
                          <a:solidFill>
                            <a:schemeClr val="tx1"/>
                          </a:solidFill>
                          <a:effectLst/>
                          <a:latin typeface="Arial" panose="020B0604020202020204" pitchFamily="34" charset="0"/>
                          <a:ea typeface="Times New Roman"/>
                          <a:cs typeface="Arial" panose="020B0604020202020204" pitchFamily="34" charset="0"/>
                        </a:rPr>
                        <a:t>2.</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70"/>
                        </a:lnSpc>
                        <a:spcAft>
                          <a:spcPts val="0"/>
                        </a:spcAft>
                      </a:pP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MY" dirty="0"/>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8768">
                <a:tc>
                  <a:txBody>
                    <a:bodyPr/>
                    <a:lstStyle/>
                    <a:p>
                      <a:pPr algn="ctr" fontAlgn="ctr">
                        <a:lnSpc>
                          <a:spcPts val="1570"/>
                        </a:lnSpc>
                        <a:spcAft>
                          <a:spcPts val="0"/>
                        </a:spcAft>
                      </a:pPr>
                      <a:r>
                        <a:rPr lang="en-MY" sz="1400" b="0" kern="1200" dirty="0">
                          <a:solidFill>
                            <a:schemeClr val="tx1"/>
                          </a:solidFill>
                          <a:effectLst/>
                          <a:latin typeface="Arial" panose="020B0604020202020204" pitchFamily="34" charset="0"/>
                          <a:ea typeface="Times New Roman"/>
                          <a:cs typeface="Arial" panose="020B0604020202020204" pitchFamily="34" charset="0"/>
                        </a:rPr>
                        <a:t>3.</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70"/>
                        </a:lnSpc>
                        <a:spcAft>
                          <a:spcPts val="0"/>
                        </a:spcAft>
                      </a:pP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MY"/>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XXX.XX</a:t>
                      </a:r>
                      <a:endPar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9018">
                <a:tc>
                  <a:txBody>
                    <a:bodyPr/>
                    <a:lstStyle/>
                    <a:p>
                      <a:pPr algn="ctr" fontAlgn="ctr">
                        <a:lnSpc>
                          <a:spcPts val="1570"/>
                        </a:lnSpc>
                        <a:spcAft>
                          <a:spcPts val="0"/>
                        </a:spcAft>
                      </a:pPr>
                      <a:r>
                        <a:rPr lang="en-MY" sz="1400" b="0" kern="1200" dirty="0">
                          <a:solidFill>
                            <a:schemeClr val="tx1"/>
                          </a:solidFill>
                          <a:effectLst/>
                          <a:latin typeface="Arial" panose="020B0604020202020204" pitchFamily="34" charset="0"/>
                          <a:ea typeface="Times New Roman"/>
                          <a:cs typeface="Arial" panose="020B0604020202020204" pitchFamily="34" charset="0"/>
                        </a:rPr>
                        <a:t>4.</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70"/>
                        </a:lnSpc>
                        <a:spcAft>
                          <a:spcPts val="0"/>
                        </a:spcAft>
                      </a:pP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MY" dirty="0"/>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XXX.XX</a:t>
                      </a:r>
                      <a:endPar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400" b="0" kern="1200" dirty="0">
                          <a:solidFill>
                            <a:schemeClr val="tx1"/>
                          </a:solidFill>
                          <a:effectLst/>
                          <a:latin typeface="Arial" panose="020B0604020202020204" pitchFamily="34" charset="0"/>
                          <a:ea typeface="Times New Roman"/>
                          <a:cs typeface="Arial" panose="020B0604020202020204" pitchFamily="34" charset="0"/>
                        </a:rPr>
                        <a:t>5.</a:t>
                      </a:r>
                      <a:endParaRPr lang="ms-MY" sz="14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ms-MY" sz="1400" b="0" dirty="0">
                        <a:solidFill>
                          <a:schemeClr val="tx1"/>
                        </a:solidFill>
                        <a:effectLst/>
                        <a:latin typeface="Arial" panose="020B0604020202020204" pitchFamily="34" charset="0"/>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MY"/>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XXX.XX</a:t>
                      </a:r>
                      <a:endPar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XXX,XXX.XX</a:t>
                      </a: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9018">
                <a:tc gridSpan="4">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cs typeface="Arial" panose="020B0604020202020204" pitchFamily="34" charset="0"/>
                        </a:rPr>
                        <a:t>JUMLAH</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ms-MY" sz="1400" b="1" dirty="0">
                        <a:solidFill>
                          <a:schemeClr val="tx1"/>
                        </a:solidFill>
                        <a:effectLst/>
                        <a:latin typeface="Arial" panose="020B0604020202020204" pitchFamily="34" charset="0"/>
                        <a:cs typeface="Arial" panose="020B0604020202020204" pitchFamily="34" charset="0"/>
                      </a:endParaRPr>
                    </a:p>
                  </a:txBody>
                  <a:tcPr marL="9523" marR="9523"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XXX.XX</a:t>
                      </a:r>
                      <a:endParaRPr lang="ms-MY" sz="1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XXX,XXX.XX</a:t>
                      </a:r>
                      <a:endParaRPr lang="ms-MY" sz="1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1461817"/>
                  </a:ext>
                </a:extLst>
              </a:tr>
            </a:tbl>
          </a:graphicData>
        </a:graphic>
      </p:graphicFrame>
    </p:spTree>
    <p:extLst>
      <p:ext uri="{BB962C8B-B14F-4D97-AF65-F5344CB8AC3E}">
        <p14:creationId xmlns:p14="http://schemas.microsoft.com/office/powerpoint/2010/main" val="37981733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6611133"/>
              </p:ext>
            </p:extLst>
          </p:nvPr>
        </p:nvGraphicFramePr>
        <p:xfrm>
          <a:off x="637673" y="913820"/>
          <a:ext cx="11369844" cy="5376991"/>
        </p:xfrm>
        <a:graphic>
          <a:graphicData uri="http://schemas.openxmlformats.org/drawingml/2006/table">
            <a:tbl>
              <a:tblPr firstRow="1" firstCol="1" bandRow="1">
                <a:tableStyleId>{5C22544A-7EE6-4342-B048-85BDC9FD1C3A}</a:tableStyleId>
              </a:tblPr>
              <a:tblGrid>
                <a:gridCol w="568924">
                  <a:extLst>
                    <a:ext uri="{9D8B030D-6E8A-4147-A177-3AD203B41FA5}">
                      <a16:colId xmlns:a16="http://schemas.microsoft.com/office/drawing/2014/main" val="20000"/>
                    </a:ext>
                  </a:extLst>
                </a:gridCol>
                <a:gridCol w="2063009">
                  <a:extLst>
                    <a:ext uri="{9D8B030D-6E8A-4147-A177-3AD203B41FA5}">
                      <a16:colId xmlns:a16="http://schemas.microsoft.com/office/drawing/2014/main" val="20001"/>
                    </a:ext>
                  </a:extLst>
                </a:gridCol>
                <a:gridCol w="973885">
                  <a:extLst>
                    <a:ext uri="{9D8B030D-6E8A-4147-A177-3AD203B41FA5}">
                      <a16:colId xmlns:a16="http://schemas.microsoft.com/office/drawing/2014/main" val="1201248660"/>
                    </a:ext>
                  </a:extLst>
                </a:gridCol>
                <a:gridCol w="1907192">
                  <a:extLst>
                    <a:ext uri="{9D8B030D-6E8A-4147-A177-3AD203B41FA5}">
                      <a16:colId xmlns:a16="http://schemas.microsoft.com/office/drawing/2014/main" val="1780578177"/>
                    </a:ext>
                  </a:extLst>
                </a:gridCol>
                <a:gridCol w="1341304">
                  <a:extLst>
                    <a:ext uri="{9D8B030D-6E8A-4147-A177-3AD203B41FA5}">
                      <a16:colId xmlns:a16="http://schemas.microsoft.com/office/drawing/2014/main" val="1095508841"/>
                    </a:ext>
                  </a:extLst>
                </a:gridCol>
                <a:gridCol w="1296302">
                  <a:extLst>
                    <a:ext uri="{9D8B030D-6E8A-4147-A177-3AD203B41FA5}">
                      <a16:colId xmlns:a16="http://schemas.microsoft.com/office/drawing/2014/main" val="2691266700"/>
                    </a:ext>
                  </a:extLst>
                </a:gridCol>
                <a:gridCol w="3219228">
                  <a:extLst>
                    <a:ext uri="{9D8B030D-6E8A-4147-A177-3AD203B41FA5}">
                      <a16:colId xmlns:a16="http://schemas.microsoft.com/office/drawing/2014/main" val="20006"/>
                    </a:ext>
                  </a:extLst>
                </a:gridCol>
              </a:tblGrid>
              <a:tr h="650005">
                <a:tc>
                  <a:txBody>
                    <a:bodyPr/>
                    <a:lstStyle/>
                    <a:p>
                      <a:pPr marL="90170"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BIL.</a:t>
                      </a:r>
                      <a:endParaRPr lang="ms-MY" sz="14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a:txBody>
                    <a:bodyPr/>
                    <a:lstStyle/>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PERKARA</a:t>
                      </a:r>
                      <a:endParaRPr lang="ms-MY" sz="14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a:txBody>
                    <a:bodyPr/>
                    <a:lstStyle/>
                    <a:p>
                      <a:pPr marL="26670"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KUANTITI</a:t>
                      </a:r>
                      <a:endParaRPr lang="ms-MY" sz="14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a:txBody>
                    <a:bodyPr/>
                    <a:lstStyle/>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HARGA SEWAAN</a:t>
                      </a:r>
                      <a:r>
                        <a:rPr lang="ms-MY" sz="1400" baseline="0" dirty="0">
                          <a:solidFill>
                            <a:schemeClr val="tx1"/>
                          </a:solidFill>
                          <a:effectLst/>
                          <a:latin typeface="Arial" panose="020B0604020202020204" pitchFamily="34" charset="0"/>
                          <a:cs typeface="Arial" panose="020B0604020202020204" pitchFamily="34" charset="0"/>
                        </a:rPr>
                        <a:t> </a:t>
                      </a: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SEUNIT / SEBULAN</a:t>
                      </a: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(RM)</a:t>
                      </a:r>
                      <a:endParaRPr lang="ms-MY" sz="14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rgbClr val="00B0F0"/>
                    </a:solidFill>
                  </a:tcPr>
                </a:tc>
                <a:tc>
                  <a:txBody>
                    <a:bodyPr/>
                    <a:lstStyle/>
                    <a:p>
                      <a:pPr algn="ctr">
                        <a:lnSpc>
                          <a:spcPct val="100000"/>
                        </a:lnSpc>
                        <a:spcAft>
                          <a:spcPts val="0"/>
                        </a:spcAft>
                      </a:pPr>
                      <a:r>
                        <a:rPr lang="ms-MY" sz="1400" dirty="0">
                          <a:solidFill>
                            <a:schemeClr val="tx1"/>
                          </a:solidFill>
                          <a:effectLst/>
                          <a:latin typeface="Arial" panose="020B0604020202020204" pitchFamily="34" charset="0"/>
                          <a:ea typeface="Times New Roman"/>
                          <a:cs typeface="Arial" panose="020B0604020202020204" pitchFamily="34" charset="0"/>
                        </a:rPr>
                        <a:t>JUMLAH</a:t>
                      </a:r>
                      <a:r>
                        <a:rPr lang="ms-MY" sz="1400" baseline="0" dirty="0">
                          <a:solidFill>
                            <a:schemeClr val="tx1"/>
                          </a:solidFill>
                          <a:effectLst/>
                          <a:latin typeface="Arial" panose="020B0604020202020204" pitchFamily="34" charset="0"/>
                          <a:ea typeface="Times New Roman"/>
                          <a:cs typeface="Arial" panose="020B0604020202020204" pitchFamily="34" charset="0"/>
                        </a:rPr>
                        <a:t> </a:t>
                      </a:r>
                    </a:p>
                    <a:p>
                      <a:pPr algn="ctr">
                        <a:lnSpc>
                          <a:spcPct val="100000"/>
                        </a:lnSpc>
                        <a:spcAft>
                          <a:spcPts val="0"/>
                        </a:spcAft>
                      </a:pPr>
                      <a:r>
                        <a:rPr lang="ms-MY" sz="1400" baseline="0" dirty="0">
                          <a:solidFill>
                            <a:schemeClr val="tx1"/>
                          </a:solidFill>
                          <a:effectLst/>
                          <a:latin typeface="Arial" panose="020B0604020202020204" pitchFamily="34" charset="0"/>
                          <a:ea typeface="Times New Roman"/>
                          <a:cs typeface="Arial" panose="020B0604020202020204" pitchFamily="34" charset="0"/>
                        </a:rPr>
                        <a:t>SETAHUN (RM)</a:t>
                      </a:r>
                      <a:endParaRPr lang="ms-MY" sz="14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rgbClr val="00B0F0"/>
                    </a:solidFill>
                  </a:tcPr>
                </a:tc>
                <a:tc>
                  <a:txBody>
                    <a:bodyPr/>
                    <a:lstStyle/>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JUMLAH </a:t>
                      </a:r>
                    </a:p>
                    <a:p>
                      <a:pPr algn="ctr">
                        <a:lnSpc>
                          <a:spcPct val="100000"/>
                        </a:lnSpc>
                        <a:spcAft>
                          <a:spcPts val="0"/>
                        </a:spcAft>
                      </a:pPr>
                      <a:r>
                        <a:rPr lang="ms-MY" sz="1400">
                          <a:solidFill>
                            <a:schemeClr val="tx1"/>
                          </a:solidFill>
                          <a:effectLst/>
                          <a:latin typeface="Arial" panose="020B0604020202020204" pitchFamily="34" charset="0"/>
                          <a:cs typeface="Arial" panose="020B0604020202020204" pitchFamily="34" charset="0"/>
                        </a:rPr>
                        <a:t>4TAHUN</a:t>
                      </a:r>
                      <a:endParaRPr lang="ms-MY" sz="1400" dirty="0">
                        <a:solidFill>
                          <a:schemeClr val="tx1"/>
                        </a:solidFill>
                        <a:effectLst/>
                        <a:latin typeface="Arial" panose="020B0604020202020204" pitchFamily="34" charset="0"/>
                        <a:cs typeface="Arial" panose="020B0604020202020204" pitchFamily="34" charset="0"/>
                      </a:endParaRP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(RM)</a:t>
                      </a:r>
                      <a:endParaRPr lang="ms-MY" sz="14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rgbClr val="00B0F0"/>
                    </a:solidFill>
                  </a:tcPr>
                </a:tc>
                <a:tc>
                  <a:txBody>
                    <a:bodyPr/>
                    <a:lstStyle/>
                    <a:p>
                      <a:pPr algn="ctr">
                        <a:lnSpc>
                          <a:spcPct val="100000"/>
                        </a:lnSpc>
                        <a:spcAft>
                          <a:spcPts val="0"/>
                        </a:spcAft>
                      </a:pPr>
                      <a:r>
                        <a:rPr lang="en-US" sz="1400">
                          <a:solidFill>
                            <a:schemeClr val="tx1"/>
                          </a:solidFill>
                          <a:effectLst/>
                          <a:latin typeface="Arial" panose="020B0604020202020204" pitchFamily="34" charset="0"/>
                          <a:ea typeface="Times New Roman"/>
                          <a:cs typeface="Arial" panose="020B0604020202020204" pitchFamily="34" charset="0"/>
                        </a:rPr>
                        <a:t>CATATAN / AGIHAN </a:t>
                      </a:r>
                      <a:endParaRPr lang="ms-MY" sz="14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rgbClr val="00B0F0"/>
                    </a:solidFill>
                  </a:tcPr>
                </a:tc>
                <a:extLst>
                  <a:ext uri="{0D108BD9-81ED-4DB2-BD59-A6C34878D82A}">
                    <a16:rowId xmlns:a16="http://schemas.microsoft.com/office/drawing/2014/main" val="10000"/>
                  </a:ext>
                </a:extLst>
              </a:tr>
              <a:tr h="199501">
                <a:tc gridSpan="6">
                  <a:txBody>
                    <a:bodyPr/>
                    <a:lstStyle/>
                    <a:p>
                      <a:r>
                        <a:rPr lang="ms-MY" sz="1400" dirty="0">
                          <a:solidFill>
                            <a:schemeClr val="tx1"/>
                          </a:solidFill>
                          <a:latin typeface="Arial" panose="020B0604020202020204" pitchFamily="34" charset="0"/>
                          <a:cs typeface="Arial" panose="020B0604020202020204" pitchFamily="34" charset="0"/>
                        </a:rPr>
                        <a:t>(E) PERKHIDMATAN</a:t>
                      </a:r>
                    </a:p>
                  </a:txBody>
                  <a:tcPr marL="9523" marR="9523" marT="9525" marB="0" anchor="ctr">
                    <a:solidFill>
                      <a:srgbClr val="00B0F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endParaRPr lang="ms-MY" sz="1400" dirty="0">
                        <a:solidFill>
                          <a:schemeClr val="tx1"/>
                        </a:solidFill>
                        <a:latin typeface="Arial" panose="020B0604020202020204" pitchFamily="34" charset="0"/>
                        <a:cs typeface="Arial" panose="020B0604020202020204" pitchFamily="34" charset="0"/>
                      </a:endParaRPr>
                    </a:p>
                  </a:txBody>
                  <a:tcPr marL="9523" marR="9523" marT="9525" marB="0" anchor="ctr">
                    <a:solidFill>
                      <a:srgbClr val="00B0F0"/>
                    </a:solidFill>
                  </a:tcPr>
                </a:tc>
                <a:extLst>
                  <a:ext uri="{0D108BD9-81ED-4DB2-BD59-A6C34878D82A}">
                    <a16:rowId xmlns:a16="http://schemas.microsoft.com/office/drawing/2014/main" val="10001"/>
                  </a:ext>
                </a:extLst>
              </a:tr>
              <a:tr h="199501">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dirty="0">
                          <a:solidFill>
                            <a:schemeClr val="tx1"/>
                          </a:solidFill>
                          <a:effectLst/>
                          <a:latin typeface="Arial" panose="020B0604020202020204" pitchFamily="34" charset="0"/>
                          <a:ea typeface="Times New Roman"/>
                          <a:cs typeface="Arial" panose="020B0604020202020204" pitchFamily="34" charset="0"/>
                        </a:rPr>
                        <a:t>SEWAAN</a:t>
                      </a:r>
                      <a:r>
                        <a:rPr lang="ms-MY" sz="1400" baseline="0" dirty="0">
                          <a:solidFill>
                            <a:schemeClr val="tx1"/>
                          </a:solidFill>
                          <a:effectLst/>
                          <a:latin typeface="Arial" panose="020B0604020202020204" pitchFamily="34" charset="0"/>
                          <a:ea typeface="Times New Roman"/>
                          <a:cs typeface="Arial" panose="020B0604020202020204" pitchFamily="34" charset="0"/>
                        </a:rPr>
                        <a:t> </a:t>
                      </a:r>
                      <a:r>
                        <a:rPr lang="ms-MY" sz="1400" dirty="0">
                          <a:solidFill>
                            <a:schemeClr val="tx1"/>
                          </a:solidFill>
                          <a:effectLst/>
                          <a:latin typeface="Arial" panose="020B0604020202020204" pitchFamily="34" charset="0"/>
                          <a:ea typeface="Times New Roman"/>
                          <a:cs typeface="Arial" panose="020B0604020202020204" pitchFamily="34" charset="0"/>
                        </a:rPr>
                        <a:t>PERKAKASAN</a:t>
                      </a:r>
                    </a:p>
                  </a:txBody>
                  <a:tcPr marL="9523" marR="9523" marT="9525" marB="0" anchor="ctr">
                    <a:solidFill>
                      <a:srgbClr val="00B0F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endParaRPr lang="ms-MY" sz="1400">
                        <a:latin typeface="Arial" panose="020B0604020202020204" pitchFamily="34" charset="0"/>
                        <a:cs typeface="Arial" panose="020B0604020202020204" pitchFamily="34" charset="0"/>
                      </a:endParaRPr>
                    </a:p>
                  </a:txBody>
                  <a:tcPr marL="9523" marR="9523" marT="9525" marB="0" anchor="ctr">
                    <a:solidFill>
                      <a:srgbClr val="00B0F0"/>
                    </a:solidFill>
                  </a:tcPr>
                </a:tc>
                <a:extLst>
                  <a:ext uri="{0D108BD9-81ED-4DB2-BD59-A6C34878D82A}">
                    <a16:rowId xmlns:a16="http://schemas.microsoft.com/office/drawing/2014/main" val="10002"/>
                  </a:ext>
                </a:extLst>
              </a:tr>
              <a:tr h="2381931">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1.</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solidFill>
                      <a:srgbClr val="00B0F0"/>
                    </a:solidFill>
                  </a:tcPr>
                </a:tc>
                <a:tc>
                  <a:txBody>
                    <a:bodyPr/>
                    <a:lstStyle/>
                    <a:p>
                      <a:pPr fontAlgn="ctr">
                        <a:lnSpc>
                          <a:spcPts val="1510"/>
                        </a:lnSpc>
                        <a:spcAft>
                          <a:spcPts val="0"/>
                        </a:spcAft>
                      </a:pPr>
                      <a:r>
                        <a:rPr lang="ms-MY" sz="1400">
                          <a:effectLst/>
                          <a:latin typeface="Arial" panose="020B0604020202020204" pitchFamily="34" charset="0"/>
                          <a:ea typeface="Times New Roman"/>
                          <a:cs typeface="Arial" panose="020B0604020202020204" pitchFamily="34" charset="0"/>
                        </a:rPr>
                        <a:t>Komputer Desktop</a:t>
                      </a:r>
                    </a:p>
                    <a:p>
                      <a:pPr fontAlgn="ctr">
                        <a:lnSpc>
                          <a:spcPts val="1510"/>
                        </a:lnSpc>
                        <a:spcAft>
                          <a:spcPts val="0"/>
                        </a:spcAft>
                      </a:pPr>
                      <a:r>
                        <a:rPr lang="ms-MY" sz="1200" i="1">
                          <a:effectLst/>
                          <a:latin typeface="Arial" panose="020B0604020202020204" pitchFamily="34" charset="0"/>
                          <a:ea typeface="Times New Roman"/>
                          <a:cs typeface="Arial" panose="020B0604020202020204" pitchFamily="34" charset="0"/>
                        </a:rPr>
                        <a:t>(intel</a:t>
                      </a:r>
                      <a:r>
                        <a:rPr lang="ms-MY" sz="1200" i="1" baseline="0">
                          <a:effectLst/>
                          <a:latin typeface="Arial" panose="020B0604020202020204" pitchFamily="34" charset="0"/>
                          <a:ea typeface="Times New Roman"/>
                          <a:cs typeface="Arial" panose="020B0604020202020204" pitchFamily="34" charset="0"/>
                        </a:rPr>
                        <a:t> Core i5 6 Core Processor, Windows 10 Pro (64bit), 2x8GB 2666MHz UDIMM Memory, 512GB SATA Class Drive, 3 Years ProSupport)</a:t>
                      </a:r>
                    </a:p>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lumMod val="85000"/>
                      </a:schemeClr>
                    </a:solidFill>
                  </a:tcPr>
                </a:tc>
                <a:tc>
                  <a:txBody>
                    <a:bodyPr/>
                    <a:lstStyle/>
                    <a:p>
                      <a:pPr algn="ctr">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4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fontAlgn="b"/>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nchor="ctr"/>
                </a:tc>
                <a:tc>
                  <a:txBody>
                    <a:bodyPr/>
                    <a:lstStyle/>
                    <a:p>
                      <a:pPr algn="l" fontAlgn="b"/>
                      <a:r>
                        <a:rPr lang="en-US" sz="1200" b="0" i="0" u="none" strike="noStrike" dirty="0" err="1">
                          <a:solidFill>
                            <a:schemeClr val="tx1"/>
                          </a:solidFill>
                          <a:effectLst/>
                          <a:latin typeface="Arial" panose="020B0604020202020204" pitchFamily="34" charset="0"/>
                          <a:cs typeface="Arial" panose="020B0604020202020204" pitchFamily="34" charset="0"/>
                        </a:rPr>
                        <a:t>Pej</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Pengarah </a:t>
                      </a:r>
                      <a:r>
                        <a:rPr lang="en-US" sz="1200" b="0" i="0" u="none" strike="noStrike" dirty="0" err="1">
                          <a:solidFill>
                            <a:schemeClr val="tx1"/>
                          </a:solidFill>
                          <a:effectLst/>
                          <a:latin typeface="Arial" panose="020B0604020202020204" pitchFamily="34" charset="0"/>
                          <a:cs typeface="Arial" panose="020B0604020202020204" pitchFamily="34" charset="0"/>
                        </a:rPr>
                        <a:t>Negeri</a:t>
                      </a:r>
                      <a:r>
                        <a:rPr lang="en-US" sz="1200" b="0" i="0" u="none" strike="noStrike" dirty="0">
                          <a:solidFill>
                            <a:schemeClr val="tx1"/>
                          </a:solidFill>
                          <a:effectLst/>
                          <a:latin typeface="Arial" panose="020B0604020202020204" pitchFamily="34" charset="0"/>
                          <a:cs typeface="Arial" panose="020B0604020202020204" pitchFamily="34" charset="0"/>
                        </a:rPr>
                        <a:t> : </a:t>
                      </a:r>
                      <a:r>
                        <a:rPr lang="en-US" sz="1200" b="1" i="0" u="none" strike="noStrike" dirty="0">
                          <a:solidFill>
                            <a:schemeClr val="tx1"/>
                          </a:solidFill>
                          <a:effectLst/>
                          <a:latin typeface="Arial" panose="020B0604020202020204" pitchFamily="34" charset="0"/>
                          <a:cs typeface="Arial" panose="020B0604020202020204" pitchFamily="34" charset="0"/>
                        </a:rPr>
                        <a:t>13</a:t>
                      </a:r>
                      <a:r>
                        <a:rPr lang="en-US" sz="1200" b="0" i="0" u="none" strike="noStrike" dirty="0">
                          <a:solidFill>
                            <a:schemeClr val="tx1"/>
                          </a:solidFill>
                          <a:effectLst/>
                          <a:latin typeface="Arial" panose="020B0604020202020204" pitchFamily="34" charset="0"/>
                          <a:cs typeface="Arial" panose="020B0604020202020204" pitchFamily="34" charset="0"/>
                        </a:rPr>
                        <a:t> unit </a:t>
                      </a:r>
                    </a:p>
                    <a:p>
                      <a:pPr algn="l" fontAlgn="b"/>
                      <a:r>
                        <a:rPr lang="en-US" sz="1200" b="0" i="0" u="none" strike="noStrike" dirty="0" err="1">
                          <a:solidFill>
                            <a:schemeClr val="tx1"/>
                          </a:solidFill>
                          <a:effectLst/>
                          <a:latin typeface="Arial" panose="020B0604020202020204" pitchFamily="34" charset="0"/>
                          <a:cs typeface="Arial" panose="020B0604020202020204" pitchFamily="34" charset="0"/>
                        </a:rPr>
                        <a:t>Pej</a:t>
                      </a:r>
                      <a:r>
                        <a:rPr lang="en-US" sz="1200" b="0" i="0" u="none" strike="noStrike" dirty="0">
                          <a:solidFill>
                            <a:schemeClr val="tx1"/>
                          </a:solidFill>
                          <a:effectLst/>
                          <a:latin typeface="Arial" panose="020B0604020202020204" pitchFamily="34" charset="0"/>
                          <a:cs typeface="Arial" panose="020B0604020202020204" pitchFamily="34" charset="0"/>
                        </a:rPr>
                        <a:t>. </a:t>
                      </a:r>
                      <a:r>
                        <a:rPr lang="en-US" sz="1200" b="0" i="0" u="none" strike="noStrike" dirty="0" err="1">
                          <a:solidFill>
                            <a:schemeClr val="tx1"/>
                          </a:solidFill>
                          <a:effectLst/>
                          <a:latin typeface="Arial" panose="020B0604020202020204" pitchFamily="34" charset="0"/>
                          <a:cs typeface="Arial" panose="020B0604020202020204" pitchFamily="34" charset="0"/>
                        </a:rPr>
                        <a:t>Parol</a:t>
                      </a:r>
                      <a:r>
                        <a:rPr lang="en-US" sz="1200" b="0" i="0" u="none" strike="noStrike" dirty="0">
                          <a:solidFill>
                            <a:schemeClr val="tx1"/>
                          </a:solidFill>
                          <a:effectLst/>
                          <a:latin typeface="Arial" panose="020B0604020202020204" pitchFamily="34" charset="0"/>
                          <a:cs typeface="Arial" panose="020B0604020202020204" pitchFamily="34" charset="0"/>
                        </a:rPr>
                        <a:t> Daerah : </a:t>
                      </a:r>
                      <a:r>
                        <a:rPr lang="en-US" sz="1200" b="1" i="0" u="none" strike="noStrike" dirty="0">
                          <a:solidFill>
                            <a:schemeClr val="tx1"/>
                          </a:solidFill>
                          <a:effectLst/>
                          <a:latin typeface="Arial" panose="020B0604020202020204" pitchFamily="34" charset="0"/>
                          <a:cs typeface="Arial" panose="020B0604020202020204" pitchFamily="34" charset="0"/>
                        </a:rPr>
                        <a:t>164</a:t>
                      </a:r>
                      <a:r>
                        <a:rPr lang="en-US" sz="1200" b="0" i="0" u="none" strike="noStrike" dirty="0">
                          <a:solidFill>
                            <a:schemeClr val="tx1"/>
                          </a:solidFill>
                          <a:effectLst/>
                          <a:latin typeface="Arial" panose="020B0604020202020204" pitchFamily="34" charset="0"/>
                          <a:cs typeface="Arial" panose="020B0604020202020204" pitchFamily="34" charset="0"/>
                        </a:rPr>
                        <a:t> unit</a:t>
                      </a:r>
                    </a:p>
                    <a:p>
                      <a:pPr algn="l" fontAlgn="b"/>
                      <a:r>
                        <a:rPr lang="en-US" sz="1200" b="0" i="0" u="none" strike="noStrike" dirty="0" err="1">
                          <a:solidFill>
                            <a:schemeClr val="tx1"/>
                          </a:solidFill>
                          <a:effectLst/>
                          <a:latin typeface="Arial" panose="020B0604020202020204" pitchFamily="34" charset="0"/>
                          <a:cs typeface="Arial" panose="020B0604020202020204" pitchFamily="34" charset="0"/>
                        </a:rPr>
                        <a:t>Institusi</a:t>
                      </a:r>
                      <a:r>
                        <a:rPr lang="en-US" sz="1200" b="0" i="0" u="none" strike="noStrike" dirty="0">
                          <a:solidFill>
                            <a:schemeClr val="tx1"/>
                          </a:solidFill>
                          <a:effectLst/>
                          <a:latin typeface="Arial" panose="020B0604020202020204" pitchFamily="34" charset="0"/>
                          <a:cs typeface="Arial" panose="020B0604020202020204" pitchFamily="34" charset="0"/>
                        </a:rPr>
                        <a:t> </a:t>
                      </a:r>
                      <a:r>
                        <a:rPr lang="en-US" sz="1200" b="0" i="0" u="none" strike="noStrike" dirty="0" err="1">
                          <a:solidFill>
                            <a:schemeClr val="tx1"/>
                          </a:solidFill>
                          <a:effectLst/>
                          <a:latin typeface="Arial" panose="020B0604020202020204" pitchFamily="34" charset="0"/>
                          <a:cs typeface="Arial" panose="020B0604020202020204" pitchFamily="34" charset="0"/>
                        </a:rPr>
                        <a:t>penjara</a:t>
                      </a:r>
                      <a:r>
                        <a:rPr lang="en-US" sz="1200" b="0" i="0" u="none" strike="noStrike" dirty="0">
                          <a:solidFill>
                            <a:schemeClr val="tx1"/>
                          </a:solidFill>
                          <a:effectLst/>
                          <a:latin typeface="Arial" panose="020B0604020202020204" pitchFamily="34" charset="0"/>
                          <a:cs typeface="Arial" panose="020B0604020202020204" pitchFamily="34" charset="0"/>
                        </a:rPr>
                        <a:t>:  </a:t>
                      </a:r>
                      <a:r>
                        <a:rPr lang="en-US" sz="1200" b="1" i="0" u="none" strike="noStrike" dirty="0">
                          <a:solidFill>
                            <a:schemeClr val="tx1"/>
                          </a:solidFill>
                          <a:effectLst/>
                          <a:latin typeface="Arial" panose="020B0604020202020204" pitchFamily="34" charset="0"/>
                          <a:cs typeface="Arial" panose="020B0604020202020204" pitchFamily="34" charset="0"/>
                        </a:rPr>
                        <a:t>527</a:t>
                      </a:r>
                      <a:r>
                        <a:rPr lang="en-US" sz="1200" b="0" i="0" u="none" strike="noStrike" dirty="0">
                          <a:solidFill>
                            <a:schemeClr val="tx1"/>
                          </a:solidFill>
                          <a:effectLst/>
                          <a:latin typeface="Arial" panose="020B0604020202020204" pitchFamily="34" charset="0"/>
                          <a:cs typeface="Arial" panose="020B0604020202020204" pitchFamily="34" charset="0"/>
                        </a:rPr>
                        <a:t> unit</a:t>
                      </a:r>
                    </a:p>
                    <a:p>
                      <a:pPr algn="l" fontAlgn="b"/>
                      <a:r>
                        <a:rPr lang="en-US" sz="1200" b="0" i="0" u="none" strike="noStrike" dirty="0" err="1">
                          <a:solidFill>
                            <a:schemeClr val="tx1"/>
                          </a:solidFill>
                          <a:effectLst/>
                          <a:latin typeface="Arial" panose="020B0604020202020204" pitchFamily="34" charset="0"/>
                          <a:cs typeface="Arial" panose="020B0604020202020204" pitchFamily="34" charset="0"/>
                        </a:rPr>
                        <a:t>Pusat</a:t>
                      </a:r>
                      <a:r>
                        <a:rPr lang="en-US" sz="1200" b="0" i="0" u="none" strike="noStrike" dirty="0">
                          <a:solidFill>
                            <a:schemeClr val="tx1"/>
                          </a:solidFill>
                          <a:effectLst/>
                          <a:latin typeface="Arial" panose="020B0604020202020204" pitchFamily="34" charset="0"/>
                          <a:cs typeface="Arial" panose="020B0604020202020204" pitchFamily="34" charset="0"/>
                        </a:rPr>
                        <a:t> </a:t>
                      </a:r>
                      <a:r>
                        <a:rPr lang="en-US" sz="1200" b="0" i="0" u="none" strike="noStrike" dirty="0" err="1">
                          <a:solidFill>
                            <a:schemeClr val="tx1"/>
                          </a:solidFill>
                          <a:effectLst/>
                          <a:latin typeface="Arial" panose="020B0604020202020204" pitchFamily="34" charset="0"/>
                          <a:cs typeface="Arial" panose="020B0604020202020204" pitchFamily="34" charset="0"/>
                        </a:rPr>
                        <a:t>Latihan</a:t>
                      </a:r>
                      <a:r>
                        <a:rPr lang="en-US" sz="1200" b="0" i="0" u="none" strike="noStrike" dirty="0">
                          <a:solidFill>
                            <a:schemeClr val="tx1"/>
                          </a:solidFill>
                          <a:effectLst/>
                          <a:latin typeface="Arial" panose="020B0604020202020204" pitchFamily="34" charset="0"/>
                          <a:cs typeface="Arial" panose="020B0604020202020204" pitchFamily="34" charset="0"/>
                        </a:rPr>
                        <a:t> :  </a:t>
                      </a:r>
                      <a:r>
                        <a:rPr lang="en-US" sz="1200" b="1" i="0" u="none" strike="noStrike" dirty="0">
                          <a:solidFill>
                            <a:schemeClr val="tx1"/>
                          </a:solidFill>
                          <a:effectLst/>
                          <a:latin typeface="Arial" panose="020B0604020202020204" pitchFamily="34" charset="0"/>
                          <a:cs typeface="Arial" panose="020B0604020202020204" pitchFamily="34" charset="0"/>
                        </a:rPr>
                        <a:t>138</a:t>
                      </a:r>
                      <a:r>
                        <a:rPr lang="en-US" sz="1200" b="0" i="0" u="none" strike="noStrike" dirty="0">
                          <a:solidFill>
                            <a:schemeClr val="tx1"/>
                          </a:solidFill>
                          <a:effectLst/>
                          <a:latin typeface="Arial" panose="020B0604020202020204" pitchFamily="34" charset="0"/>
                          <a:cs typeface="Arial" panose="020B0604020202020204" pitchFamily="34" charset="0"/>
                        </a:rPr>
                        <a:t> unit</a:t>
                      </a:r>
                    </a:p>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IPPM:</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1" i="0" u="none" strike="noStrike" baseline="0" dirty="0">
                          <a:solidFill>
                            <a:schemeClr val="tx1"/>
                          </a:solidFill>
                          <a:effectLst/>
                          <a:latin typeface="Arial" panose="020B0604020202020204" pitchFamily="34" charset="0"/>
                          <a:cs typeface="Arial" panose="020B0604020202020204" pitchFamily="34" charset="0"/>
                        </a:rPr>
                        <a:t>151 </a:t>
                      </a:r>
                      <a:r>
                        <a:rPr lang="en-US" sz="1200" b="0" i="0" u="none" strike="noStrike" baseline="0" dirty="0">
                          <a:solidFill>
                            <a:schemeClr val="tx1"/>
                          </a:solidFill>
                          <a:effectLst/>
                          <a:latin typeface="Arial" panose="020B0604020202020204" pitchFamily="34" charset="0"/>
                          <a:cs typeface="Arial" panose="020B0604020202020204" pitchFamily="34" charset="0"/>
                        </a:rPr>
                        <a:t>unit</a:t>
                      </a:r>
                      <a:endParaRPr lang="en-MY" sz="1200" b="0" i="0" u="none" strike="noStrike" dirty="0">
                        <a:solidFill>
                          <a:schemeClr val="tx1"/>
                        </a:solidFill>
                        <a:effectLst/>
                        <a:latin typeface="Arial" panose="020B0604020202020204" pitchFamily="34" charset="0"/>
                        <a:cs typeface="Arial" panose="020B0604020202020204" pitchFamily="34" charset="0"/>
                      </a:endParaRPr>
                    </a:p>
                    <a:p>
                      <a:pPr algn="l" fontAlgn="b"/>
                      <a:r>
                        <a:rPr lang="en-MY" sz="1200" b="0" i="0" u="none" strike="noStrike" baseline="0" dirty="0" err="1">
                          <a:solidFill>
                            <a:schemeClr val="tx1"/>
                          </a:solidFill>
                          <a:effectLst/>
                          <a:latin typeface="Arial" panose="020B0604020202020204" pitchFamily="34" charset="0"/>
                          <a:cs typeface="Arial" panose="020B0604020202020204" pitchFamily="34" charset="0"/>
                        </a:rPr>
                        <a:t>Kem</a:t>
                      </a:r>
                      <a:r>
                        <a:rPr lang="en-MY" sz="1200" b="0" i="0" u="none" strike="noStrike" baseline="0" dirty="0">
                          <a:solidFill>
                            <a:schemeClr val="tx1"/>
                          </a:solidFill>
                          <a:effectLst/>
                          <a:latin typeface="Arial" panose="020B0604020202020204" pitchFamily="34" charset="0"/>
                          <a:cs typeface="Arial" panose="020B0604020202020204" pitchFamily="34" charset="0"/>
                        </a:rPr>
                        <a:t> </a:t>
                      </a:r>
                      <a:r>
                        <a:rPr lang="en-MY" sz="1200" b="0" i="0" u="none" strike="noStrike" baseline="0" dirty="0" err="1">
                          <a:solidFill>
                            <a:schemeClr val="tx1"/>
                          </a:solidFill>
                          <a:effectLst/>
                          <a:latin typeface="Arial" panose="020B0604020202020204" pitchFamily="34" charset="0"/>
                          <a:cs typeface="Arial" panose="020B0604020202020204" pitchFamily="34" charset="0"/>
                        </a:rPr>
                        <a:t>Pemulihan</a:t>
                      </a:r>
                      <a:r>
                        <a:rPr lang="en-MY" sz="1200" b="0" i="0" u="none" strike="noStrike" baseline="0" dirty="0">
                          <a:solidFill>
                            <a:schemeClr val="tx1"/>
                          </a:solidFill>
                          <a:effectLst/>
                          <a:latin typeface="Arial" panose="020B0604020202020204" pitchFamily="34" charset="0"/>
                          <a:cs typeface="Arial" panose="020B0604020202020204" pitchFamily="34" charset="0"/>
                        </a:rPr>
                        <a:t> </a:t>
                      </a:r>
                      <a:r>
                        <a:rPr lang="en-MY" sz="1200" b="0" i="0" u="none" strike="noStrike" baseline="0" dirty="0" err="1">
                          <a:solidFill>
                            <a:schemeClr val="tx1"/>
                          </a:solidFill>
                          <a:effectLst/>
                          <a:latin typeface="Arial" panose="020B0604020202020204" pitchFamily="34" charset="0"/>
                          <a:cs typeface="Arial" panose="020B0604020202020204" pitchFamily="34" charset="0"/>
                        </a:rPr>
                        <a:t>Pemasyarakatan</a:t>
                      </a:r>
                      <a:r>
                        <a:rPr lang="en-MY" sz="1200" b="0" i="0" u="none" strike="noStrike" baseline="0" dirty="0">
                          <a:solidFill>
                            <a:schemeClr val="tx1"/>
                          </a:solidFill>
                          <a:effectLst/>
                          <a:latin typeface="Arial" panose="020B0604020202020204" pitchFamily="34" charset="0"/>
                          <a:cs typeface="Arial" panose="020B0604020202020204" pitchFamily="34" charset="0"/>
                        </a:rPr>
                        <a:t>:  </a:t>
                      </a:r>
                      <a:r>
                        <a:rPr lang="en-MY" sz="1200" b="1" i="0" u="none" strike="noStrike" baseline="0" dirty="0">
                          <a:solidFill>
                            <a:schemeClr val="tx1"/>
                          </a:solidFill>
                          <a:effectLst/>
                          <a:latin typeface="Arial" panose="020B0604020202020204" pitchFamily="34" charset="0"/>
                          <a:cs typeface="Arial" panose="020B0604020202020204" pitchFamily="34" charset="0"/>
                        </a:rPr>
                        <a:t>12</a:t>
                      </a:r>
                      <a:r>
                        <a:rPr lang="en-MY" sz="1200" b="0" i="0" u="none" strike="noStrike" baseline="0" dirty="0">
                          <a:solidFill>
                            <a:schemeClr val="tx1"/>
                          </a:solidFill>
                          <a:effectLst/>
                          <a:latin typeface="Arial" panose="020B0604020202020204" pitchFamily="34" charset="0"/>
                          <a:cs typeface="Arial" panose="020B0604020202020204" pitchFamily="34" charset="0"/>
                        </a:rPr>
                        <a:t>  unit</a:t>
                      </a:r>
                    </a:p>
                    <a:p>
                      <a:pPr algn="l" fontAlgn="b"/>
                      <a:endParaRPr lang="en-US" sz="1400" b="0" i="0" u="none" strike="noStrike"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MY" sz="1200" b="0" i="1" u="sng"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Kegunaan</a:t>
                      </a:r>
                      <a:r>
                        <a:rPr kumimoji="0" lang="en-MY" sz="1200" b="0" i="1" u="sng"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Kegunaan</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HRMIS,E-</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Perolehan</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ESPKB,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Sistem</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SMPParol</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Biometrik</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1GfMAS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dan</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Sistem</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SMPP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Pejabat</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Rekod</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semua</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institusi</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algn="l"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1781864">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2.</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solidFill>
                      <a:srgbClr val="00B0F0"/>
                    </a:solidFill>
                  </a:tcPr>
                </a:tc>
                <a:tc>
                  <a:txBody>
                    <a:bodyPr/>
                    <a:lstStyle/>
                    <a:p>
                      <a:pPr fontAlgn="ctr">
                        <a:lnSpc>
                          <a:spcPts val="1510"/>
                        </a:lnSpc>
                        <a:spcAft>
                          <a:spcPts val="0"/>
                        </a:spcAft>
                      </a:pPr>
                      <a:r>
                        <a:rPr lang="ms-MY" sz="1400" dirty="0">
                          <a:effectLst/>
                          <a:latin typeface="Arial" panose="020B0604020202020204" pitchFamily="34" charset="0"/>
                          <a:ea typeface="Times New Roman"/>
                          <a:cs typeface="Arial" panose="020B0604020202020204" pitchFamily="34" charset="0"/>
                        </a:rPr>
                        <a:t>Komputer </a:t>
                      </a:r>
                      <a:r>
                        <a:rPr lang="ms-MY" sz="1400">
                          <a:effectLst/>
                          <a:latin typeface="Arial" panose="020B0604020202020204" pitchFamily="34" charset="0"/>
                          <a:ea typeface="Times New Roman"/>
                          <a:cs typeface="Arial" panose="020B0604020202020204" pitchFamily="34" charset="0"/>
                        </a:rPr>
                        <a:t>Riba </a:t>
                      </a:r>
                    </a:p>
                    <a:p>
                      <a:pPr fontAlgn="ctr">
                        <a:lnSpc>
                          <a:spcPts val="1510"/>
                        </a:lnSpc>
                        <a:spcAft>
                          <a:spcPts val="0"/>
                        </a:spcAft>
                      </a:pPr>
                      <a:r>
                        <a:rPr lang="ms-MY" sz="1200" i="1">
                          <a:effectLst/>
                          <a:latin typeface="Arial" panose="020B0604020202020204" pitchFamily="34" charset="0"/>
                          <a:ea typeface="Times New Roman"/>
                          <a:cs typeface="Arial" panose="020B0604020202020204" pitchFamily="34" charset="0"/>
                        </a:rPr>
                        <a:t>(intel</a:t>
                      </a:r>
                      <a:r>
                        <a:rPr lang="ms-MY" sz="1200" i="1" baseline="0">
                          <a:effectLst/>
                          <a:latin typeface="Arial" panose="020B0604020202020204" pitchFamily="34" charset="0"/>
                          <a:ea typeface="Times New Roman"/>
                          <a:cs typeface="Arial" panose="020B0604020202020204" pitchFamily="34" charset="0"/>
                        </a:rPr>
                        <a:t> Core i5 Quad Core Processor, Windows 10 Pro (64bit), 1x16GB 2400Hz DDR4 Memory, 512GB SATA Class Drive, 3 Years ProSupport)</a:t>
                      </a:r>
                      <a:endParaRPr lang="ms-MY" sz="1200" i="1">
                        <a:effectLst/>
                        <a:latin typeface="Arial" panose="020B0604020202020204" pitchFamily="34" charset="0"/>
                        <a:ea typeface="Times New Roman"/>
                        <a:cs typeface="Arial" panose="020B0604020202020204" pitchFamily="34" charset="0"/>
                      </a:endParaRPr>
                    </a:p>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nchor="ctr"/>
                </a:tc>
                <a:tc>
                  <a:txBody>
                    <a:bodyPr/>
                    <a:lstStyle/>
                    <a:p>
                      <a:pPr algn="ctr" fontAlgn="b"/>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nchor="ctr"/>
                </a:tc>
                <a:tc>
                  <a:txBody>
                    <a:bodyPr/>
                    <a:lstStyle/>
                    <a:p>
                      <a:pPr algn="l" fontAlgn="b"/>
                      <a:r>
                        <a:rPr lang="en-US" sz="1200" b="0" i="0" u="none" strike="noStrike" dirty="0" err="1">
                          <a:solidFill>
                            <a:schemeClr val="tx1"/>
                          </a:solidFill>
                          <a:effectLst/>
                          <a:latin typeface="Arial" panose="020B0604020202020204" pitchFamily="34" charset="0"/>
                          <a:cs typeface="Arial" panose="020B0604020202020204" pitchFamily="34" charset="0"/>
                        </a:rPr>
                        <a:t>Institusi</a:t>
                      </a:r>
                      <a:r>
                        <a:rPr lang="en-US" sz="1200" b="0" i="0" u="none" strike="noStrike" dirty="0">
                          <a:solidFill>
                            <a:schemeClr val="tx1"/>
                          </a:solidFill>
                          <a:effectLst/>
                          <a:latin typeface="Arial" panose="020B0604020202020204" pitchFamily="34" charset="0"/>
                          <a:cs typeface="Arial" panose="020B0604020202020204" pitchFamily="34" charset="0"/>
                        </a:rPr>
                        <a:t> </a:t>
                      </a:r>
                      <a:r>
                        <a:rPr lang="en-US" sz="1200" b="0" i="0" u="none" strike="noStrike" dirty="0" err="1">
                          <a:solidFill>
                            <a:schemeClr val="tx1"/>
                          </a:solidFill>
                          <a:effectLst/>
                          <a:latin typeface="Arial" panose="020B0604020202020204" pitchFamily="34" charset="0"/>
                          <a:cs typeface="Arial" panose="020B0604020202020204" pitchFamily="34" charset="0"/>
                        </a:rPr>
                        <a:t>penjara</a:t>
                      </a:r>
                      <a:r>
                        <a:rPr lang="en-US" sz="1200" b="0" i="0" u="none" strike="noStrike" dirty="0">
                          <a:solidFill>
                            <a:schemeClr val="tx1"/>
                          </a:solidFill>
                          <a:effectLst/>
                          <a:latin typeface="Arial" panose="020B0604020202020204" pitchFamily="34" charset="0"/>
                          <a:cs typeface="Arial" panose="020B0604020202020204" pitchFamily="34" charset="0"/>
                        </a:rPr>
                        <a:t>: </a:t>
                      </a:r>
                      <a:r>
                        <a:rPr lang="en-US" sz="1200" b="1" i="0" u="none" strike="noStrike" dirty="0">
                          <a:solidFill>
                            <a:schemeClr val="tx1"/>
                          </a:solidFill>
                          <a:effectLst/>
                          <a:latin typeface="Arial" panose="020B0604020202020204" pitchFamily="34" charset="0"/>
                          <a:cs typeface="Arial" panose="020B0604020202020204" pitchFamily="34" charset="0"/>
                        </a:rPr>
                        <a:t>4</a:t>
                      </a:r>
                      <a:r>
                        <a:rPr lang="en-US" sz="1200" b="0" i="0" u="none" strike="noStrike" dirty="0">
                          <a:solidFill>
                            <a:schemeClr val="tx1"/>
                          </a:solidFill>
                          <a:effectLst/>
                          <a:latin typeface="Arial" panose="020B0604020202020204" pitchFamily="34" charset="0"/>
                          <a:cs typeface="Arial" panose="020B0604020202020204" pitchFamily="34" charset="0"/>
                        </a:rPr>
                        <a:t> unit</a:t>
                      </a:r>
                    </a:p>
                    <a:p>
                      <a:pPr algn="l" fontAlgn="b"/>
                      <a:r>
                        <a:rPr lang="en-US" sz="1200" b="0" i="0" u="none" strike="noStrike" dirty="0" err="1">
                          <a:solidFill>
                            <a:schemeClr val="tx1"/>
                          </a:solidFill>
                          <a:effectLst/>
                          <a:latin typeface="Arial" panose="020B0604020202020204" pitchFamily="34" charset="0"/>
                          <a:cs typeface="Arial" panose="020B0604020202020204" pitchFamily="34" charset="0"/>
                        </a:rPr>
                        <a:t>Pusat</a:t>
                      </a:r>
                      <a:r>
                        <a:rPr lang="en-US" sz="1200" b="0" i="0" u="none" strike="noStrike" dirty="0">
                          <a:solidFill>
                            <a:schemeClr val="tx1"/>
                          </a:solidFill>
                          <a:effectLst/>
                          <a:latin typeface="Arial" panose="020B0604020202020204" pitchFamily="34" charset="0"/>
                          <a:cs typeface="Arial" panose="020B0604020202020204" pitchFamily="34" charset="0"/>
                        </a:rPr>
                        <a:t> </a:t>
                      </a:r>
                      <a:r>
                        <a:rPr lang="en-US" sz="1200" b="0" i="0" u="none" strike="noStrike" dirty="0" err="1">
                          <a:solidFill>
                            <a:schemeClr val="tx1"/>
                          </a:solidFill>
                          <a:effectLst/>
                          <a:latin typeface="Arial" panose="020B0604020202020204" pitchFamily="34" charset="0"/>
                          <a:cs typeface="Arial" panose="020B0604020202020204" pitchFamily="34" charset="0"/>
                        </a:rPr>
                        <a:t>Latihan</a:t>
                      </a:r>
                      <a:r>
                        <a:rPr lang="en-US" sz="1200" b="0" i="0" u="none" strike="noStrike" dirty="0">
                          <a:solidFill>
                            <a:schemeClr val="tx1"/>
                          </a:solidFill>
                          <a:effectLst/>
                          <a:latin typeface="Arial" panose="020B0604020202020204" pitchFamily="34" charset="0"/>
                          <a:cs typeface="Arial" panose="020B0604020202020204" pitchFamily="34" charset="0"/>
                        </a:rPr>
                        <a:t> : </a:t>
                      </a:r>
                      <a:r>
                        <a:rPr lang="en-US" sz="1200" b="1" i="0" u="none" strike="noStrike" dirty="0">
                          <a:solidFill>
                            <a:schemeClr val="tx1"/>
                          </a:solidFill>
                          <a:effectLst/>
                          <a:latin typeface="Arial" panose="020B0604020202020204" pitchFamily="34" charset="0"/>
                          <a:cs typeface="Arial" panose="020B0604020202020204" pitchFamily="34" charset="0"/>
                        </a:rPr>
                        <a:t>4</a:t>
                      </a:r>
                      <a:r>
                        <a:rPr lang="en-US" sz="1200" b="0" i="0" u="none" strike="noStrike" dirty="0">
                          <a:solidFill>
                            <a:schemeClr val="tx1"/>
                          </a:solidFill>
                          <a:effectLst/>
                          <a:latin typeface="Arial" panose="020B0604020202020204" pitchFamily="34" charset="0"/>
                          <a:cs typeface="Arial" panose="020B0604020202020204" pitchFamily="34" charset="0"/>
                        </a:rPr>
                        <a:t> unit</a:t>
                      </a:r>
                    </a:p>
                    <a:p>
                      <a:pPr algn="l" fontAlgn="b"/>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IPPM: 52</a:t>
                      </a:r>
                      <a:endParaRPr kumimoji="0" lang="en-MY"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algn="l" fontAlgn="b"/>
                      <a:endParaRPr lang="en-MY" sz="1400" b="0" i="0" u="none" strike="noStrike" baseline="0" dirty="0">
                        <a:solidFill>
                          <a:schemeClr val="tx1"/>
                        </a:solidFill>
                        <a:effectLst/>
                        <a:latin typeface="Arial" panose="020B0604020202020204" pitchFamily="34" charset="0"/>
                        <a:cs typeface="Arial" panose="020B0604020202020204" pitchFamily="34" charset="0"/>
                      </a:endParaRPr>
                    </a:p>
                    <a:p>
                      <a:pPr algn="l" fontAlgn="b"/>
                      <a:r>
                        <a:rPr kumimoji="0" lang="en-MY" sz="1200" b="0" i="1" u="sng"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Kegunaan</a:t>
                      </a:r>
                      <a:r>
                        <a:rPr lang="en-MY" sz="1200" b="0" i="0" u="none" strike="noStrike" baseline="0" dirty="0">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Gunasama</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dan</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Pegawai</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PnP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semua</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institusi</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kegunaan</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semasa</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lawatan</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pegawai</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parol</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Pejabat</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parol</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MY" sz="1200" b="0"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daerah</a:t>
                      </a:r>
                      <a:r>
                        <a:rPr kumimoji="0" lang="en-MY"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algn="l" fontAlgn="b"/>
                      <a:endParaRPr lang="en-MY"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
        <p:nvSpPr>
          <p:cNvPr id="4" name="Text Placeholder 10"/>
          <p:cNvSpPr txBox="1">
            <a:spLocks/>
          </p:cNvSpPr>
          <p:nvPr/>
        </p:nvSpPr>
        <p:spPr>
          <a:xfrm>
            <a:off x="1864990" y="44450"/>
            <a:ext cx="6247234"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b="1" dirty="0">
                <a:solidFill>
                  <a:prstClr val="black"/>
                </a:solidFill>
                <a:latin typeface="Arial" pitchFamily="34" charset="0"/>
                <a:ea typeface="ＭＳ Ｐゴシック" pitchFamily="34" charset="-128"/>
                <a:cs typeface="Arial" pitchFamily="34" charset="0"/>
              </a:rPr>
              <a:t>MAKLUMAT PERUNTUKAN</a:t>
            </a:r>
            <a:endParaRPr lang="ms-MY" b="1" dirty="0">
              <a:solidFill>
                <a:prstClr val="black"/>
              </a:solidFill>
              <a:latin typeface="Arial" pitchFamily="34" charset="0"/>
              <a:ea typeface="ＭＳ Ｐゴシック" pitchFamily="34" charset="-128"/>
              <a:cs typeface="Arial" pitchFamily="34" charset="0"/>
            </a:endParaRPr>
          </a:p>
        </p:txBody>
      </p:sp>
      <p:sp>
        <p:nvSpPr>
          <p:cNvPr id="5" name="TextBox 4"/>
          <p:cNvSpPr txBox="1">
            <a:spLocks noChangeArrowheads="1"/>
          </p:cNvSpPr>
          <p:nvPr/>
        </p:nvSpPr>
        <p:spPr bwMode="auto">
          <a:xfrm>
            <a:off x="1864990" y="636045"/>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en-US" altLang="ms-MY" sz="1800" b="1" u="sng" dirty="0" err="1">
                <a:solidFill>
                  <a:prstClr val="black"/>
                </a:solidFill>
                <a:latin typeface="Arial" panose="020B0604020202020204" pitchFamily="34" charset="0"/>
                <a:cs typeface="Arial" panose="020B0604020202020204" pitchFamily="34" charset="0"/>
              </a:rPr>
              <a:t>Perincian</a:t>
            </a:r>
            <a:r>
              <a:rPr lang="en-US" altLang="ms-MY" sz="1800" b="1" u="sng" dirty="0">
                <a:solidFill>
                  <a:prstClr val="black"/>
                </a:solidFill>
                <a:latin typeface="Arial" panose="020B0604020202020204" pitchFamily="34" charset="0"/>
                <a:cs typeface="Arial" panose="020B0604020202020204" pitchFamily="34" charset="0"/>
              </a:rPr>
              <a:t> </a:t>
            </a:r>
            <a:r>
              <a:rPr lang="en-US" altLang="ms-MY" sz="1800" b="1" u="sng" dirty="0" err="1">
                <a:solidFill>
                  <a:prstClr val="black"/>
                </a:solidFill>
                <a:latin typeface="Arial" panose="020B0604020202020204" pitchFamily="34" charset="0"/>
                <a:cs typeface="Arial" panose="020B0604020202020204" pitchFamily="34" charset="0"/>
              </a:rPr>
              <a:t>Peruntukan</a:t>
            </a:r>
            <a:r>
              <a:rPr lang="en-US" altLang="ms-MY" sz="1800" dirty="0">
                <a:solidFill>
                  <a:prstClr val="black"/>
                </a:solidFill>
                <a:latin typeface="Arial" panose="020B0604020202020204" pitchFamily="34" charset="0"/>
                <a:cs typeface="Arial" panose="020B0604020202020204" pitchFamily="34" charset="0"/>
              </a:rPr>
              <a:t>: </a:t>
            </a:r>
          </a:p>
        </p:txBody>
      </p:sp>
      <p:sp>
        <p:nvSpPr>
          <p:cNvPr id="6" name="Rectangle 5"/>
          <p:cNvSpPr/>
          <p:nvPr/>
        </p:nvSpPr>
        <p:spPr>
          <a:xfrm rot="1448987">
            <a:off x="4998480" y="2193432"/>
            <a:ext cx="2784472" cy="923330"/>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CONTOH</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71</a:t>
            </a:fld>
            <a:endParaRPr lang="ms-MY"/>
          </a:p>
        </p:txBody>
      </p:sp>
    </p:spTree>
    <p:extLst>
      <p:ext uri="{BB962C8B-B14F-4D97-AF65-F5344CB8AC3E}">
        <p14:creationId xmlns:p14="http://schemas.microsoft.com/office/powerpoint/2010/main" val="30478567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12204000" cy="432000"/>
          </a:xfrm>
          <a:ln>
            <a:solidFill>
              <a:schemeClr val="tx1"/>
            </a:solidFill>
          </a:ln>
        </p:spPr>
        <p:txBody>
          <a:bodyPr>
            <a:normAutofit/>
          </a:bodyPr>
          <a:lstStyle/>
          <a:p>
            <a:pPr indent="177800"/>
            <a:r>
              <a:rPr lang="ms-MY" sz="2400" b="1" dirty="0">
                <a:latin typeface="Arial" panose="020B0604020202020204" pitchFamily="34" charset="0"/>
                <a:cs typeface="Arial" panose="020B0604020202020204" pitchFamily="34" charset="0"/>
              </a:rPr>
              <a:t>MAKLUMAT PEGAWAI</a:t>
            </a:r>
          </a:p>
        </p:txBody>
      </p:sp>
      <p:graphicFrame>
        <p:nvGraphicFramePr>
          <p:cNvPr id="5" name="Table 4"/>
          <p:cNvGraphicFramePr>
            <a:graphicFrameLocks noGrp="1"/>
          </p:cNvGraphicFramePr>
          <p:nvPr>
            <p:extLst>
              <p:ext uri="{D42A27DB-BD31-4B8C-83A1-F6EECF244321}">
                <p14:modId xmlns:p14="http://schemas.microsoft.com/office/powerpoint/2010/main" val="3743440470"/>
              </p:ext>
            </p:extLst>
          </p:nvPr>
        </p:nvGraphicFramePr>
        <p:xfrm>
          <a:off x="0" y="519087"/>
          <a:ext cx="12192000" cy="5994400"/>
        </p:xfrm>
        <a:graphic>
          <a:graphicData uri="http://schemas.openxmlformats.org/drawingml/2006/table">
            <a:tbl>
              <a:tblPr firstRow="1" bandRow="1">
                <a:tableStyleId>{5940675A-B579-460E-94D1-54222C63F5DA}</a:tableStyleId>
              </a:tblPr>
              <a:tblGrid>
                <a:gridCol w="431371">
                  <a:extLst>
                    <a:ext uri="{9D8B030D-6E8A-4147-A177-3AD203B41FA5}">
                      <a16:colId xmlns:a16="http://schemas.microsoft.com/office/drawing/2014/main" val="961790928"/>
                    </a:ext>
                  </a:extLst>
                </a:gridCol>
                <a:gridCol w="2784309">
                  <a:extLst>
                    <a:ext uri="{9D8B030D-6E8A-4147-A177-3AD203B41FA5}">
                      <a16:colId xmlns:a16="http://schemas.microsoft.com/office/drawing/2014/main" val="2912753574"/>
                    </a:ext>
                  </a:extLst>
                </a:gridCol>
                <a:gridCol w="288032">
                  <a:extLst>
                    <a:ext uri="{9D8B030D-6E8A-4147-A177-3AD203B41FA5}">
                      <a16:colId xmlns:a16="http://schemas.microsoft.com/office/drawing/2014/main" val="357800041"/>
                    </a:ext>
                  </a:extLst>
                </a:gridCol>
                <a:gridCol w="8688288">
                  <a:extLst>
                    <a:ext uri="{9D8B030D-6E8A-4147-A177-3AD203B41FA5}">
                      <a16:colId xmlns:a16="http://schemas.microsoft.com/office/drawing/2014/main" val="3749193035"/>
                    </a:ext>
                  </a:extLst>
                </a:gridCol>
              </a:tblGrid>
              <a:tr h="252000">
                <a:tc>
                  <a:txBody>
                    <a:bodyPr/>
                    <a:lstStyle/>
                    <a:p>
                      <a:pPr marL="0" indent="0"/>
                      <a:r>
                        <a:rPr lang="en-MY" sz="1200"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MY" sz="1200" b="1" dirty="0"/>
                        <a:t>Nama </a:t>
                      </a:r>
                      <a:r>
                        <a:rPr lang="en-MY" sz="1200" b="1" dirty="0" err="1"/>
                        <a:t>Pegawai</a:t>
                      </a:r>
                      <a:r>
                        <a:rPr lang="en-MY" sz="1200" b="1" dirty="0"/>
                        <a:t> </a:t>
                      </a:r>
                      <a:r>
                        <a:rPr lang="en-MY" sz="1200" b="1" dirty="0" err="1"/>
                        <a:t>Pemilik</a:t>
                      </a:r>
                      <a:r>
                        <a:rPr lang="en-MY" sz="1200" b="1" dirty="0"/>
                        <a:t> </a:t>
                      </a:r>
                      <a:r>
                        <a:rPr lang="en-MY" sz="1200" b="1" dirty="0" err="1"/>
                        <a:t>Projek</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767948546"/>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MY" sz="1200" b="1" dirty="0" err="1"/>
                        <a:t>Jawatan</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2780409426"/>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MY" sz="1200" b="1" dirty="0" err="1"/>
                        <a:t>Gred</a:t>
                      </a:r>
                      <a:r>
                        <a:rPr lang="en-MY" sz="1200" b="1" dirty="0"/>
                        <a:t> </a:t>
                      </a:r>
                      <a:r>
                        <a:rPr lang="en-MY" sz="1200" b="1" dirty="0" err="1"/>
                        <a:t>Jawatan</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2901928271"/>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MY" sz="1200" b="1" dirty="0"/>
                        <a:t>No. </a:t>
                      </a:r>
                      <a:r>
                        <a:rPr lang="en-MY" sz="1200" b="1" dirty="0" err="1"/>
                        <a:t>Telefon</a:t>
                      </a:r>
                      <a:r>
                        <a:rPr lang="en-MY" sz="1200" b="1" dirty="0"/>
                        <a:t> (P)</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3531660010"/>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MY" sz="1200" b="1" dirty="0"/>
                        <a:t>No. </a:t>
                      </a:r>
                      <a:r>
                        <a:rPr lang="en-MY" sz="1200" b="1" dirty="0" err="1"/>
                        <a:t>Telefon</a:t>
                      </a:r>
                      <a:r>
                        <a:rPr lang="en-MY" sz="1200" b="1" dirty="0"/>
                        <a:t> (H/P)</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408265706"/>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MY" sz="1200" b="1" dirty="0"/>
                        <a:t>No. </a:t>
                      </a:r>
                      <a:r>
                        <a:rPr lang="en-MY" sz="1200" b="1" dirty="0" err="1"/>
                        <a:t>Faks</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3803973612"/>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E-</a:t>
                      </a:r>
                      <a:r>
                        <a:rPr lang="en-MY" sz="1200" b="1" dirty="0" err="1"/>
                        <a:t>mel</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2523647871"/>
                  </a:ext>
                </a:extLst>
              </a:tr>
              <a:tr h="0">
                <a:tc gridSpan="4">
                  <a:txBody>
                    <a:bodyPr/>
                    <a:lstStyle/>
                    <a:p>
                      <a:endParaRPr lang="en-MY" sz="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MY"/>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sz="1200" dirty="0"/>
                    </a:p>
                  </a:txBody>
                  <a:tcPr/>
                </a:tc>
                <a:extLst>
                  <a:ext uri="{0D108BD9-81ED-4DB2-BD59-A6C34878D82A}">
                    <a16:rowId xmlns:a16="http://schemas.microsoft.com/office/drawing/2014/main" val="2638312450"/>
                  </a:ext>
                </a:extLst>
              </a:tr>
              <a:tr h="252000">
                <a:tc>
                  <a:txBody>
                    <a:bodyPr/>
                    <a:lstStyle/>
                    <a:p>
                      <a:pPr marL="0" indent="0"/>
                      <a:r>
                        <a:rPr lang="en-MY" sz="1200" b="1"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Nama </a:t>
                      </a:r>
                      <a:r>
                        <a:rPr lang="en-MY" sz="1200" b="1" dirty="0" err="1"/>
                        <a:t>Pegawai</a:t>
                      </a:r>
                      <a:r>
                        <a:rPr lang="en-MY" sz="1200" b="1" dirty="0"/>
                        <a:t> </a:t>
                      </a:r>
                      <a:r>
                        <a:rPr lang="en-MY" sz="1200" b="1" dirty="0" err="1"/>
                        <a:t>Teknikal</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1603622"/>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err="1"/>
                        <a:t>Jawatan</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8479340"/>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err="1"/>
                        <a:t>Gred</a:t>
                      </a:r>
                      <a:r>
                        <a:rPr lang="en-MY" sz="1200" b="1" dirty="0"/>
                        <a:t> </a:t>
                      </a:r>
                      <a:r>
                        <a:rPr lang="en-MY" sz="1200" b="1" dirty="0" err="1"/>
                        <a:t>Jawatan</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693243"/>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No. </a:t>
                      </a:r>
                      <a:r>
                        <a:rPr lang="en-MY" sz="1200" b="1" dirty="0" err="1"/>
                        <a:t>Telefon</a:t>
                      </a:r>
                      <a:r>
                        <a:rPr lang="en-MY" sz="1200" b="1" dirty="0"/>
                        <a:t> (P)</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111340"/>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No. </a:t>
                      </a:r>
                      <a:r>
                        <a:rPr lang="en-MY" sz="1200" b="1" dirty="0" err="1"/>
                        <a:t>Telefon</a:t>
                      </a:r>
                      <a:r>
                        <a:rPr lang="en-MY" sz="1200" b="1" dirty="0"/>
                        <a:t> (H/P)</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703504"/>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No. </a:t>
                      </a:r>
                      <a:r>
                        <a:rPr lang="en-MY" sz="1200" b="1" dirty="0" err="1"/>
                        <a:t>Faks</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9518528"/>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E-</a:t>
                      </a:r>
                      <a:r>
                        <a:rPr lang="en-MY" sz="1200" b="1" dirty="0" err="1"/>
                        <a:t>mel</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70803791"/>
                  </a:ext>
                </a:extLst>
              </a:tr>
              <a:tr h="0">
                <a:tc gridSpan="4">
                  <a:txBody>
                    <a:bodyPr/>
                    <a:lstStyle/>
                    <a:p>
                      <a:pPr marL="0" indent="0"/>
                      <a:endParaRPr lang="en-MY" sz="1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MY" sz="12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sz="12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sz="1200" dirty="0"/>
                    </a:p>
                  </a:txBody>
                  <a:tcPr/>
                </a:tc>
                <a:extLst>
                  <a:ext uri="{0D108BD9-81ED-4DB2-BD59-A6C34878D82A}">
                    <a16:rowId xmlns:a16="http://schemas.microsoft.com/office/drawing/2014/main" val="579931920"/>
                  </a:ext>
                </a:extLst>
              </a:tr>
              <a:tr h="252000">
                <a:tc>
                  <a:txBody>
                    <a:bodyPr/>
                    <a:lstStyle/>
                    <a:p>
                      <a:pPr marL="0" indent="0"/>
                      <a:r>
                        <a:rPr lang="en-MY" sz="1200" b="1"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Nama </a:t>
                      </a:r>
                      <a:r>
                        <a:rPr lang="en-MY" sz="1200" b="1" dirty="0" err="1"/>
                        <a:t>Pegawai</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758786"/>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err="1"/>
                        <a:t>Jawatan</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733361"/>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err="1"/>
                        <a:t>Gred</a:t>
                      </a:r>
                      <a:r>
                        <a:rPr lang="en-MY" sz="1200" b="1" dirty="0"/>
                        <a:t> </a:t>
                      </a:r>
                      <a:r>
                        <a:rPr lang="en-MY" sz="1200" b="1" dirty="0" err="1"/>
                        <a:t>Jawatan</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0842247"/>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No. </a:t>
                      </a:r>
                      <a:r>
                        <a:rPr lang="en-MY" sz="1200" b="1" dirty="0" err="1"/>
                        <a:t>Telefon</a:t>
                      </a:r>
                      <a:r>
                        <a:rPr lang="en-MY" sz="1200" b="1" dirty="0"/>
                        <a:t> (P)</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500240"/>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No. </a:t>
                      </a:r>
                      <a:r>
                        <a:rPr lang="en-MY" sz="1200" b="1" dirty="0" err="1"/>
                        <a:t>Telefon</a:t>
                      </a:r>
                      <a:r>
                        <a:rPr lang="en-MY" sz="1200" b="1" dirty="0"/>
                        <a:t> (H/P)</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883776"/>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No. </a:t>
                      </a:r>
                      <a:r>
                        <a:rPr lang="en-MY" sz="1200" b="1" dirty="0" err="1"/>
                        <a:t>Faks</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2457"/>
                  </a:ext>
                </a:extLst>
              </a:tr>
              <a:tr h="252000">
                <a:tc>
                  <a:txBody>
                    <a:bodyPr/>
                    <a:lstStyle/>
                    <a:p>
                      <a:endParaRPr lang="en-MY"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E-</a:t>
                      </a:r>
                      <a:r>
                        <a:rPr lang="en-MY" sz="1200" b="1" dirty="0" err="1"/>
                        <a:t>mel</a:t>
                      </a:r>
                      <a:endParaRPr lang="en-MY" sz="12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41708339"/>
                  </a:ext>
                </a:extLst>
              </a:tr>
            </a:tbl>
          </a:graphicData>
        </a:graphic>
      </p:graphicFrame>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72</a:t>
            </a:fld>
            <a:endParaRPr lang="ms-MY"/>
          </a:p>
        </p:txBody>
      </p:sp>
    </p:spTree>
    <p:extLst>
      <p:ext uri="{BB962C8B-B14F-4D97-AF65-F5344CB8AC3E}">
        <p14:creationId xmlns:p14="http://schemas.microsoft.com/office/powerpoint/2010/main" val="9481752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000" cy="432000"/>
          </a:xfrm>
          <a:ln>
            <a:solidFill>
              <a:schemeClr val="tx1"/>
            </a:solidFill>
          </a:ln>
        </p:spPr>
        <p:txBody>
          <a:bodyPr>
            <a:normAutofit/>
          </a:bodyPr>
          <a:lstStyle/>
          <a:p>
            <a:pPr indent="177800"/>
            <a:r>
              <a:rPr lang="en-MY" sz="2400" b="1" dirty="0">
                <a:latin typeface="Arial" panose="020B0604020202020204" pitchFamily="34" charset="0"/>
                <a:cs typeface="Arial" panose="020B0604020202020204" pitchFamily="34" charset="0"/>
              </a:rPr>
              <a:t>LAMPIRAN 1 : SURAT KELULUSAN JPICT</a:t>
            </a:r>
            <a:endParaRPr lang="ms-MY"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73</a:t>
            </a:fld>
            <a:endParaRPr lang="ms-MY"/>
          </a:p>
        </p:txBody>
      </p:sp>
      <p:sp>
        <p:nvSpPr>
          <p:cNvPr id="5" name="Isosceles Triangle 4">
            <a:hlinkClick r:id="rId2" action="ppaction://hlinksldjump"/>
          </p:cNvPr>
          <p:cNvSpPr/>
          <p:nvPr/>
        </p:nvSpPr>
        <p:spPr>
          <a:xfrm>
            <a:off x="11647738" y="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3802558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204000" cy="432000"/>
          </a:xfrm>
          <a:ln>
            <a:solidFill>
              <a:schemeClr val="tx1"/>
            </a:solidFill>
          </a:ln>
        </p:spPr>
        <p:txBody>
          <a:bodyPr>
            <a:normAutofit/>
          </a:bodyPr>
          <a:lstStyle/>
          <a:p>
            <a:pPr indent="177800"/>
            <a:r>
              <a:rPr lang="en-MY" sz="2400" b="1" dirty="0">
                <a:latin typeface="Arial" panose="020B0604020202020204" pitchFamily="34" charset="0"/>
                <a:cs typeface="Arial" panose="020B0604020202020204" pitchFamily="34" charset="0"/>
              </a:rPr>
              <a:t>LAMPIRAN 2 : </a:t>
            </a:r>
            <a:r>
              <a:rPr lang="ms-MY" sz="2400" b="1" dirty="0">
                <a:latin typeface="Arial" panose="020B0604020202020204" pitchFamily="34" charset="0"/>
                <a:cs typeface="Arial" panose="020B0604020202020204" pitchFamily="34" charset="0"/>
              </a:rPr>
              <a:t>CABUTAN PELAN STRATEGIK ICT</a:t>
            </a:r>
          </a:p>
        </p:txBody>
      </p:sp>
      <p:sp>
        <p:nvSpPr>
          <p:cNvPr id="3" name="Content Placeholder 2"/>
          <p:cNvSpPr>
            <a:spLocks noGrp="1"/>
          </p:cNvSpPr>
          <p:nvPr>
            <p:ph idx="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74</a:t>
            </a:fld>
            <a:endParaRPr lang="ms-MY"/>
          </a:p>
        </p:txBody>
      </p:sp>
      <p:sp>
        <p:nvSpPr>
          <p:cNvPr id="5" name="Isosceles Triangle 4">
            <a:hlinkClick r:id="rId2" action="ppaction://hlinksldjump"/>
          </p:cNvPr>
          <p:cNvSpPr/>
          <p:nvPr/>
        </p:nvSpPr>
        <p:spPr>
          <a:xfrm>
            <a:off x="11647738" y="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8919098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204000" cy="432000"/>
          </a:xfrm>
          <a:ln>
            <a:solidFill>
              <a:schemeClr val="tx1"/>
            </a:solidFill>
          </a:ln>
        </p:spPr>
        <p:txBody>
          <a:bodyPr>
            <a:normAutofit/>
          </a:bodyPr>
          <a:lstStyle/>
          <a:p>
            <a:pPr indent="177800"/>
            <a:r>
              <a:rPr lang="en-MY" sz="2400" b="1" dirty="0">
                <a:latin typeface="Arial" panose="020B0604020202020204" pitchFamily="34" charset="0"/>
                <a:cs typeface="Arial" panose="020B0604020202020204" pitchFamily="34" charset="0"/>
              </a:rPr>
              <a:t>LAMPIRAN 3 : PENGESAHAN PERUNTUKAN</a:t>
            </a:r>
            <a:endParaRPr lang="ms-MY"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75</a:t>
            </a:fld>
            <a:endParaRPr lang="ms-MY"/>
          </a:p>
        </p:txBody>
      </p:sp>
      <p:sp>
        <p:nvSpPr>
          <p:cNvPr id="5" name="Isosceles Triangle 4">
            <a:hlinkClick r:id="rId2" action="ppaction://hlinksldjump"/>
          </p:cNvPr>
          <p:cNvSpPr/>
          <p:nvPr/>
        </p:nvSpPr>
        <p:spPr>
          <a:xfrm>
            <a:off x="11647738" y="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8275260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204000" cy="432000"/>
          </a:xfrm>
          <a:ln>
            <a:solidFill>
              <a:schemeClr val="tx1"/>
            </a:solidFill>
          </a:ln>
        </p:spPr>
        <p:txBody>
          <a:bodyPr>
            <a:normAutofit/>
          </a:bodyPr>
          <a:lstStyle/>
          <a:p>
            <a:pPr marL="177800"/>
            <a:r>
              <a:rPr lang="en-MY" sz="2400" b="1" dirty="0">
                <a:latin typeface="Arial" panose="020B0604020202020204" pitchFamily="34" charset="0"/>
                <a:cs typeface="Arial" panose="020B0604020202020204" pitchFamily="34" charset="0"/>
              </a:rPr>
              <a:t>LAMPIRAN 4 : KAJIAN PASARAN</a:t>
            </a:r>
            <a:endParaRPr lang="ms-MY"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76</a:t>
            </a:fld>
            <a:endParaRPr lang="ms-MY"/>
          </a:p>
        </p:txBody>
      </p:sp>
      <p:sp>
        <p:nvSpPr>
          <p:cNvPr id="5" name="Isosceles Triangle 4">
            <a:hlinkClick r:id="rId2" action="ppaction://hlinksldjump"/>
          </p:cNvPr>
          <p:cNvSpPr/>
          <p:nvPr/>
        </p:nvSpPr>
        <p:spPr>
          <a:xfrm>
            <a:off x="11647738" y="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8103416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204000" cy="432000"/>
          </a:xfrm>
          <a:ln>
            <a:solidFill>
              <a:schemeClr val="tx1"/>
            </a:solidFill>
          </a:ln>
        </p:spPr>
        <p:txBody>
          <a:bodyPr>
            <a:normAutofit/>
          </a:bodyPr>
          <a:lstStyle/>
          <a:p>
            <a:pPr marL="177800"/>
            <a:r>
              <a:rPr lang="en-MY" sz="2400" b="1" dirty="0">
                <a:latin typeface="Arial" panose="020B0604020202020204" pitchFamily="34" charset="0"/>
                <a:cs typeface="Arial" panose="020B0604020202020204" pitchFamily="34" charset="0"/>
              </a:rPr>
              <a:t>LAMPIRAN X :</a:t>
            </a:r>
            <a:endParaRPr lang="ms-MY"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77</a:t>
            </a:fld>
            <a:endParaRPr lang="ms-MY"/>
          </a:p>
        </p:txBody>
      </p:sp>
      <p:sp>
        <p:nvSpPr>
          <p:cNvPr id="5" name="Isosceles Triangle 4">
            <a:hlinkClick r:id="rId2" action="ppaction://hlinksldjump"/>
          </p:cNvPr>
          <p:cNvSpPr/>
          <p:nvPr/>
        </p:nvSpPr>
        <p:spPr>
          <a:xfrm>
            <a:off x="11647738" y="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1526435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204000" cy="432000"/>
          </a:xfrm>
          <a:ln>
            <a:solidFill>
              <a:schemeClr val="tx1"/>
            </a:solidFill>
          </a:ln>
        </p:spPr>
        <p:txBody>
          <a:bodyPr>
            <a:normAutofit/>
          </a:bodyPr>
          <a:lstStyle/>
          <a:p>
            <a:pPr marL="177800"/>
            <a:r>
              <a:rPr lang="en-MY" sz="2400" b="1" dirty="0">
                <a:latin typeface="Arial" panose="020B0604020202020204" pitchFamily="34" charset="0"/>
                <a:cs typeface="Arial" panose="020B0604020202020204" pitchFamily="34" charset="0"/>
              </a:rPr>
              <a:t>LAMPIRAN X :</a:t>
            </a:r>
            <a:endParaRPr lang="ms-MY"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78</a:t>
            </a:fld>
            <a:endParaRPr lang="ms-MY"/>
          </a:p>
        </p:txBody>
      </p:sp>
      <p:sp>
        <p:nvSpPr>
          <p:cNvPr id="5" name="Isosceles Triangle 4">
            <a:hlinkClick r:id="rId2" action="ppaction://hlinksldjump"/>
          </p:cNvPr>
          <p:cNvSpPr/>
          <p:nvPr/>
        </p:nvSpPr>
        <p:spPr>
          <a:xfrm>
            <a:off x="11647738" y="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0438717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A0703F6-9220-493B-BC25-87A499A6DF38}" type="slidenum">
              <a:rPr lang="ms-MY" smtClean="0"/>
              <a:t>79</a:t>
            </a:fld>
            <a:endParaRPr lang="ms-MY"/>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1339" t="27045" r="23462" b="40884"/>
          <a:stretch>
            <a:fillRect/>
          </a:stretch>
        </p:blipFill>
        <p:spPr bwMode="auto">
          <a:xfrm>
            <a:off x="5393237" y="5607261"/>
            <a:ext cx="140552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667668"/>
            <a:ext cx="12192000" cy="3662541"/>
          </a:xfrm>
          <a:prstGeom prst="rect">
            <a:avLst/>
          </a:prstGeom>
        </p:spPr>
        <p:txBody>
          <a:bodyPr wrap="square">
            <a:spAutoFit/>
          </a:bodyPr>
          <a:lstStyle/>
          <a:p>
            <a:pPr algn="ctr"/>
            <a:endParaRPr lang="en-US" sz="3200" b="1" dirty="0">
              <a:latin typeface="Arial" panose="020B0604020202020204" pitchFamily="34" charset="0"/>
              <a:ea typeface="MS PGothic" panose="020B0600070205080204" pitchFamily="34" charset="-128"/>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endParaRPr lang="en-US" sz="1400" b="1" u="sng" dirty="0">
              <a:solidFill>
                <a:schemeClr val="tx2">
                  <a:lumMod val="75000"/>
                </a:schemeClr>
              </a:solidFill>
              <a:latin typeface="Arial" panose="020B0604020202020204" pitchFamily="34" charset="0"/>
              <a:cs typeface="Arial" panose="020B0604020202020204" pitchFamily="34" charset="0"/>
            </a:endParaRPr>
          </a:p>
          <a:p>
            <a:pPr algn="ctr"/>
            <a:r>
              <a:rPr lang="en-US" sz="1400" b="1" u="sng" dirty="0">
                <a:solidFill>
                  <a:schemeClr val="tx2">
                    <a:lumMod val="75000"/>
                  </a:schemeClr>
                </a:solidFill>
                <a:latin typeface="Arial" panose="020B0604020202020204" pitchFamily="34" charset="0"/>
                <a:cs typeface="Arial" panose="020B0604020202020204" pitchFamily="34" charset="0"/>
              </a:rPr>
              <a:t>URUS SETIA KEMENTERIAN </a:t>
            </a:r>
            <a:r>
              <a:rPr lang="ms-MY" sz="1400" b="1" u="sng" dirty="0">
                <a:solidFill>
                  <a:schemeClr val="tx2">
                    <a:lumMod val="75000"/>
                  </a:schemeClr>
                </a:solidFill>
                <a:latin typeface="Arial" panose="020B0604020202020204" pitchFamily="34" charset="0"/>
                <a:cs typeface="Arial" panose="020B0604020202020204" pitchFamily="34" charset="0"/>
              </a:rPr>
              <a:t>PENDIDIKAN TINGGI (KPT)</a:t>
            </a:r>
            <a:endParaRPr lang="en-MY" sz="1100" dirty="0">
              <a:solidFill>
                <a:schemeClr val="tx2">
                  <a:lumMod val="75000"/>
                </a:schemeClr>
              </a:solidFill>
            </a:endParaRPr>
          </a:p>
          <a:p>
            <a:pPr algn="ctr"/>
            <a:endParaRPr lang="en-MY" sz="1100" b="1" dirty="0">
              <a:solidFill>
                <a:schemeClr val="tx2">
                  <a:lumMod val="75000"/>
                </a:schemeClr>
              </a:solidFill>
            </a:endParaRPr>
          </a:p>
          <a:p>
            <a:pPr algn="ctr"/>
            <a:r>
              <a:rPr lang="en-MY" sz="1100" b="1" dirty="0">
                <a:solidFill>
                  <a:schemeClr val="tx2">
                    <a:lumMod val="75000"/>
                  </a:schemeClr>
                </a:solidFill>
              </a:rPr>
              <a:t>UNIT DASAR ICT</a:t>
            </a:r>
          </a:p>
          <a:p>
            <a:pPr algn="ctr"/>
            <a:r>
              <a:rPr lang="en-MY" sz="1100" dirty="0" err="1">
                <a:solidFill>
                  <a:schemeClr val="tx2">
                    <a:lumMod val="75000"/>
                  </a:schemeClr>
                </a:solidFill>
              </a:rPr>
              <a:t>Bahagian</a:t>
            </a:r>
            <a:r>
              <a:rPr lang="en-MY" sz="1100" dirty="0">
                <a:solidFill>
                  <a:schemeClr val="tx2">
                    <a:lumMod val="75000"/>
                  </a:schemeClr>
                </a:solidFill>
              </a:rPr>
              <a:t> </a:t>
            </a:r>
            <a:r>
              <a:rPr lang="en-MY" sz="1100" dirty="0" err="1">
                <a:solidFill>
                  <a:schemeClr val="tx2">
                    <a:lumMod val="75000"/>
                  </a:schemeClr>
                </a:solidFill>
              </a:rPr>
              <a:t>Pengurusan</a:t>
            </a:r>
            <a:r>
              <a:rPr lang="en-MY" sz="1100" dirty="0">
                <a:solidFill>
                  <a:schemeClr val="tx2">
                    <a:lumMod val="75000"/>
                  </a:schemeClr>
                </a:solidFill>
              </a:rPr>
              <a:t> </a:t>
            </a:r>
            <a:r>
              <a:rPr lang="en-MY" sz="1100" dirty="0" err="1">
                <a:solidFill>
                  <a:schemeClr val="tx2">
                    <a:lumMod val="75000"/>
                  </a:schemeClr>
                </a:solidFill>
              </a:rPr>
              <a:t>Maklumat</a:t>
            </a:r>
            <a:endParaRPr lang="en-MY" sz="1100" dirty="0">
              <a:solidFill>
                <a:schemeClr val="tx2">
                  <a:lumMod val="75000"/>
                </a:schemeClr>
              </a:solidFill>
            </a:endParaRPr>
          </a:p>
          <a:p>
            <a:pPr algn="ctr"/>
            <a:r>
              <a:rPr lang="en-MY" sz="1100" dirty="0">
                <a:solidFill>
                  <a:schemeClr val="tx2">
                    <a:lumMod val="75000"/>
                  </a:schemeClr>
                </a:solidFill>
              </a:rPr>
              <a:t>Kementerian Pendidikan Tinggi</a:t>
            </a:r>
          </a:p>
          <a:p>
            <a:pPr algn="ctr"/>
            <a:r>
              <a:rPr lang="en-MY" sz="1100" dirty="0">
                <a:solidFill>
                  <a:schemeClr val="tx2">
                    <a:lumMod val="75000"/>
                  </a:schemeClr>
                </a:solidFill>
              </a:rPr>
              <a:t>Aras 6, No. 2, </a:t>
            </a:r>
            <a:r>
              <a:rPr lang="en-MY" sz="1100" dirty="0" err="1">
                <a:solidFill>
                  <a:schemeClr val="tx2">
                    <a:lumMod val="75000"/>
                  </a:schemeClr>
                </a:solidFill>
              </a:rPr>
              <a:t>Menara</a:t>
            </a:r>
            <a:r>
              <a:rPr lang="en-MY" sz="1100" dirty="0">
                <a:solidFill>
                  <a:schemeClr val="tx2">
                    <a:lumMod val="75000"/>
                  </a:schemeClr>
                </a:solidFill>
              </a:rPr>
              <a:t> 2, </a:t>
            </a:r>
            <a:r>
              <a:rPr lang="en-MY" sz="1100" dirty="0" err="1">
                <a:solidFill>
                  <a:schemeClr val="tx2">
                    <a:lumMod val="75000"/>
                  </a:schemeClr>
                </a:solidFill>
              </a:rPr>
              <a:t>Jalan</a:t>
            </a:r>
            <a:r>
              <a:rPr lang="en-MY" sz="1100" dirty="0">
                <a:solidFill>
                  <a:schemeClr val="tx2">
                    <a:lumMod val="75000"/>
                  </a:schemeClr>
                </a:solidFill>
              </a:rPr>
              <a:t> P5/6, </a:t>
            </a:r>
            <a:r>
              <a:rPr lang="en-MY" sz="1100" dirty="0" err="1">
                <a:solidFill>
                  <a:schemeClr val="tx2">
                    <a:lumMod val="75000"/>
                  </a:schemeClr>
                </a:solidFill>
              </a:rPr>
              <a:t>Presint</a:t>
            </a:r>
            <a:r>
              <a:rPr lang="en-MY" sz="1100" dirty="0">
                <a:solidFill>
                  <a:schemeClr val="tx2">
                    <a:lumMod val="75000"/>
                  </a:schemeClr>
                </a:solidFill>
              </a:rPr>
              <a:t> 5</a:t>
            </a:r>
          </a:p>
          <a:p>
            <a:pPr algn="ctr"/>
            <a:r>
              <a:rPr lang="en-MY" sz="1100" dirty="0">
                <a:solidFill>
                  <a:schemeClr val="tx2">
                    <a:lumMod val="75000"/>
                  </a:schemeClr>
                </a:solidFill>
              </a:rPr>
              <a:t>62200 W.P. Putrajaya</a:t>
            </a:r>
          </a:p>
          <a:p>
            <a:pPr algn="ctr"/>
            <a:r>
              <a:rPr lang="en-MY" sz="1100" dirty="0">
                <a:solidFill>
                  <a:schemeClr val="tx2">
                    <a:lumMod val="75000"/>
                  </a:schemeClr>
                </a:solidFill>
              </a:rPr>
              <a:t>E-</a:t>
            </a:r>
            <a:r>
              <a:rPr lang="en-MY" sz="1100" dirty="0" err="1">
                <a:solidFill>
                  <a:schemeClr val="tx2">
                    <a:lumMod val="75000"/>
                  </a:schemeClr>
                </a:solidFill>
              </a:rPr>
              <a:t>mel</a:t>
            </a:r>
            <a:r>
              <a:rPr lang="en-MY" sz="1100" dirty="0">
                <a:solidFill>
                  <a:schemeClr val="tx2">
                    <a:lumMod val="75000"/>
                  </a:schemeClr>
                </a:solidFill>
              </a:rPr>
              <a:t>: bpm.dasarict@mohe.gov.my</a:t>
            </a:r>
          </a:p>
          <a:p>
            <a:pPr algn="ctr"/>
            <a:r>
              <a:rPr lang="en-MY" sz="1100" dirty="0" err="1">
                <a:solidFill>
                  <a:schemeClr val="tx2">
                    <a:lumMod val="75000"/>
                  </a:schemeClr>
                </a:solidFill>
              </a:rPr>
              <a:t>Telefon</a:t>
            </a:r>
            <a:r>
              <a:rPr lang="en-MY" sz="1100" dirty="0">
                <a:solidFill>
                  <a:schemeClr val="tx2">
                    <a:lumMod val="75000"/>
                  </a:schemeClr>
                </a:solidFill>
              </a:rPr>
              <a:t>: 03- 8870 6067/6069</a:t>
            </a:r>
            <a:endParaRPr lang="ms-MY" sz="1400" dirty="0">
              <a:solidFill>
                <a:schemeClr val="tx2">
                  <a:lumMod val="75000"/>
                </a:schemeClr>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0" y="0"/>
            <a:ext cx="12192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s-MY"/>
              <a:t>TERIMA KASIH</a:t>
            </a:r>
            <a:endParaRPr lang="ms-MY" dirty="0"/>
          </a:p>
        </p:txBody>
      </p:sp>
    </p:spTree>
    <p:extLst>
      <p:ext uri="{BB962C8B-B14F-4D97-AF65-F5344CB8AC3E}">
        <p14:creationId xmlns:p14="http://schemas.microsoft.com/office/powerpoint/2010/main" val="420275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319983620"/>
              </p:ext>
            </p:extLst>
          </p:nvPr>
        </p:nvGraphicFramePr>
        <p:xfrm>
          <a:off x="1631504" y="1940584"/>
          <a:ext cx="9036496" cy="4298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a:off x="2026792" y="3381240"/>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34854" y="4382953"/>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27017" y="3381240"/>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83079" y="4382953"/>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95479" y="3387590"/>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19179" y="4382953"/>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211567" y="3387590"/>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74942" y="4382953"/>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58505" y="1811204"/>
            <a:ext cx="1554163" cy="1449387"/>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18" name="Rectangle 17"/>
          <p:cNvSpPr/>
          <p:nvPr/>
        </p:nvSpPr>
        <p:spPr>
          <a:xfrm>
            <a:off x="2171057" y="4994141"/>
            <a:ext cx="1554163" cy="1463675"/>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endParaRPr lang="en-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19" name="Rectangle 18"/>
          <p:cNvSpPr/>
          <p:nvPr/>
        </p:nvSpPr>
        <p:spPr>
          <a:xfrm>
            <a:off x="3420617" y="1811204"/>
            <a:ext cx="1554162" cy="1449387"/>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endParaRPr lang="ms-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20" name="Rectangle 19"/>
          <p:cNvSpPr/>
          <p:nvPr/>
        </p:nvSpPr>
        <p:spPr>
          <a:xfrm>
            <a:off x="3857254" y="4994141"/>
            <a:ext cx="1554162" cy="1463675"/>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600"/>
              </a:spcBef>
              <a:defRPr/>
            </a:pPr>
            <a:endParaRPr lang="ms-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21" name="Rectangle 20"/>
          <p:cNvSpPr/>
          <p:nvPr/>
        </p:nvSpPr>
        <p:spPr>
          <a:xfrm>
            <a:off x="5124005" y="1796916"/>
            <a:ext cx="1260475" cy="1463675"/>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spcBef>
                <a:spcPts val="600"/>
              </a:spcBef>
              <a:buFont typeface="Arial" panose="020B0604020202020204" pitchFamily="34" charset="0"/>
              <a:buChar char="•"/>
              <a:defRPr/>
            </a:pPr>
            <a:endParaRPr lang="ms-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22" name="Rectangle 21"/>
          <p:cNvSpPr/>
          <p:nvPr/>
        </p:nvSpPr>
        <p:spPr>
          <a:xfrm>
            <a:off x="5550198" y="4994141"/>
            <a:ext cx="1949450" cy="1463675"/>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ts val="600"/>
              </a:spcBef>
              <a:buFont typeface="Arial" panose="020B0604020202020204" pitchFamily="34" charset="0"/>
              <a:buChar char="•"/>
              <a:defRPr/>
            </a:pPr>
            <a:endParaRPr lang="fi-FI" sz="1200" dirty="0">
              <a:solidFill>
                <a:srgbClr val="FF0000"/>
              </a:solidFill>
              <a:latin typeface="Segoe UI Light" panose="020B0502040204020203" pitchFamily="34" charset="0"/>
              <a:ea typeface="Tahoma" panose="020B0604030504040204" pitchFamily="34" charset="0"/>
              <a:cs typeface="Tahoma" panose="020B0604030504040204" pitchFamily="34" charset="0"/>
            </a:endParaRPr>
          </a:p>
        </p:txBody>
      </p:sp>
      <p:sp>
        <p:nvSpPr>
          <p:cNvPr id="23" name="Rectangle 22"/>
          <p:cNvSpPr/>
          <p:nvPr/>
        </p:nvSpPr>
        <p:spPr>
          <a:xfrm>
            <a:off x="6543230" y="1793740"/>
            <a:ext cx="1287463" cy="146685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endParaRPr lang="ms-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24" name="Rectangle 23"/>
          <p:cNvSpPr/>
          <p:nvPr/>
        </p:nvSpPr>
        <p:spPr>
          <a:xfrm>
            <a:off x="7643664" y="4994141"/>
            <a:ext cx="1554162" cy="1439863"/>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endParaRPr lang="ms-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cxnSp>
        <p:nvCxnSpPr>
          <p:cNvPr id="25" name="Straight Arrow Connector 24"/>
          <p:cNvCxnSpPr/>
          <p:nvPr/>
        </p:nvCxnSpPr>
        <p:spPr>
          <a:xfrm>
            <a:off x="10235754" y="4382953"/>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337230" y="4983029"/>
            <a:ext cx="1392238" cy="1463675"/>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buFont typeface="Arial" panose="020B0604020202020204" pitchFamily="34" charset="0"/>
              <a:buChar char="•"/>
              <a:defRPr/>
            </a:pPr>
            <a:endParaRPr lang="ms-MY" sz="1200" b="1"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27" name="Rectangle 26"/>
          <p:cNvSpPr/>
          <p:nvPr/>
        </p:nvSpPr>
        <p:spPr>
          <a:xfrm>
            <a:off x="9337230" y="1793740"/>
            <a:ext cx="1362075" cy="146685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buFont typeface="Arial" panose="020B0604020202020204" pitchFamily="34" charset="0"/>
              <a:buChar char="•"/>
              <a:defRPr/>
            </a:pPr>
            <a:endParaRPr lang="ms-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cxnSp>
        <p:nvCxnSpPr>
          <p:cNvPr id="28" name="Straight Arrow Connector 27"/>
          <p:cNvCxnSpPr/>
          <p:nvPr/>
        </p:nvCxnSpPr>
        <p:spPr>
          <a:xfrm>
            <a:off x="9659492" y="3381240"/>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987854" y="1788978"/>
            <a:ext cx="1227138" cy="1471612"/>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buFont typeface="Arial" panose="020B0604020202020204" pitchFamily="34" charset="0"/>
              <a:buChar char="•"/>
              <a:defRPr/>
            </a:pPr>
            <a:endParaRPr lang="ms-MY" sz="1200" b="1"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cxnSp>
        <p:nvCxnSpPr>
          <p:cNvPr id="30" name="Straight Arrow Connector 29"/>
          <p:cNvCxnSpPr/>
          <p:nvPr/>
        </p:nvCxnSpPr>
        <p:spPr>
          <a:xfrm>
            <a:off x="8651429" y="3381240"/>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idx="4294967295"/>
          </p:nvPr>
        </p:nvSpPr>
        <p:spPr>
          <a:xfrm>
            <a:off x="0" y="0"/>
            <a:ext cx="12204000" cy="432000"/>
          </a:xfrm>
          <a:ln>
            <a:solidFill>
              <a:schemeClr val="tx1"/>
            </a:solidFill>
          </a:ln>
        </p:spPr>
        <p:txBody>
          <a:bodyPr>
            <a:normAutofit/>
          </a:bodyPr>
          <a:lstStyle/>
          <a:p>
            <a:pPr marL="176213"/>
            <a:r>
              <a:rPr lang="ms-MY" sz="2400" b="1" dirty="0">
                <a:latin typeface="Arial" panose="020B0604020202020204" pitchFamily="34" charset="0"/>
                <a:cs typeface="Arial" panose="020B0604020202020204" pitchFamily="34" charset="0"/>
              </a:rPr>
              <a:t>LATAR BELAKANG</a:t>
            </a:r>
          </a:p>
        </p:txBody>
      </p:sp>
      <p:sp>
        <p:nvSpPr>
          <p:cNvPr id="31" name="Subtitle 2"/>
          <p:cNvSpPr txBox="1">
            <a:spLocks/>
          </p:cNvSpPr>
          <p:nvPr/>
        </p:nvSpPr>
        <p:spPr>
          <a:xfrm>
            <a:off x="139700" y="718220"/>
            <a:ext cx="11887200" cy="600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tx1"/>
              </a:buClr>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Latar</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belakang</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keterangan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ringkas</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mengenai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kronologi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projek</a:t>
            </a:r>
            <a:r>
              <a:rPr lang="en-US" sz="1400" dirty="0">
                <a:solidFill>
                  <a:schemeClr val="tx1"/>
                </a:solidFill>
                <a:latin typeface="Arial" panose="020B0604020202020204" pitchFamily="34" charset="0"/>
                <a:cs typeface="Arial" panose="020B0604020202020204" pitchFamily="34" charset="0"/>
              </a:rPr>
              <a:t> (Kos </a:t>
            </a:r>
            <a:r>
              <a:rPr lang="en-US" sz="1400" dirty="0" err="1">
                <a:solidFill>
                  <a:schemeClr val="tx1"/>
                </a:solidFill>
                <a:latin typeface="Arial" panose="020B0604020202020204" pitchFamily="34" charset="0"/>
                <a:cs typeface="Arial" panose="020B0604020202020204" pitchFamily="34" charset="0"/>
              </a:rPr>
              <a:t>Projek</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Punca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Kuasa</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Perubahan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Teknologi</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Pembaharuan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Lesen</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Peningkatan</a:t>
            </a:r>
            <a:r>
              <a:rPr lang="en-US" sz="1400" dirty="0">
                <a:solidFill>
                  <a:schemeClr val="tx1"/>
                </a:solidFill>
                <a:latin typeface="Arial" panose="020B0604020202020204" pitchFamily="34" charset="0"/>
                <a:cs typeface="Arial" panose="020B0604020202020204" pitchFamily="34" charset="0"/>
              </a:rPr>
              <a:t> Platform/</a:t>
            </a:r>
            <a:r>
              <a:rPr lang="en-US" sz="1400" dirty="0" err="1">
                <a:solidFill>
                  <a:schemeClr val="tx1"/>
                </a:solidFill>
                <a:latin typeface="Arial" panose="020B0604020202020204" pitchFamily="34" charset="0"/>
                <a:cs typeface="Arial" panose="020B0604020202020204" pitchFamily="34" charset="0"/>
              </a:rPr>
              <a:t>Peningkatan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Sistem</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Perluasan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Lokasi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Penggunaan</a:t>
            </a:r>
            <a:r>
              <a:rPr lang="en-US" sz="1400" dirty="0">
                <a:solidFill>
                  <a:schemeClr val="tx1"/>
                </a:solidFill>
                <a:latin typeface="Arial" panose="020B0604020202020204" pitchFamily="34" charset="0"/>
                <a:cs typeface="Arial" panose="020B0604020202020204" pitchFamily="34" charset="0"/>
              </a:rPr>
              <a:t>)</a:t>
            </a: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8</a:t>
            </a:fld>
            <a:endParaRPr lang="ms-MY"/>
          </a:p>
        </p:txBody>
      </p:sp>
    </p:spTree>
    <p:extLst>
      <p:ext uri="{BB962C8B-B14F-4D97-AF65-F5344CB8AC3E}">
        <p14:creationId xmlns:p14="http://schemas.microsoft.com/office/powerpoint/2010/main" val="305241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631504" y="836712"/>
          <a:ext cx="8928992"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1631504" y="1484784"/>
            <a:ext cx="8856984" cy="18002"/>
          </a:xfrm>
          <a:prstGeom prst="line">
            <a:avLst/>
          </a:prstGeom>
          <a:ln w="2540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99090" y="1511205"/>
            <a:ext cx="772775" cy="738664"/>
          </a:xfrm>
          <a:prstGeom prst="rect">
            <a:avLst/>
          </a:prstGeom>
          <a:noFill/>
          <a:ln>
            <a:noFill/>
          </a:ln>
        </p:spPr>
        <p:txBody>
          <a:bodyPr wrap="square" rtlCol="0">
            <a:spAutoFit/>
          </a:bodyPr>
          <a:lstStyle/>
          <a:p>
            <a:pPr marL="115888" indent="-115888">
              <a:buFont typeface="Wingdings" pitchFamily="2" charset="2"/>
              <a:buChar char="§"/>
            </a:pPr>
            <a:r>
              <a:rPr lang="en-US" sz="700" dirty="0" err="1">
                <a:latin typeface="Arial" pitchFamily="34" charset="0"/>
                <a:cs typeface="Arial" pitchFamily="34" charset="0"/>
              </a:rPr>
              <a:t>Kegiatan</a:t>
            </a:r>
            <a:r>
              <a:rPr lang="en-US" sz="700" dirty="0">
                <a:latin typeface="Arial" pitchFamily="34" charset="0"/>
                <a:cs typeface="Arial" pitchFamily="34" charset="0"/>
              </a:rPr>
              <a:t> </a:t>
            </a:r>
            <a:r>
              <a:rPr lang="en-US" sz="700" dirty="0" err="1">
                <a:latin typeface="Arial" pitchFamily="34" charset="0"/>
                <a:cs typeface="Arial" pitchFamily="34" charset="0"/>
              </a:rPr>
              <a:t>kecurian</a:t>
            </a:r>
            <a:r>
              <a:rPr lang="en-US" sz="700" dirty="0">
                <a:latin typeface="Arial" pitchFamily="34" charset="0"/>
                <a:cs typeface="Arial" pitchFamily="34" charset="0"/>
              </a:rPr>
              <a:t> </a:t>
            </a:r>
            <a:r>
              <a:rPr lang="en-US" sz="700" dirty="0" err="1">
                <a:latin typeface="Arial" pitchFamily="34" charset="0"/>
                <a:cs typeface="Arial" pitchFamily="34" charset="0"/>
              </a:rPr>
              <a:t>buah</a:t>
            </a:r>
            <a:r>
              <a:rPr lang="en-US" sz="700" dirty="0">
                <a:latin typeface="Arial" pitchFamily="34" charset="0"/>
                <a:cs typeface="Arial" pitchFamily="34" charset="0"/>
              </a:rPr>
              <a:t> </a:t>
            </a:r>
            <a:r>
              <a:rPr lang="en-US" sz="700" dirty="0" err="1">
                <a:latin typeface="Arial" pitchFamily="34" charset="0"/>
                <a:cs typeface="Arial" pitchFamily="34" charset="0"/>
              </a:rPr>
              <a:t>kelapa</a:t>
            </a:r>
            <a:r>
              <a:rPr lang="en-US" sz="700" dirty="0">
                <a:latin typeface="Arial" pitchFamily="34" charset="0"/>
                <a:cs typeface="Arial" pitchFamily="34" charset="0"/>
              </a:rPr>
              <a:t> </a:t>
            </a:r>
            <a:r>
              <a:rPr lang="en-US" sz="700" dirty="0" err="1">
                <a:latin typeface="Arial" pitchFamily="34" charset="0"/>
                <a:cs typeface="Arial" pitchFamily="34" charset="0"/>
              </a:rPr>
              <a:t>sawit</a:t>
            </a:r>
            <a:r>
              <a:rPr lang="en-US" sz="700" dirty="0">
                <a:latin typeface="Arial" pitchFamily="34" charset="0"/>
                <a:cs typeface="Arial" pitchFamily="34" charset="0"/>
              </a:rPr>
              <a:t> </a:t>
            </a:r>
            <a:r>
              <a:rPr lang="en-US" sz="700" dirty="0" err="1">
                <a:latin typeface="Arial" pitchFamily="34" charset="0"/>
                <a:cs typeface="Arial" pitchFamily="34" charset="0"/>
              </a:rPr>
              <a:t>berleluasa</a:t>
            </a:r>
            <a:endParaRPr lang="en-US" sz="700" dirty="0">
              <a:latin typeface="Arial" pitchFamily="34" charset="0"/>
              <a:cs typeface="Arial" pitchFamily="34" charset="0"/>
            </a:endParaRPr>
          </a:p>
        </p:txBody>
      </p:sp>
      <p:sp>
        <p:nvSpPr>
          <p:cNvPr id="13" name="TextBox 12"/>
          <p:cNvSpPr txBox="1"/>
          <p:nvPr/>
        </p:nvSpPr>
        <p:spPr>
          <a:xfrm>
            <a:off x="4727848" y="1507453"/>
            <a:ext cx="964521" cy="1061829"/>
          </a:xfrm>
          <a:prstGeom prst="rect">
            <a:avLst/>
          </a:prstGeom>
          <a:noFill/>
          <a:ln>
            <a:noFill/>
          </a:ln>
        </p:spPr>
        <p:txBody>
          <a:bodyPr wrap="square" rtlCol="0">
            <a:spAutoFit/>
          </a:bodyPr>
          <a:lstStyle/>
          <a:p>
            <a:pPr marL="115888" indent="-115888">
              <a:buFont typeface="Wingdings" pitchFamily="2" charset="2"/>
              <a:buChar char="§"/>
            </a:pPr>
            <a:r>
              <a:rPr lang="en-US" sz="700" dirty="0" err="1">
                <a:solidFill>
                  <a:srgbClr val="FF0000"/>
                </a:solidFill>
                <a:latin typeface="Arial" pitchFamily="34" charset="0"/>
                <a:cs typeface="Arial" pitchFamily="34" charset="0"/>
              </a:rPr>
              <a:t>Kelulusan</a:t>
            </a:r>
            <a:r>
              <a:rPr lang="en-US" sz="700" dirty="0">
                <a:solidFill>
                  <a:srgbClr val="FF0000"/>
                </a:solidFill>
                <a:latin typeface="Arial" pitchFamily="34" charset="0"/>
                <a:cs typeface="Arial" pitchFamily="34" charset="0"/>
              </a:rPr>
              <a:t> TQM MPOB 7/4/2016 </a:t>
            </a:r>
            <a:r>
              <a:rPr lang="en-US" sz="700" dirty="0" err="1">
                <a:solidFill>
                  <a:srgbClr val="FF0000"/>
                </a:solidFill>
                <a:latin typeface="Arial" pitchFamily="34" charset="0"/>
                <a:cs typeface="Arial" pitchFamily="34" charset="0"/>
              </a:rPr>
              <a:t>untuk</a:t>
            </a:r>
            <a:r>
              <a:rPr lang="en-US" sz="700" dirty="0">
                <a:solidFill>
                  <a:srgbClr val="FF0000"/>
                </a:solidFill>
                <a:latin typeface="Arial" pitchFamily="34" charset="0"/>
                <a:cs typeface="Arial" pitchFamily="34" charset="0"/>
              </a:rPr>
              <a:t> </a:t>
            </a:r>
            <a:r>
              <a:rPr lang="en-US" sz="700" dirty="0" err="1">
                <a:solidFill>
                  <a:srgbClr val="FF0000"/>
                </a:solidFill>
                <a:latin typeface="Arial" pitchFamily="34" charset="0"/>
                <a:cs typeface="Arial" pitchFamily="34" charset="0"/>
              </a:rPr>
              <a:t>membangun</a:t>
            </a:r>
            <a:r>
              <a:rPr lang="en-US" sz="700" dirty="0">
                <a:solidFill>
                  <a:srgbClr val="FF0000"/>
                </a:solidFill>
                <a:latin typeface="Arial" pitchFamily="34" charset="0"/>
                <a:cs typeface="Arial" pitchFamily="34" charset="0"/>
              </a:rPr>
              <a:t> </a:t>
            </a:r>
            <a:r>
              <a:rPr lang="en-US" sz="700" dirty="0" err="1">
                <a:solidFill>
                  <a:srgbClr val="FF0000"/>
                </a:solidFill>
                <a:latin typeface="Arial" pitchFamily="34" charset="0"/>
                <a:cs typeface="Arial" pitchFamily="34" charset="0"/>
              </a:rPr>
              <a:t>sistem</a:t>
            </a:r>
            <a:r>
              <a:rPr lang="en-US" sz="700" dirty="0">
                <a:solidFill>
                  <a:srgbClr val="FF0000"/>
                </a:solidFill>
                <a:latin typeface="Arial" pitchFamily="34" charset="0"/>
                <a:cs typeface="Arial" pitchFamily="34" charset="0"/>
              </a:rPr>
              <a:t> </a:t>
            </a:r>
            <a:r>
              <a:rPr lang="en-US" sz="700" dirty="0" err="1">
                <a:solidFill>
                  <a:srgbClr val="FF0000"/>
                </a:solidFill>
                <a:latin typeface="Arial" pitchFamily="34" charset="0"/>
                <a:cs typeface="Arial" pitchFamily="34" charset="0"/>
              </a:rPr>
              <a:t>penguatkuasaan</a:t>
            </a:r>
            <a:r>
              <a:rPr lang="en-US" sz="700" dirty="0">
                <a:solidFill>
                  <a:srgbClr val="FF0000"/>
                </a:solidFill>
                <a:latin typeface="Arial" pitchFamily="34" charset="0"/>
                <a:cs typeface="Arial" pitchFamily="34" charset="0"/>
              </a:rPr>
              <a:t> “FFB Traceability System”</a:t>
            </a:r>
          </a:p>
        </p:txBody>
      </p:sp>
      <p:sp>
        <p:nvSpPr>
          <p:cNvPr id="14" name="TextBox 13"/>
          <p:cNvSpPr txBox="1"/>
          <p:nvPr/>
        </p:nvSpPr>
        <p:spPr>
          <a:xfrm>
            <a:off x="4727848" y="2592540"/>
            <a:ext cx="1080120" cy="415498"/>
          </a:xfrm>
          <a:prstGeom prst="rect">
            <a:avLst/>
          </a:prstGeom>
          <a:noFill/>
          <a:ln>
            <a:noFill/>
          </a:ln>
        </p:spPr>
        <p:txBody>
          <a:bodyPr wrap="square" rtlCol="0">
            <a:spAutoFit/>
          </a:bodyPr>
          <a:lstStyle/>
          <a:p>
            <a:pPr marL="115888" indent="-115888">
              <a:buFont typeface="Wingdings" pitchFamily="2" charset="2"/>
              <a:buChar char="§"/>
            </a:pPr>
            <a:r>
              <a:rPr lang="en-US" sz="700" dirty="0">
                <a:latin typeface="Arial" pitchFamily="34" charset="0"/>
                <a:cs typeface="Arial" pitchFamily="34" charset="0"/>
              </a:rPr>
              <a:t>EU </a:t>
            </a:r>
            <a:r>
              <a:rPr lang="en-US" sz="700" dirty="0" err="1">
                <a:latin typeface="Arial" pitchFamily="34" charset="0"/>
                <a:cs typeface="Arial" pitchFamily="34" charset="0"/>
              </a:rPr>
              <a:t>melarang</a:t>
            </a:r>
            <a:r>
              <a:rPr lang="en-US" sz="700" dirty="0">
                <a:latin typeface="Arial" pitchFamily="34" charset="0"/>
                <a:cs typeface="Arial" pitchFamily="34" charset="0"/>
              </a:rPr>
              <a:t> </a:t>
            </a:r>
            <a:r>
              <a:rPr lang="en-US" sz="700" dirty="0" err="1">
                <a:latin typeface="Arial" pitchFamily="34" charset="0"/>
                <a:cs typeface="Arial" pitchFamily="34" charset="0"/>
              </a:rPr>
              <a:t>pengimportan</a:t>
            </a:r>
            <a:r>
              <a:rPr lang="en-US" sz="700" dirty="0">
                <a:latin typeface="Arial" pitchFamily="34" charset="0"/>
                <a:cs typeface="Arial" pitchFamily="34" charset="0"/>
              </a:rPr>
              <a:t> </a:t>
            </a:r>
            <a:r>
              <a:rPr lang="en-US" sz="700" dirty="0" err="1">
                <a:latin typeface="Arial" pitchFamily="34" charset="0"/>
                <a:cs typeface="Arial" pitchFamily="34" charset="0"/>
              </a:rPr>
              <a:t>minyak</a:t>
            </a:r>
            <a:r>
              <a:rPr lang="en-US" sz="700" dirty="0">
                <a:latin typeface="Arial" pitchFamily="34" charset="0"/>
                <a:cs typeface="Arial" pitchFamily="34" charset="0"/>
              </a:rPr>
              <a:t> </a:t>
            </a:r>
            <a:r>
              <a:rPr lang="en-US" sz="700" dirty="0" err="1">
                <a:latin typeface="Arial" pitchFamily="34" charset="0"/>
                <a:cs typeface="Arial" pitchFamily="34" charset="0"/>
              </a:rPr>
              <a:t>sawit</a:t>
            </a:r>
            <a:endParaRPr lang="en-US" sz="700" dirty="0">
              <a:latin typeface="Arial" pitchFamily="34" charset="0"/>
              <a:cs typeface="Arial" pitchFamily="34" charset="0"/>
            </a:endParaRPr>
          </a:p>
        </p:txBody>
      </p:sp>
      <p:sp>
        <p:nvSpPr>
          <p:cNvPr id="15" name="TextBox 14"/>
          <p:cNvSpPr txBox="1"/>
          <p:nvPr/>
        </p:nvSpPr>
        <p:spPr>
          <a:xfrm>
            <a:off x="6502274" y="1501914"/>
            <a:ext cx="817862" cy="630942"/>
          </a:xfrm>
          <a:prstGeom prst="rect">
            <a:avLst/>
          </a:prstGeom>
          <a:noFill/>
          <a:ln>
            <a:noFill/>
          </a:ln>
        </p:spPr>
        <p:txBody>
          <a:bodyPr wrap="square" rtlCol="0">
            <a:spAutoFit/>
          </a:bodyPr>
          <a:lstStyle/>
          <a:p>
            <a:r>
              <a:rPr lang="en-US" sz="700" dirty="0" err="1">
                <a:latin typeface="Arial" pitchFamily="34" charset="0"/>
                <a:cs typeface="Arial" pitchFamily="34" charset="0"/>
              </a:rPr>
              <a:t>Hebahan</a:t>
            </a:r>
            <a:r>
              <a:rPr lang="en-US" sz="700" dirty="0">
                <a:latin typeface="Arial" pitchFamily="34" charset="0"/>
                <a:cs typeface="Arial" pitchFamily="34" charset="0"/>
              </a:rPr>
              <a:t> </a:t>
            </a:r>
            <a:r>
              <a:rPr lang="en-US" sz="700" dirty="0" err="1">
                <a:latin typeface="Arial" pitchFamily="34" charset="0"/>
                <a:cs typeface="Arial" pitchFamily="34" charset="0"/>
              </a:rPr>
              <a:t>untuk</a:t>
            </a:r>
            <a:r>
              <a:rPr lang="en-US" sz="700" dirty="0">
                <a:latin typeface="Arial" pitchFamily="34" charset="0"/>
                <a:cs typeface="Arial" pitchFamily="34" charset="0"/>
              </a:rPr>
              <a:t> </a:t>
            </a:r>
            <a:r>
              <a:rPr lang="en-US" sz="700" dirty="0" err="1">
                <a:latin typeface="Arial" pitchFamily="34" charset="0"/>
                <a:cs typeface="Arial" pitchFamily="34" charset="0"/>
              </a:rPr>
              <a:t>mewajibkan</a:t>
            </a:r>
            <a:r>
              <a:rPr lang="en-US" sz="700" dirty="0">
                <a:latin typeface="Arial" pitchFamily="34" charset="0"/>
                <a:cs typeface="Arial" pitchFamily="34" charset="0"/>
              </a:rPr>
              <a:t> </a:t>
            </a:r>
            <a:r>
              <a:rPr lang="en-US" sz="700" dirty="0" err="1">
                <a:latin typeface="Arial" pitchFamily="34" charset="0"/>
                <a:cs typeface="Arial" pitchFamily="34" charset="0"/>
              </a:rPr>
              <a:t>pensijilan</a:t>
            </a:r>
            <a:r>
              <a:rPr lang="en-US" sz="700" dirty="0">
                <a:latin typeface="Arial" pitchFamily="34" charset="0"/>
                <a:cs typeface="Arial" pitchFamily="34" charset="0"/>
              </a:rPr>
              <a:t> MSPO </a:t>
            </a:r>
            <a:r>
              <a:rPr lang="en-US" sz="700" dirty="0" err="1">
                <a:latin typeface="Arial" pitchFamily="34" charset="0"/>
                <a:cs typeface="Arial" pitchFamily="34" charset="0"/>
              </a:rPr>
              <a:t>kepada</a:t>
            </a:r>
            <a:r>
              <a:rPr lang="en-US" sz="700" dirty="0">
                <a:latin typeface="Arial" pitchFamily="34" charset="0"/>
                <a:cs typeface="Arial" pitchFamily="34" charset="0"/>
              </a:rPr>
              <a:t> </a:t>
            </a:r>
            <a:r>
              <a:rPr lang="en-US" sz="700" dirty="0" err="1">
                <a:latin typeface="Arial" pitchFamily="34" charset="0"/>
                <a:cs typeface="Arial" pitchFamily="34" charset="0"/>
              </a:rPr>
              <a:t>industri</a:t>
            </a:r>
            <a:r>
              <a:rPr lang="en-US" sz="700" dirty="0">
                <a:latin typeface="Arial" pitchFamily="34" charset="0"/>
                <a:cs typeface="Arial" pitchFamily="34" charset="0"/>
              </a:rPr>
              <a:t> </a:t>
            </a:r>
            <a:r>
              <a:rPr lang="en-US" sz="700" dirty="0" err="1">
                <a:latin typeface="Arial" pitchFamily="34" charset="0"/>
                <a:cs typeface="Arial" pitchFamily="34" charset="0"/>
              </a:rPr>
              <a:t>sawit</a:t>
            </a:r>
            <a:endParaRPr lang="en-US" sz="700" dirty="0">
              <a:latin typeface="Arial" pitchFamily="34" charset="0"/>
              <a:cs typeface="Arial" pitchFamily="34" charset="0"/>
            </a:endParaRPr>
          </a:p>
        </p:txBody>
      </p:sp>
      <p:sp>
        <p:nvSpPr>
          <p:cNvPr id="16" name="TextBox 15"/>
          <p:cNvSpPr txBox="1"/>
          <p:nvPr/>
        </p:nvSpPr>
        <p:spPr>
          <a:xfrm>
            <a:off x="2415656" y="1772816"/>
            <a:ext cx="944041" cy="307777"/>
          </a:xfrm>
          <a:prstGeom prst="rect">
            <a:avLst/>
          </a:prstGeom>
          <a:noFill/>
          <a:ln>
            <a:noFill/>
          </a:ln>
        </p:spPr>
        <p:txBody>
          <a:bodyPr wrap="square" rtlCol="0">
            <a:spAutoFit/>
          </a:bodyPr>
          <a:lstStyle/>
          <a:p>
            <a:r>
              <a:rPr lang="en-US" sz="700" dirty="0" err="1">
                <a:latin typeface="Arial" pitchFamily="34" charset="0"/>
                <a:cs typeface="Arial" pitchFamily="34" charset="0"/>
              </a:rPr>
              <a:t>Sistem</a:t>
            </a:r>
            <a:r>
              <a:rPr lang="en-US" sz="700" dirty="0">
                <a:latin typeface="Arial" pitchFamily="34" charset="0"/>
                <a:cs typeface="Arial" pitchFamily="34" charset="0"/>
              </a:rPr>
              <a:t> </a:t>
            </a:r>
            <a:r>
              <a:rPr lang="en-US" sz="700" dirty="0" err="1">
                <a:latin typeface="Arial" pitchFamily="34" charset="0"/>
                <a:cs typeface="Arial" pitchFamily="34" charset="0"/>
              </a:rPr>
              <a:t>MyLesen</a:t>
            </a:r>
            <a:r>
              <a:rPr lang="en-US" sz="700" dirty="0">
                <a:latin typeface="Arial" pitchFamily="34" charset="0"/>
                <a:cs typeface="Arial" pitchFamily="34" charset="0"/>
              </a:rPr>
              <a:t> </a:t>
            </a:r>
            <a:r>
              <a:rPr lang="en-US" sz="700" dirty="0" err="1">
                <a:latin typeface="Arial" pitchFamily="34" charset="0"/>
                <a:cs typeface="Arial" pitchFamily="34" charset="0"/>
              </a:rPr>
              <a:t>mula</a:t>
            </a:r>
            <a:r>
              <a:rPr lang="en-US" sz="700" dirty="0">
                <a:latin typeface="Arial" pitchFamily="34" charset="0"/>
                <a:cs typeface="Arial" pitchFamily="34" charset="0"/>
              </a:rPr>
              <a:t> </a:t>
            </a:r>
            <a:r>
              <a:rPr lang="en-US" sz="700" dirty="0" err="1">
                <a:latin typeface="Arial" pitchFamily="34" charset="0"/>
                <a:cs typeface="Arial" pitchFamily="34" charset="0"/>
              </a:rPr>
              <a:t>beroperasi</a:t>
            </a:r>
            <a:endParaRPr lang="en-US" sz="700" dirty="0">
              <a:latin typeface="Arial" pitchFamily="34" charset="0"/>
              <a:cs typeface="Arial" pitchFamily="34" charset="0"/>
            </a:endParaRPr>
          </a:p>
        </p:txBody>
      </p:sp>
      <p:sp>
        <p:nvSpPr>
          <p:cNvPr id="17" name="TextBox 16"/>
          <p:cNvSpPr txBox="1"/>
          <p:nvPr/>
        </p:nvSpPr>
        <p:spPr>
          <a:xfrm>
            <a:off x="3237970" y="1754722"/>
            <a:ext cx="897998" cy="523220"/>
          </a:xfrm>
          <a:prstGeom prst="rect">
            <a:avLst/>
          </a:prstGeom>
          <a:noFill/>
          <a:ln>
            <a:noFill/>
          </a:ln>
        </p:spPr>
        <p:txBody>
          <a:bodyPr wrap="square" rtlCol="0">
            <a:spAutoFit/>
          </a:bodyPr>
          <a:lstStyle/>
          <a:p>
            <a:r>
              <a:rPr lang="en-US" sz="700" dirty="0" err="1">
                <a:latin typeface="Arial" pitchFamily="34" charset="0"/>
                <a:cs typeface="Arial" pitchFamily="34" charset="0"/>
              </a:rPr>
              <a:t>Sistem</a:t>
            </a:r>
            <a:r>
              <a:rPr lang="en-US" sz="700" dirty="0">
                <a:latin typeface="Arial" pitchFamily="34" charset="0"/>
                <a:cs typeface="Arial" pitchFamily="34" charset="0"/>
              </a:rPr>
              <a:t> </a:t>
            </a:r>
            <a:r>
              <a:rPr lang="en-US" sz="700" dirty="0" err="1">
                <a:latin typeface="Arial" pitchFamily="34" charset="0"/>
                <a:cs typeface="Arial" pitchFamily="34" charset="0"/>
              </a:rPr>
              <a:t>Pemantauan</a:t>
            </a:r>
            <a:r>
              <a:rPr lang="en-US" sz="700" dirty="0">
                <a:latin typeface="Arial" pitchFamily="34" charset="0"/>
                <a:cs typeface="Arial" pitchFamily="34" charset="0"/>
              </a:rPr>
              <a:t> </a:t>
            </a:r>
            <a:r>
              <a:rPr lang="en-US" sz="700" dirty="0" err="1">
                <a:latin typeface="Arial" pitchFamily="34" charset="0"/>
                <a:cs typeface="Arial" pitchFamily="34" charset="0"/>
              </a:rPr>
              <a:t>Sawit</a:t>
            </a:r>
            <a:r>
              <a:rPr lang="en-US" sz="700" dirty="0">
                <a:latin typeface="Arial" pitchFamily="34" charset="0"/>
                <a:cs typeface="Arial" pitchFamily="34" charset="0"/>
              </a:rPr>
              <a:t> (SPS) </a:t>
            </a:r>
            <a:r>
              <a:rPr lang="en-US" sz="700" dirty="0" err="1">
                <a:latin typeface="Arial" pitchFamily="34" charset="0"/>
                <a:cs typeface="Arial" pitchFamily="34" charset="0"/>
              </a:rPr>
              <a:t>mula</a:t>
            </a:r>
            <a:r>
              <a:rPr lang="en-US" sz="700" dirty="0">
                <a:latin typeface="Arial" pitchFamily="34" charset="0"/>
                <a:cs typeface="Arial" pitchFamily="34" charset="0"/>
              </a:rPr>
              <a:t> </a:t>
            </a:r>
            <a:r>
              <a:rPr lang="en-US" sz="700" dirty="0" err="1">
                <a:latin typeface="Arial" pitchFamily="34" charset="0"/>
                <a:cs typeface="Arial" pitchFamily="34" charset="0"/>
              </a:rPr>
              <a:t>beroperasi</a:t>
            </a:r>
            <a:endParaRPr lang="en-US" sz="700" dirty="0">
              <a:latin typeface="Arial" pitchFamily="34" charset="0"/>
              <a:cs typeface="Arial" pitchFamily="34" charset="0"/>
            </a:endParaRPr>
          </a:p>
        </p:txBody>
      </p:sp>
      <p:sp>
        <p:nvSpPr>
          <p:cNvPr id="18" name="TextBox 17"/>
          <p:cNvSpPr txBox="1"/>
          <p:nvPr/>
        </p:nvSpPr>
        <p:spPr>
          <a:xfrm>
            <a:off x="3331270" y="3450174"/>
            <a:ext cx="884319" cy="630942"/>
          </a:xfrm>
          <a:prstGeom prst="rect">
            <a:avLst/>
          </a:prstGeom>
          <a:noFill/>
          <a:ln>
            <a:noFill/>
          </a:ln>
        </p:spPr>
        <p:txBody>
          <a:bodyPr wrap="square" rtlCol="0">
            <a:spAutoFit/>
          </a:bodyPr>
          <a:lstStyle/>
          <a:p>
            <a:r>
              <a:rPr lang="en-US" sz="700" dirty="0" err="1">
                <a:latin typeface="Arial" pitchFamily="34" charset="0"/>
                <a:cs typeface="Arial" pitchFamily="34" charset="0"/>
              </a:rPr>
              <a:t>Pusat</a:t>
            </a:r>
            <a:r>
              <a:rPr lang="en-US" sz="700" dirty="0">
                <a:latin typeface="Arial" pitchFamily="34" charset="0"/>
                <a:cs typeface="Arial" pitchFamily="34" charset="0"/>
              </a:rPr>
              <a:t> </a:t>
            </a:r>
            <a:r>
              <a:rPr lang="en-US" sz="700" dirty="0" err="1">
                <a:latin typeface="Arial" pitchFamily="34" charset="0"/>
                <a:cs typeface="Arial" pitchFamily="34" charset="0"/>
              </a:rPr>
              <a:t>Kawalan</a:t>
            </a:r>
            <a:r>
              <a:rPr lang="en-US" sz="700" dirty="0">
                <a:latin typeface="Arial" pitchFamily="34" charset="0"/>
                <a:cs typeface="Arial" pitchFamily="34" charset="0"/>
              </a:rPr>
              <a:t> SPS </a:t>
            </a:r>
            <a:r>
              <a:rPr lang="en-US" sz="700" dirty="0" err="1">
                <a:latin typeface="Arial" pitchFamily="34" charset="0"/>
                <a:cs typeface="Arial" pitchFamily="34" charset="0"/>
              </a:rPr>
              <a:t>dibangunkan</a:t>
            </a:r>
            <a:r>
              <a:rPr lang="en-US" sz="700" dirty="0">
                <a:latin typeface="Arial" pitchFamily="34" charset="0"/>
                <a:cs typeface="Arial" pitchFamily="34" charset="0"/>
              </a:rPr>
              <a:t> di </a:t>
            </a:r>
            <a:r>
              <a:rPr lang="en-US" sz="700" dirty="0" err="1">
                <a:latin typeface="Arial" pitchFamily="34" charset="0"/>
                <a:cs typeface="Arial" pitchFamily="34" charset="0"/>
              </a:rPr>
              <a:t>Wisma</a:t>
            </a:r>
            <a:r>
              <a:rPr lang="en-US" sz="700" dirty="0">
                <a:latin typeface="Arial" pitchFamily="34" charset="0"/>
                <a:cs typeface="Arial" pitchFamily="34" charset="0"/>
              </a:rPr>
              <a:t> </a:t>
            </a:r>
            <a:r>
              <a:rPr lang="en-US" sz="700" dirty="0" err="1">
                <a:latin typeface="Arial" pitchFamily="34" charset="0"/>
                <a:cs typeface="Arial" pitchFamily="34" charset="0"/>
              </a:rPr>
              <a:t>Sawit</a:t>
            </a:r>
            <a:r>
              <a:rPr lang="en-US" sz="700" dirty="0">
                <a:latin typeface="Arial" pitchFamily="34" charset="0"/>
                <a:cs typeface="Arial" pitchFamily="34" charset="0"/>
              </a:rPr>
              <a:t>, </a:t>
            </a:r>
            <a:r>
              <a:rPr lang="en-US" sz="700" dirty="0" err="1">
                <a:latin typeface="Arial" pitchFamily="34" charset="0"/>
                <a:cs typeface="Arial" pitchFamily="34" charset="0"/>
              </a:rPr>
              <a:t>Kelana</a:t>
            </a:r>
            <a:r>
              <a:rPr lang="en-US" sz="700" dirty="0">
                <a:latin typeface="Arial" pitchFamily="34" charset="0"/>
                <a:cs typeface="Arial" pitchFamily="34" charset="0"/>
              </a:rPr>
              <a:t> Jaya</a:t>
            </a:r>
          </a:p>
        </p:txBody>
      </p:sp>
      <p:sp>
        <p:nvSpPr>
          <p:cNvPr id="19" name="TextBox 18"/>
          <p:cNvSpPr txBox="1"/>
          <p:nvPr/>
        </p:nvSpPr>
        <p:spPr>
          <a:xfrm>
            <a:off x="1606666" y="3026981"/>
            <a:ext cx="840684" cy="630942"/>
          </a:xfrm>
          <a:prstGeom prst="rect">
            <a:avLst/>
          </a:prstGeom>
          <a:noFill/>
          <a:ln>
            <a:noFill/>
          </a:ln>
        </p:spPr>
        <p:txBody>
          <a:bodyPr wrap="square" rtlCol="0">
            <a:spAutoFit/>
          </a:bodyPr>
          <a:lstStyle/>
          <a:p>
            <a:pPr algn="just"/>
            <a:r>
              <a:rPr lang="en-US" sz="700" dirty="0" err="1">
                <a:latin typeface="Arial" pitchFamily="34" charset="0"/>
                <a:cs typeface="Arial" pitchFamily="34" charset="0"/>
              </a:rPr>
              <a:t>Pusat</a:t>
            </a:r>
            <a:r>
              <a:rPr lang="en-US" sz="700" dirty="0">
                <a:latin typeface="Arial" pitchFamily="34" charset="0"/>
                <a:cs typeface="Arial" pitchFamily="34" charset="0"/>
              </a:rPr>
              <a:t> Data di </a:t>
            </a:r>
            <a:r>
              <a:rPr lang="en-US" sz="700" dirty="0" err="1">
                <a:latin typeface="Arial" pitchFamily="34" charset="0"/>
                <a:cs typeface="Arial" pitchFamily="34" charset="0"/>
              </a:rPr>
              <a:t>Wisma</a:t>
            </a:r>
            <a:r>
              <a:rPr lang="en-US" sz="700" dirty="0">
                <a:latin typeface="Arial" pitchFamily="34" charset="0"/>
                <a:cs typeface="Arial" pitchFamily="34" charset="0"/>
              </a:rPr>
              <a:t> </a:t>
            </a:r>
            <a:r>
              <a:rPr lang="en-US" sz="700" dirty="0" err="1">
                <a:latin typeface="Arial" pitchFamily="34" charset="0"/>
                <a:cs typeface="Arial" pitchFamily="34" charset="0"/>
              </a:rPr>
              <a:t>Sawit</a:t>
            </a:r>
            <a:r>
              <a:rPr lang="en-US" sz="700" dirty="0">
                <a:latin typeface="Arial" pitchFamily="34" charset="0"/>
                <a:cs typeface="Arial" pitchFamily="34" charset="0"/>
              </a:rPr>
              <a:t> </a:t>
            </a:r>
            <a:r>
              <a:rPr lang="en-US" sz="700" dirty="0" err="1">
                <a:latin typeface="Arial" pitchFamily="34" charset="0"/>
                <a:cs typeface="Arial" pitchFamily="34" charset="0"/>
              </a:rPr>
              <a:t>telah</a:t>
            </a:r>
            <a:r>
              <a:rPr lang="en-US" sz="700" dirty="0">
                <a:latin typeface="Arial" pitchFamily="34" charset="0"/>
                <a:cs typeface="Arial" pitchFamily="34" charset="0"/>
              </a:rPr>
              <a:t> </a:t>
            </a:r>
            <a:r>
              <a:rPr lang="en-US" sz="700" dirty="0" err="1">
                <a:latin typeface="Arial" pitchFamily="34" charset="0"/>
                <a:cs typeface="Arial" pitchFamily="34" charset="0"/>
              </a:rPr>
              <a:t>tersedia</a:t>
            </a:r>
            <a:r>
              <a:rPr lang="en-US" sz="700" dirty="0">
                <a:latin typeface="Arial" pitchFamily="34" charset="0"/>
                <a:cs typeface="Arial" pitchFamily="34" charset="0"/>
              </a:rPr>
              <a:t> </a:t>
            </a:r>
            <a:r>
              <a:rPr lang="en-US" sz="700" dirty="0" err="1">
                <a:latin typeface="Arial" pitchFamily="34" charset="0"/>
                <a:cs typeface="Arial" pitchFamily="34" charset="0"/>
              </a:rPr>
              <a:t>sejak</a:t>
            </a:r>
            <a:r>
              <a:rPr lang="en-US" sz="700" dirty="0">
                <a:latin typeface="Arial" pitchFamily="34" charset="0"/>
                <a:cs typeface="Arial" pitchFamily="34" charset="0"/>
              </a:rPr>
              <a:t> PORLA 90an</a:t>
            </a:r>
          </a:p>
        </p:txBody>
      </p:sp>
      <p:sp>
        <p:nvSpPr>
          <p:cNvPr id="20" name="TextBox 19"/>
          <p:cNvSpPr txBox="1"/>
          <p:nvPr/>
        </p:nvSpPr>
        <p:spPr>
          <a:xfrm>
            <a:off x="8040216" y="1531708"/>
            <a:ext cx="936104" cy="630942"/>
          </a:xfrm>
          <a:prstGeom prst="rect">
            <a:avLst/>
          </a:prstGeom>
          <a:noFill/>
          <a:ln>
            <a:noFill/>
          </a:ln>
        </p:spPr>
        <p:txBody>
          <a:bodyPr wrap="square" rtlCol="0">
            <a:spAutoFit/>
          </a:bodyPr>
          <a:lstStyle/>
          <a:p>
            <a:r>
              <a:rPr lang="en-US" sz="700" dirty="0" err="1">
                <a:latin typeface="Arial" pitchFamily="34" charset="0"/>
                <a:cs typeface="Arial" pitchFamily="34" charset="0"/>
              </a:rPr>
              <a:t>Bermula</a:t>
            </a:r>
            <a:r>
              <a:rPr lang="en-US" sz="700" dirty="0">
                <a:latin typeface="Arial" pitchFamily="34" charset="0"/>
                <a:cs typeface="Arial" pitchFamily="34" charset="0"/>
              </a:rPr>
              <a:t> 01.01.2020 </a:t>
            </a:r>
            <a:r>
              <a:rPr lang="en-US" sz="700" dirty="0" err="1">
                <a:latin typeface="Arial" pitchFamily="34" charset="0"/>
                <a:cs typeface="Arial" pitchFamily="34" charset="0"/>
              </a:rPr>
              <a:t>pensijilan</a:t>
            </a:r>
            <a:r>
              <a:rPr lang="en-US" sz="700" dirty="0">
                <a:latin typeface="Arial" pitchFamily="34" charset="0"/>
                <a:cs typeface="Arial" pitchFamily="34" charset="0"/>
              </a:rPr>
              <a:t> MSPO </a:t>
            </a:r>
            <a:r>
              <a:rPr lang="en-US" sz="700" dirty="0" err="1">
                <a:latin typeface="Arial" pitchFamily="34" charset="0"/>
                <a:cs typeface="Arial" pitchFamily="34" charset="0"/>
              </a:rPr>
              <a:t>kepada</a:t>
            </a:r>
            <a:r>
              <a:rPr lang="en-US" sz="700" dirty="0">
                <a:latin typeface="Arial" pitchFamily="34" charset="0"/>
                <a:cs typeface="Arial" pitchFamily="34" charset="0"/>
              </a:rPr>
              <a:t> </a:t>
            </a:r>
            <a:r>
              <a:rPr lang="en-US" sz="700" dirty="0" err="1">
                <a:latin typeface="Arial" pitchFamily="34" charset="0"/>
                <a:cs typeface="Arial" pitchFamily="34" charset="0"/>
              </a:rPr>
              <a:t>industri</a:t>
            </a:r>
            <a:r>
              <a:rPr lang="en-US" sz="700" dirty="0">
                <a:latin typeface="Arial" pitchFamily="34" charset="0"/>
                <a:cs typeface="Arial" pitchFamily="34" charset="0"/>
              </a:rPr>
              <a:t> </a:t>
            </a:r>
            <a:r>
              <a:rPr lang="en-US" sz="700" dirty="0" err="1">
                <a:latin typeface="Arial" pitchFamily="34" charset="0"/>
                <a:cs typeface="Arial" pitchFamily="34" charset="0"/>
              </a:rPr>
              <a:t>sawit</a:t>
            </a:r>
            <a:r>
              <a:rPr lang="en-US" sz="700" dirty="0">
                <a:latin typeface="Arial" pitchFamily="34" charset="0"/>
                <a:cs typeface="Arial" pitchFamily="34" charset="0"/>
              </a:rPr>
              <a:t> </a:t>
            </a:r>
            <a:r>
              <a:rPr lang="en-US" sz="700" dirty="0" err="1">
                <a:latin typeface="Arial" pitchFamily="34" charset="0"/>
                <a:cs typeface="Arial" pitchFamily="34" charset="0"/>
              </a:rPr>
              <a:t>adalah</a:t>
            </a:r>
            <a:r>
              <a:rPr lang="en-US" sz="700" dirty="0">
                <a:latin typeface="Arial" pitchFamily="34" charset="0"/>
                <a:cs typeface="Arial" pitchFamily="34" charset="0"/>
              </a:rPr>
              <a:t> </a:t>
            </a:r>
            <a:r>
              <a:rPr lang="en-US" sz="700" dirty="0" err="1">
                <a:latin typeface="Arial" pitchFamily="34" charset="0"/>
                <a:cs typeface="Arial" pitchFamily="34" charset="0"/>
              </a:rPr>
              <a:t>wajib</a:t>
            </a:r>
            <a:endParaRPr lang="en-US" sz="700" dirty="0">
              <a:latin typeface="Arial" pitchFamily="34" charset="0"/>
              <a:cs typeface="Arial" pitchFamily="34" charset="0"/>
            </a:endParaRPr>
          </a:p>
        </p:txBody>
      </p:sp>
      <p:sp>
        <p:nvSpPr>
          <p:cNvPr id="22" name="TextBox 21"/>
          <p:cNvSpPr txBox="1"/>
          <p:nvPr/>
        </p:nvSpPr>
        <p:spPr>
          <a:xfrm>
            <a:off x="7248128" y="2689176"/>
            <a:ext cx="1008110" cy="307777"/>
          </a:xfrm>
          <a:prstGeom prst="rect">
            <a:avLst/>
          </a:prstGeom>
          <a:noFill/>
          <a:ln>
            <a:noFill/>
          </a:ln>
        </p:spPr>
        <p:txBody>
          <a:bodyPr wrap="square" rtlCol="0">
            <a:spAutoFit/>
          </a:bodyPr>
          <a:lstStyle/>
          <a:p>
            <a:r>
              <a:rPr lang="en-US" sz="700" dirty="0" err="1">
                <a:latin typeface="Arial" pitchFamily="34" charset="0"/>
                <a:cs typeface="Arial" pitchFamily="34" charset="0"/>
              </a:rPr>
              <a:t>Pembelian</a:t>
            </a:r>
            <a:r>
              <a:rPr lang="en-US" sz="700" dirty="0">
                <a:latin typeface="Arial" pitchFamily="34" charset="0"/>
                <a:cs typeface="Arial" pitchFamily="34" charset="0"/>
              </a:rPr>
              <a:t> </a:t>
            </a:r>
            <a:r>
              <a:rPr lang="en-US" sz="700" dirty="0" err="1">
                <a:latin typeface="Arial" pitchFamily="34" charset="0"/>
                <a:cs typeface="Arial" pitchFamily="34" charset="0"/>
              </a:rPr>
              <a:t>Perkakasan</a:t>
            </a:r>
            <a:r>
              <a:rPr lang="en-US" sz="700" dirty="0">
                <a:latin typeface="Arial" pitchFamily="34" charset="0"/>
                <a:cs typeface="Arial" pitchFamily="34" charset="0"/>
              </a:rPr>
              <a:t> server</a:t>
            </a:r>
          </a:p>
        </p:txBody>
      </p:sp>
      <p:sp>
        <p:nvSpPr>
          <p:cNvPr id="27" name="TextBox 26"/>
          <p:cNvSpPr txBox="1"/>
          <p:nvPr/>
        </p:nvSpPr>
        <p:spPr>
          <a:xfrm>
            <a:off x="4084162" y="2215362"/>
            <a:ext cx="735896" cy="1061829"/>
          </a:xfrm>
          <a:prstGeom prst="rect">
            <a:avLst/>
          </a:prstGeom>
          <a:noFill/>
          <a:ln>
            <a:noFill/>
          </a:ln>
        </p:spPr>
        <p:txBody>
          <a:bodyPr wrap="square" rtlCol="0">
            <a:spAutoFit/>
          </a:bodyPr>
          <a:lstStyle/>
          <a:p>
            <a:pPr marL="115888" indent="-115888">
              <a:buFont typeface="Wingdings" pitchFamily="2" charset="2"/>
              <a:buChar char="§"/>
            </a:pPr>
            <a:r>
              <a:rPr lang="en-US" sz="700" dirty="0" err="1">
                <a:latin typeface="Arial" pitchFamily="34" charset="0"/>
                <a:cs typeface="Arial" pitchFamily="34" charset="0"/>
              </a:rPr>
              <a:t>Permulaan</a:t>
            </a:r>
            <a:r>
              <a:rPr lang="en-US" sz="700" dirty="0">
                <a:latin typeface="Arial" pitchFamily="34" charset="0"/>
                <a:cs typeface="Arial" pitchFamily="34" charset="0"/>
              </a:rPr>
              <a:t> Skim MSPO </a:t>
            </a:r>
            <a:r>
              <a:rPr lang="en-US" sz="700" dirty="0" err="1">
                <a:latin typeface="Arial" pitchFamily="34" charset="0"/>
                <a:cs typeface="Arial" pitchFamily="34" charset="0"/>
              </a:rPr>
              <a:t>oleh</a:t>
            </a:r>
            <a:r>
              <a:rPr lang="en-US" sz="700" dirty="0">
                <a:latin typeface="Arial" pitchFamily="34" charset="0"/>
                <a:cs typeface="Arial" pitchFamily="34" charset="0"/>
              </a:rPr>
              <a:t> MPOCC </a:t>
            </a:r>
            <a:r>
              <a:rPr lang="en-US" sz="700" dirty="0" err="1">
                <a:latin typeface="Arial" pitchFamily="34" charset="0"/>
                <a:cs typeface="Arial" pitchFamily="34" charset="0"/>
              </a:rPr>
              <a:t>dan</a:t>
            </a:r>
            <a:r>
              <a:rPr lang="en-US" sz="700" dirty="0">
                <a:latin typeface="Arial" pitchFamily="34" charset="0"/>
                <a:cs typeface="Arial" pitchFamily="34" charset="0"/>
              </a:rPr>
              <a:t> </a:t>
            </a:r>
            <a:r>
              <a:rPr lang="en-US" sz="700" dirty="0" err="1">
                <a:latin typeface="Arial" pitchFamily="34" charset="0"/>
                <a:cs typeface="Arial" pitchFamily="34" charset="0"/>
              </a:rPr>
              <a:t>pensijilan</a:t>
            </a:r>
            <a:r>
              <a:rPr lang="en-US" sz="700" dirty="0">
                <a:latin typeface="Arial" pitchFamily="34" charset="0"/>
                <a:cs typeface="Arial" pitchFamily="34" charset="0"/>
              </a:rPr>
              <a:t> </a:t>
            </a:r>
            <a:r>
              <a:rPr lang="en-US" sz="700" dirty="0" err="1">
                <a:latin typeface="Arial" pitchFamily="34" charset="0"/>
                <a:cs typeface="Arial" pitchFamily="34" charset="0"/>
              </a:rPr>
              <a:t>secara</a:t>
            </a:r>
            <a:r>
              <a:rPr lang="en-US" sz="700" dirty="0">
                <a:latin typeface="Arial" pitchFamily="34" charset="0"/>
                <a:cs typeface="Arial" pitchFamily="34" charset="0"/>
              </a:rPr>
              <a:t> </a:t>
            </a:r>
            <a:r>
              <a:rPr lang="en-US" sz="700" dirty="0" err="1">
                <a:latin typeface="Arial" pitchFamily="34" charset="0"/>
                <a:cs typeface="Arial" pitchFamily="34" charset="0"/>
              </a:rPr>
              <a:t>sukarela</a:t>
            </a:r>
            <a:r>
              <a:rPr lang="en-US" sz="700" dirty="0">
                <a:latin typeface="Arial" pitchFamily="34" charset="0"/>
                <a:cs typeface="Arial" pitchFamily="34" charset="0"/>
              </a:rPr>
              <a:t> </a:t>
            </a:r>
          </a:p>
        </p:txBody>
      </p:sp>
      <p:sp>
        <p:nvSpPr>
          <p:cNvPr id="28" name="TextBox 27"/>
          <p:cNvSpPr txBox="1"/>
          <p:nvPr/>
        </p:nvSpPr>
        <p:spPr>
          <a:xfrm>
            <a:off x="2492374" y="2103287"/>
            <a:ext cx="775481" cy="523220"/>
          </a:xfrm>
          <a:prstGeom prst="rect">
            <a:avLst/>
          </a:prstGeom>
          <a:solidFill>
            <a:schemeClr val="accent6">
              <a:lumMod val="40000"/>
              <a:lumOff val="60000"/>
            </a:schemeClr>
          </a:solidFill>
        </p:spPr>
        <p:txBody>
          <a:bodyPr wrap="square" rtlCol="0">
            <a:spAutoFit/>
          </a:bodyPr>
          <a:lstStyle/>
          <a:p>
            <a:r>
              <a:rPr lang="en-MY" sz="700" b="1" dirty="0">
                <a:latin typeface="Arial Narrow" panose="020B0606020202030204" pitchFamily="34" charset="0"/>
              </a:rPr>
              <a:t>OS : Win. </a:t>
            </a:r>
            <a:r>
              <a:rPr lang="en-MY" sz="700" b="1" dirty="0" err="1">
                <a:latin typeface="Arial Narrow" panose="020B0606020202030204" pitchFamily="34" charset="0"/>
              </a:rPr>
              <a:t>Svr</a:t>
            </a:r>
            <a:endParaRPr lang="en-MY" sz="700" b="1" dirty="0">
              <a:latin typeface="Arial Narrow" panose="020B0606020202030204" pitchFamily="34" charset="0"/>
            </a:endParaRPr>
          </a:p>
          <a:p>
            <a:r>
              <a:rPr lang="en-MY" sz="700" b="1" dirty="0">
                <a:latin typeface="Arial Narrow" panose="020B0606020202030204" pitchFamily="34" charset="0"/>
              </a:rPr>
              <a:t>DB : SQL </a:t>
            </a:r>
            <a:r>
              <a:rPr lang="en-MY" sz="700" b="1" dirty="0" err="1">
                <a:latin typeface="Arial Narrow" panose="020B0606020202030204" pitchFamily="34" charset="0"/>
              </a:rPr>
              <a:t>Svr</a:t>
            </a:r>
            <a:endParaRPr lang="en-MY" sz="700" b="1" dirty="0">
              <a:latin typeface="Arial Narrow" panose="020B0606020202030204" pitchFamily="34" charset="0"/>
            </a:endParaRPr>
          </a:p>
          <a:p>
            <a:r>
              <a:rPr lang="en-MY" sz="700" b="1" dirty="0">
                <a:latin typeface="Arial Narrow" panose="020B0606020202030204" pitchFamily="34" charset="0"/>
              </a:rPr>
              <a:t>Kos : RMXXX</a:t>
            </a:r>
          </a:p>
          <a:p>
            <a:r>
              <a:rPr lang="en-MY" sz="700" b="1" i="1" dirty="0">
                <a:latin typeface="Arial Narrow" panose="020B0606020202030204" pitchFamily="34" charset="0"/>
              </a:rPr>
              <a:t>Outsourcing</a:t>
            </a:r>
          </a:p>
        </p:txBody>
      </p:sp>
      <p:sp>
        <p:nvSpPr>
          <p:cNvPr id="29" name="TextBox 28"/>
          <p:cNvSpPr txBox="1"/>
          <p:nvPr/>
        </p:nvSpPr>
        <p:spPr>
          <a:xfrm>
            <a:off x="2510262" y="3119585"/>
            <a:ext cx="757592" cy="523220"/>
          </a:xfrm>
          <a:prstGeom prst="rect">
            <a:avLst/>
          </a:prstGeom>
          <a:solidFill>
            <a:schemeClr val="accent6">
              <a:lumMod val="40000"/>
              <a:lumOff val="60000"/>
            </a:schemeClr>
          </a:solidFill>
        </p:spPr>
        <p:txBody>
          <a:bodyPr wrap="square" rtlCol="0">
            <a:spAutoFit/>
          </a:bodyPr>
          <a:lstStyle/>
          <a:p>
            <a:r>
              <a:rPr lang="en-MY" sz="700" b="1" dirty="0">
                <a:latin typeface="Arial Narrow" panose="020B0606020202030204" pitchFamily="34" charset="0"/>
              </a:rPr>
              <a:t>OS : Linux</a:t>
            </a:r>
          </a:p>
          <a:p>
            <a:r>
              <a:rPr lang="en-MY" sz="700" b="1" dirty="0">
                <a:latin typeface="Arial Narrow" panose="020B0606020202030204" pitchFamily="34" charset="0"/>
              </a:rPr>
              <a:t>DB : MySQL</a:t>
            </a:r>
          </a:p>
          <a:p>
            <a:r>
              <a:rPr lang="en-MY" sz="700" b="1" dirty="0">
                <a:latin typeface="Arial Narrow" panose="020B0606020202030204" pitchFamily="34" charset="0"/>
              </a:rPr>
              <a:t>Kos : RMXXX</a:t>
            </a:r>
          </a:p>
          <a:p>
            <a:r>
              <a:rPr lang="en-MY" sz="700" b="1" i="1" dirty="0">
                <a:latin typeface="Arial Narrow" panose="020B0606020202030204" pitchFamily="34" charset="0"/>
              </a:rPr>
              <a:t>Outsourcing</a:t>
            </a:r>
          </a:p>
        </p:txBody>
      </p:sp>
      <p:sp>
        <p:nvSpPr>
          <p:cNvPr id="30" name="TextBox 29"/>
          <p:cNvSpPr txBox="1"/>
          <p:nvPr/>
        </p:nvSpPr>
        <p:spPr>
          <a:xfrm>
            <a:off x="3331269" y="2257175"/>
            <a:ext cx="776948" cy="630942"/>
          </a:xfrm>
          <a:prstGeom prst="rect">
            <a:avLst/>
          </a:prstGeom>
          <a:solidFill>
            <a:schemeClr val="accent6">
              <a:lumMod val="40000"/>
              <a:lumOff val="60000"/>
            </a:schemeClr>
          </a:solidFill>
        </p:spPr>
        <p:txBody>
          <a:bodyPr wrap="square" rtlCol="0">
            <a:spAutoFit/>
          </a:bodyPr>
          <a:lstStyle/>
          <a:p>
            <a:r>
              <a:rPr lang="en-MY" sz="700" b="1" dirty="0">
                <a:latin typeface="Arial Narrow" panose="020B0606020202030204" pitchFamily="34" charset="0"/>
              </a:rPr>
              <a:t>OS : Window Server</a:t>
            </a:r>
          </a:p>
          <a:p>
            <a:r>
              <a:rPr lang="en-MY" sz="700" b="1" dirty="0">
                <a:latin typeface="Arial Narrow" panose="020B0606020202030204" pitchFamily="34" charset="0"/>
              </a:rPr>
              <a:t>DB : SQL Server</a:t>
            </a:r>
          </a:p>
          <a:p>
            <a:r>
              <a:rPr lang="en-MY" sz="700" b="1" dirty="0">
                <a:latin typeface="Arial Narrow" panose="020B0606020202030204" pitchFamily="34" charset="0"/>
              </a:rPr>
              <a:t>Kos : RMXXX</a:t>
            </a:r>
          </a:p>
          <a:p>
            <a:r>
              <a:rPr lang="en-MY" sz="700" b="1" i="1" dirty="0">
                <a:latin typeface="Arial Narrow" panose="020B0606020202030204" pitchFamily="34" charset="0"/>
              </a:rPr>
              <a:t>Outsourcing</a:t>
            </a:r>
          </a:p>
        </p:txBody>
      </p:sp>
      <p:sp>
        <p:nvSpPr>
          <p:cNvPr id="31" name="TextBox 30"/>
          <p:cNvSpPr txBox="1"/>
          <p:nvPr/>
        </p:nvSpPr>
        <p:spPr>
          <a:xfrm>
            <a:off x="4793369" y="3343501"/>
            <a:ext cx="1144303" cy="307777"/>
          </a:xfrm>
          <a:prstGeom prst="rect">
            <a:avLst/>
          </a:prstGeom>
          <a:noFill/>
          <a:ln>
            <a:noFill/>
          </a:ln>
        </p:spPr>
        <p:txBody>
          <a:bodyPr wrap="square" rtlCol="0">
            <a:spAutoFit/>
          </a:bodyPr>
          <a:lstStyle/>
          <a:p>
            <a:r>
              <a:rPr lang="en-US" sz="700" dirty="0" err="1">
                <a:latin typeface="Arial" pitchFamily="34" charset="0"/>
                <a:cs typeface="Arial" pitchFamily="34" charset="0"/>
              </a:rPr>
              <a:t>Penambahbaikan</a:t>
            </a:r>
            <a:r>
              <a:rPr lang="en-US" sz="700" dirty="0">
                <a:latin typeface="Arial" pitchFamily="34" charset="0"/>
                <a:cs typeface="Arial" pitchFamily="34" charset="0"/>
              </a:rPr>
              <a:t> </a:t>
            </a:r>
            <a:r>
              <a:rPr lang="en-US" sz="700" dirty="0" err="1">
                <a:latin typeface="Arial" pitchFamily="34" charset="0"/>
                <a:cs typeface="Arial" pitchFamily="34" charset="0"/>
              </a:rPr>
              <a:t>MyLesen</a:t>
            </a:r>
            <a:r>
              <a:rPr lang="en-US" sz="700" dirty="0">
                <a:latin typeface="Arial" pitchFamily="34" charset="0"/>
                <a:cs typeface="Arial" pitchFamily="34" charset="0"/>
              </a:rPr>
              <a:t> </a:t>
            </a:r>
            <a:r>
              <a:rPr lang="en-US" sz="700" dirty="0" err="1">
                <a:latin typeface="Arial" pitchFamily="34" charset="0"/>
                <a:cs typeface="Arial" pitchFamily="34" charset="0"/>
              </a:rPr>
              <a:t>Fasa</a:t>
            </a:r>
            <a:r>
              <a:rPr lang="en-US" sz="700" dirty="0">
                <a:latin typeface="Arial" pitchFamily="34" charset="0"/>
                <a:cs typeface="Arial" pitchFamily="34" charset="0"/>
              </a:rPr>
              <a:t> 1</a:t>
            </a:r>
          </a:p>
        </p:txBody>
      </p:sp>
      <p:sp>
        <p:nvSpPr>
          <p:cNvPr id="32" name="TextBox 31"/>
          <p:cNvSpPr txBox="1"/>
          <p:nvPr/>
        </p:nvSpPr>
        <p:spPr>
          <a:xfrm>
            <a:off x="4897786" y="3697868"/>
            <a:ext cx="794583" cy="523220"/>
          </a:xfrm>
          <a:prstGeom prst="rect">
            <a:avLst/>
          </a:prstGeom>
          <a:solidFill>
            <a:schemeClr val="accent6">
              <a:lumMod val="40000"/>
              <a:lumOff val="60000"/>
            </a:schemeClr>
          </a:solidFill>
        </p:spPr>
        <p:txBody>
          <a:bodyPr wrap="square" rtlCol="0">
            <a:spAutoFit/>
          </a:bodyPr>
          <a:lstStyle/>
          <a:p>
            <a:r>
              <a:rPr lang="en-MY" sz="700" b="1" dirty="0">
                <a:latin typeface="Arial Narrow" panose="020B0606020202030204" pitchFamily="34" charset="0"/>
              </a:rPr>
              <a:t>OS : Win. Server</a:t>
            </a:r>
          </a:p>
          <a:p>
            <a:r>
              <a:rPr lang="en-MY" sz="700" b="1" dirty="0">
                <a:latin typeface="Arial Narrow" panose="020B0606020202030204" pitchFamily="34" charset="0"/>
              </a:rPr>
              <a:t>DB : SQL Server</a:t>
            </a:r>
          </a:p>
          <a:p>
            <a:r>
              <a:rPr lang="en-MY" sz="700" b="1" dirty="0">
                <a:latin typeface="Arial Narrow" panose="020B0606020202030204" pitchFamily="34" charset="0"/>
              </a:rPr>
              <a:t>Kos : RMXXX</a:t>
            </a:r>
          </a:p>
          <a:p>
            <a:r>
              <a:rPr lang="en-MY" sz="700" b="1" i="1" dirty="0">
                <a:latin typeface="Arial Narrow" panose="020B0606020202030204" pitchFamily="34" charset="0"/>
              </a:rPr>
              <a:t>Outsourcing</a:t>
            </a:r>
          </a:p>
        </p:txBody>
      </p:sp>
      <p:sp>
        <p:nvSpPr>
          <p:cNvPr id="33" name="TextBox 32"/>
          <p:cNvSpPr txBox="1"/>
          <p:nvPr/>
        </p:nvSpPr>
        <p:spPr>
          <a:xfrm>
            <a:off x="6371956" y="2425339"/>
            <a:ext cx="948180" cy="307777"/>
          </a:xfrm>
          <a:prstGeom prst="rect">
            <a:avLst/>
          </a:prstGeom>
          <a:noFill/>
          <a:ln>
            <a:noFill/>
          </a:ln>
        </p:spPr>
        <p:txBody>
          <a:bodyPr wrap="square" rtlCol="0">
            <a:spAutoFit/>
          </a:bodyPr>
          <a:lstStyle/>
          <a:p>
            <a:r>
              <a:rPr lang="en-US" sz="700" dirty="0" err="1">
                <a:latin typeface="Arial" pitchFamily="34" charset="0"/>
                <a:cs typeface="Arial" pitchFamily="34" charset="0"/>
              </a:rPr>
              <a:t>Penambahbaikan</a:t>
            </a:r>
            <a:r>
              <a:rPr lang="en-US" sz="700" dirty="0">
                <a:latin typeface="Arial" pitchFamily="34" charset="0"/>
                <a:cs typeface="Arial" pitchFamily="34" charset="0"/>
              </a:rPr>
              <a:t> </a:t>
            </a:r>
            <a:r>
              <a:rPr lang="en-US" sz="700" dirty="0" err="1">
                <a:latin typeface="Arial" pitchFamily="34" charset="0"/>
                <a:cs typeface="Arial" pitchFamily="34" charset="0"/>
              </a:rPr>
              <a:t>MyLesen</a:t>
            </a:r>
            <a:r>
              <a:rPr lang="en-US" sz="700" dirty="0">
                <a:latin typeface="Arial" pitchFamily="34" charset="0"/>
                <a:cs typeface="Arial" pitchFamily="34" charset="0"/>
              </a:rPr>
              <a:t> </a:t>
            </a:r>
            <a:r>
              <a:rPr lang="en-US" sz="700" dirty="0" err="1">
                <a:latin typeface="Arial" pitchFamily="34" charset="0"/>
                <a:cs typeface="Arial" pitchFamily="34" charset="0"/>
              </a:rPr>
              <a:t>Fasa</a:t>
            </a:r>
            <a:r>
              <a:rPr lang="en-US" sz="700" dirty="0">
                <a:latin typeface="Arial" pitchFamily="34" charset="0"/>
                <a:cs typeface="Arial" pitchFamily="34" charset="0"/>
              </a:rPr>
              <a:t> 2</a:t>
            </a:r>
          </a:p>
        </p:txBody>
      </p:sp>
      <p:sp>
        <p:nvSpPr>
          <p:cNvPr id="34" name="TextBox 33"/>
          <p:cNvSpPr txBox="1"/>
          <p:nvPr/>
        </p:nvSpPr>
        <p:spPr>
          <a:xfrm>
            <a:off x="6456041" y="2770138"/>
            <a:ext cx="831707" cy="738664"/>
          </a:xfrm>
          <a:prstGeom prst="rect">
            <a:avLst/>
          </a:prstGeom>
          <a:solidFill>
            <a:schemeClr val="accent6">
              <a:lumMod val="40000"/>
              <a:lumOff val="60000"/>
            </a:schemeClr>
          </a:solidFill>
        </p:spPr>
        <p:txBody>
          <a:bodyPr wrap="square" rtlCol="0">
            <a:spAutoFit/>
          </a:bodyPr>
          <a:lstStyle/>
          <a:p>
            <a:r>
              <a:rPr lang="en-MY" sz="700" b="1" dirty="0">
                <a:latin typeface="Arial Narrow" panose="020B0606020202030204" pitchFamily="34" charset="0"/>
              </a:rPr>
              <a:t>OS : Window Server</a:t>
            </a:r>
          </a:p>
          <a:p>
            <a:r>
              <a:rPr lang="en-MY" sz="700" b="1" dirty="0">
                <a:latin typeface="Arial Narrow" panose="020B0606020202030204" pitchFamily="34" charset="0"/>
              </a:rPr>
              <a:t>DB : SQL Server</a:t>
            </a:r>
          </a:p>
          <a:p>
            <a:r>
              <a:rPr lang="en-MY" sz="700" b="1" dirty="0">
                <a:latin typeface="Arial Narrow" panose="020B0606020202030204" pitchFamily="34" charset="0"/>
              </a:rPr>
              <a:t>Kos : RM530,000.00</a:t>
            </a:r>
          </a:p>
          <a:p>
            <a:r>
              <a:rPr lang="en-MY" sz="700" b="1" i="1" dirty="0">
                <a:latin typeface="Arial Narrow" panose="020B0606020202030204" pitchFamily="34" charset="0"/>
              </a:rPr>
              <a:t>Outsourcing</a:t>
            </a:r>
          </a:p>
        </p:txBody>
      </p:sp>
      <p:sp>
        <p:nvSpPr>
          <p:cNvPr id="35" name="TextBox 34"/>
          <p:cNvSpPr txBox="1"/>
          <p:nvPr/>
        </p:nvSpPr>
        <p:spPr>
          <a:xfrm>
            <a:off x="6384033" y="3609817"/>
            <a:ext cx="1089175" cy="307777"/>
          </a:xfrm>
          <a:prstGeom prst="rect">
            <a:avLst/>
          </a:prstGeom>
          <a:noFill/>
          <a:ln>
            <a:noFill/>
          </a:ln>
        </p:spPr>
        <p:txBody>
          <a:bodyPr wrap="square" rtlCol="0">
            <a:spAutoFit/>
          </a:bodyPr>
          <a:lstStyle/>
          <a:p>
            <a:r>
              <a:rPr lang="en-US" sz="700" dirty="0" err="1">
                <a:latin typeface="Arial" pitchFamily="34" charset="0"/>
                <a:cs typeface="Arial" pitchFamily="34" charset="0"/>
              </a:rPr>
              <a:t>Penambahbaikan</a:t>
            </a:r>
            <a:r>
              <a:rPr lang="en-US" sz="700" dirty="0">
                <a:latin typeface="Arial" pitchFamily="34" charset="0"/>
                <a:cs typeface="Arial" pitchFamily="34" charset="0"/>
              </a:rPr>
              <a:t> </a:t>
            </a:r>
          </a:p>
          <a:p>
            <a:r>
              <a:rPr lang="en-US" sz="700" dirty="0">
                <a:latin typeface="Arial" pitchFamily="34" charset="0"/>
                <a:cs typeface="Arial" pitchFamily="34" charset="0"/>
              </a:rPr>
              <a:t>e-</a:t>
            </a:r>
            <a:r>
              <a:rPr lang="en-US" sz="700" dirty="0" err="1">
                <a:latin typeface="Arial" pitchFamily="34" charset="0"/>
                <a:cs typeface="Arial" pitchFamily="34" charset="0"/>
              </a:rPr>
              <a:t>LesenPK</a:t>
            </a:r>
            <a:endParaRPr lang="en-US" sz="700" dirty="0">
              <a:latin typeface="Arial" pitchFamily="34" charset="0"/>
              <a:cs typeface="Arial" pitchFamily="34" charset="0"/>
            </a:endParaRPr>
          </a:p>
        </p:txBody>
      </p:sp>
      <p:sp>
        <p:nvSpPr>
          <p:cNvPr id="37" name="TextBox 36"/>
          <p:cNvSpPr txBox="1"/>
          <p:nvPr/>
        </p:nvSpPr>
        <p:spPr>
          <a:xfrm>
            <a:off x="6456041" y="3938197"/>
            <a:ext cx="831707" cy="523220"/>
          </a:xfrm>
          <a:prstGeom prst="rect">
            <a:avLst/>
          </a:prstGeom>
          <a:solidFill>
            <a:schemeClr val="accent6">
              <a:lumMod val="40000"/>
              <a:lumOff val="60000"/>
            </a:schemeClr>
          </a:solidFill>
        </p:spPr>
        <p:txBody>
          <a:bodyPr wrap="square" rtlCol="0">
            <a:spAutoFit/>
          </a:bodyPr>
          <a:lstStyle/>
          <a:p>
            <a:r>
              <a:rPr lang="en-MY" sz="700" b="1" dirty="0">
                <a:latin typeface="Arial Narrow" panose="020B0606020202030204" pitchFamily="34" charset="0"/>
              </a:rPr>
              <a:t>OS : Linux</a:t>
            </a:r>
          </a:p>
          <a:p>
            <a:r>
              <a:rPr lang="en-MY" sz="700" b="1" dirty="0">
                <a:latin typeface="Arial Narrow" panose="020B0606020202030204" pitchFamily="34" charset="0"/>
              </a:rPr>
              <a:t>DB : MySQL</a:t>
            </a:r>
          </a:p>
          <a:p>
            <a:r>
              <a:rPr lang="en-MY" sz="700" b="1" dirty="0">
                <a:latin typeface="Arial Narrow" panose="020B0606020202030204" pitchFamily="34" charset="0"/>
              </a:rPr>
              <a:t>Kos : RMXXX</a:t>
            </a:r>
          </a:p>
          <a:p>
            <a:r>
              <a:rPr lang="en-MY" sz="700" b="1" i="1" dirty="0">
                <a:latin typeface="Arial Narrow" panose="020B0606020202030204" pitchFamily="34" charset="0"/>
              </a:rPr>
              <a:t>Outsourcing</a:t>
            </a:r>
          </a:p>
        </p:txBody>
      </p:sp>
      <p:sp>
        <p:nvSpPr>
          <p:cNvPr id="40" name="TextBox 39"/>
          <p:cNvSpPr txBox="1"/>
          <p:nvPr/>
        </p:nvSpPr>
        <p:spPr>
          <a:xfrm>
            <a:off x="2423593" y="2723972"/>
            <a:ext cx="818449" cy="415498"/>
          </a:xfrm>
          <a:prstGeom prst="rect">
            <a:avLst/>
          </a:prstGeom>
          <a:noFill/>
          <a:ln>
            <a:noFill/>
          </a:ln>
        </p:spPr>
        <p:txBody>
          <a:bodyPr wrap="square" rtlCol="0">
            <a:spAutoFit/>
          </a:bodyPr>
          <a:lstStyle/>
          <a:p>
            <a:r>
              <a:rPr lang="en-US" sz="700" dirty="0" err="1">
                <a:latin typeface="Arial" pitchFamily="34" charset="0"/>
                <a:cs typeface="Arial" pitchFamily="34" charset="0"/>
              </a:rPr>
              <a:t>Sistem</a:t>
            </a:r>
            <a:r>
              <a:rPr lang="en-US" sz="700" dirty="0">
                <a:latin typeface="Arial" pitchFamily="34" charset="0"/>
                <a:cs typeface="Arial" pitchFamily="34" charset="0"/>
              </a:rPr>
              <a:t> e-</a:t>
            </a:r>
            <a:r>
              <a:rPr lang="en-US" sz="700" dirty="0" err="1">
                <a:latin typeface="Arial" pitchFamily="34" charset="0"/>
                <a:cs typeface="Arial" pitchFamily="34" charset="0"/>
              </a:rPr>
              <a:t>LesenPK</a:t>
            </a:r>
            <a:r>
              <a:rPr lang="en-US" sz="700" dirty="0">
                <a:latin typeface="Arial" pitchFamily="34" charset="0"/>
                <a:cs typeface="Arial" pitchFamily="34" charset="0"/>
              </a:rPr>
              <a:t> </a:t>
            </a:r>
            <a:r>
              <a:rPr lang="en-US" sz="700" dirty="0" err="1">
                <a:latin typeface="Arial" pitchFamily="34" charset="0"/>
                <a:cs typeface="Arial" pitchFamily="34" charset="0"/>
              </a:rPr>
              <a:t>mula</a:t>
            </a:r>
            <a:r>
              <a:rPr lang="en-US" sz="700" dirty="0">
                <a:latin typeface="Arial" pitchFamily="34" charset="0"/>
                <a:cs typeface="Arial" pitchFamily="34" charset="0"/>
              </a:rPr>
              <a:t> </a:t>
            </a:r>
            <a:r>
              <a:rPr lang="en-US" sz="700" dirty="0" err="1">
                <a:latin typeface="Arial" pitchFamily="34" charset="0"/>
                <a:cs typeface="Arial" pitchFamily="34" charset="0"/>
              </a:rPr>
              <a:t>beroperasi</a:t>
            </a:r>
            <a:endParaRPr lang="en-US" sz="700" dirty="0">
              <a:latin typeface="Arial" pitchFamily="34" charset="0"/>
              <a:cs typeface="Arial" pitchFamily="34" charset="0"/>
            </a:endParaRPr>
          </a:p>
        </p:txBody>
      </p:sp>
      <p:sp>
        <p:nvSpPr>
          <p:cNvPr id="41" name="TextBox 40"/>
          <p:cNvSpPr txBox="1"/>
          <p:nvPr/>
        </p:nvSpPr>
        <p:spPr>
          <a:xfrm>
            <a:off x="1590059" y="1538698"/>
            <a:ext cx="825597" cy="21602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700" dirty="0">
                <a:solidFill>
                  <a:schemeClr val="tx1"/>
                </a:solidFill>
              </a:rPr>
              <a:t>SISTEM</a:t>
            </a:r>
          </a:p>
        </p:txBody>
      </p:sp>
      <p:sp>
        <p:nvSpPr>
          <p:cNvPr id="44" name="TextBox 43"/>
          <p:cNvSpPr txBox="1"/>
          <p:nvPr/>
        </p:nvSpPr>
        <p:spPr>
          <a:xfrm>
            <a:off x="3331270" y="3169791"/>
            <a:ext cx="788531" cy="230387"/>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700" dirty="0">
                <a:solidFill>
                  <a:schemeClr val="tx1"/>
                </a:solidFill>
              </a:rPr>
              <a:t>PUSAT KAWALAN</a:t>
            </a:r>
          </a:p>
        </p:txBody>
      </p:sp>
      <p:sp>
        <p:nvSpPr>
          <p:cNvPr id="48" name="TextBox 47"/>
          <p:cNvSpPr txBox="1"/>
          <p:nvPr/>
        </p:nvSpPr>
        <p:spPr>
          <a:xfrm>
            <a:off x="1690392" y="2799831"/>
            <a:ext cx="729074" cy="218666"/>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700" dirty="0">
                <a:solidFill>
                  <a:schemeClr val="tx1"/>
                </a:solidFill>
              </a:rPr>
              <a:t>PUSAT DATA</a:t>
            </a:r>
          </a:p>
        </p:txBody>
      </p:sp>
      <p:sp>
        <p:nvSpPr>
          <p:cNvPr id="49" name="TextBox 48"/>
          <p:cNvSpPr txBox="1"/>
          <p:nvPr/>
        </p:nvSpPr>
        <p:spPr>
          <a:xfrm>
            <a:off x="7316668" y="2486734"/>
            <a:ext cx="664888" cy="216730"/>
          </a:xfrm>
          <a:prstGeom prst="rect">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spcBef>
                <a:spcPct val="0"/>
              </a:spcBef>
            </a:pPr>
            <a:r>
              <a:rPr lang="en-US" sz="700" dirty="0">
                <a:solidFill>
                  <a:schemeClr val="tx1"/>
                </a:solidFill>
              </a:rPr>
              <a:t>INFRA </a:t>
            </a:r>
          </a:p>
          <a:p>
            <a:pPr algn="ctr" defTabSz="622300">
              <a:spcBef>
                <a:spcPct val="0"/>
              </a:spcBef>
            </a:pPr>
            <a:r>
              <a:rPr lang="en-US" sz="700" dirty="0">
                <a:solidFill>
                  <a:schemeClr val="tx1"/>
                </a:solidFill>
              </a:rPr>
              <a:t>e-TRACE</a:t>
            </a:r>
          </a:p>
        </p:txBody>
      </p:sp>
      <p:graphicFrame>
        <p:nvGraphicFramePr>
          <p:cNvPr id="8" name="Table 7"/>
          <p:cNvGraphicFramePr>
            <a:graphicFrameLocks noGrp="1"/>
          </p:cNvGraphicFramePr>
          <p:nvPr>
            <p:extLst/>
          </p:nvPr>
        </p:nvGraphicFramePr>
        <p:xfrm>
          <a:off x="1554355" y="5490930"/>
          <a:ext cx="5934032" cy="1362054"/>
        </p:xfrm>
        <a:graphic>
          <a:graphicData uri="http://schemas.openxmlformats.org/drawingml/2006/table">
            <a:tbl>
              <a:tblPr firstRow="1" bandRow="1">
                <a:tableStyleId>{073A0DAA-6AF3-43AB-8588-CEC1D06C72B9}</a:tableStyleId>
              </a:tblPr>
              <a:tblGrid>
                <a:gridCol w="2468593">
                  <a:extLst>
                    <a:ext uri="{9D8B030D-6E8A-4147-A177-3AD203B41FA5}">
                      <a16:colId xmlns:a16="http://schemas.microsoft.com/office/drawing/2014/main" val="20000"/>
                    </a:ext>
                  </a:extLst>
                </a:gridCol>
                <a:gridCol w="3465439">
                  <a:extLst>
                    <a:ext uri="{9D8B030D-6E8A-4147-A177-3AD203B41FA5}">
                      <a16:colId xmlns:a16="http://schemas.microsoft.com/office/drawing/2014/main" val="20001"/>
                    </a:ext>
                  </a:extLst>
                </a:gridCol>
              </a:tblGrid>
              <a:tr h="187889">
                <a:tc gridSpan="2">
                  <a:txBody>
                    <a:bodyPr/>
                    <a:lstStyle/>
                    <a:p>
                      <a:pPr algn="ctr"/>
                      <a:r>
                        <a:rPr lang="en-MY" sz="800" dirty="0" err="1">
                          <a:latin typeface="Arial" panose="020B0604020202020204" pitchFamily="34" charset="0"/>
                          <a:cs typeface="Arial" panose="020B0604020202020204" pitchFamily="34" charset="0"/>
                        </a:rPr>
                        <a:t>Petunjuk</a:t>
                      </a:r>
                      <a:endParaRPr lang="en-MY" sz="800" dirty="0">
                        <a:solidFill>
                          <a:schemeClr val="tx1"/>
                        </a:solidFill>
                        <a:latin typeface="Arial" panose="020B0604020202020204" pitchFamily="34" charset="0"/>
                        <a:cs typeface="Arial" panose="020B0604020202020204" pitchFamily="34" charset="0"/>
                      </a:endParaRPr>
                    </a:p>
                  </a:txBody>
                  <a:tcPr>
                    <a:solidFill>
                      <a:schemeClr val="accent2"/>
                    </a:solidFill>
                  </a:tcPr>
                </a:tc>
                <a:tc hMerge="1">
                  <a:txBody>
                    <a:bodyPr/>
                    <a:lstStyle/>
                    <a:p>
                      <a:endParaRPr lang="en-MY" sz="9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87889">
                <a:tc>
                  <a:txBody>
                    <a:bodyPr/>
                    <a:lstStyle/>
                    <a:p>
                      <a:r>
                        <a:rPr lang="en-US" sz="800" dirty="0" err="1">
                          <a:solidFill>
                            <a:schemeClr val="bg1"/>
                          </a:solidFill>
                          <a:latin typeface="Arial" panose="020B0604020202020204" pitchFamily="34" charset="0"/>
                          <a:cs typeface="Arial" panose="020B0604020202020204" pitchFamily="34" charset="0"/>
                        </a:rPr>
                        <a:t>Sistem</a:t>
                      </a:r>
                      <a:endParaRPr lang="en-MY" sz="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r>
                        <a:rPr lang="en-US" sz="800" dirty="0" err="1">
                          <a:solidFill>
                            <a:schemeClr val="bg1"/>
                          </a:solidFill>
                          <a:latin typeface="Arial" panose="020B0604020202020204" pitchFamily="34" charset="0"/>
                          <a:cs typeface="Arial" panose="020B0604020202020204" pitchFamily="34" charset="0"/>
                        </a:rPr>
                        <a:t>Pengguna</a:t>
                      </a:r>
                      <a:endParaRPr lang="en-MY" sz="800" dirty="0">
                        <a:solidFill>
                          <a:schemeClr val="bg1"/>
                        </a:solidFill>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0004"/>
                  </a:ext>
                </a:extLst>
              </a:tr>
              <a:tr h="195179">
                <a:tc>
                  <a:txBody>
                    <a:bodyPr/>
                    <a:lstStyle/>
                    <a:p>
                      <a:r>
                        <a:rPr lang="en-MY" sz="800" dirty="0" err="1">
                          <a:solidFill>
                            <a:schemeClr val="tx1"/>
                          </a:solidFill>
                          <a:latin typeface="Arial" panose="020B0604020202020204" pitchFamily="34" charset="0"/>
                          <a:cs typeface="Arial" panose="020B0604020202020204" pitchFamily="34" charset="0"/>
                        </a:rPr>
                        <a:t>Sistem</a:t>
                      </a:r>
                      <a:r>
                        <a:rPr lang="en-MY" sz="800" baseline="0" dirty="0">
                          <a:solidFill>
                            <a:schemeClr val="tx1"/>
                          </a:solidFill>
                          <a:latin typeface="Arial" panose="020B0604020202020204" pitchFamily="34" charset="0"/>
                          <a:cs typeface="Arial" panose="020B0604020202020204" pitchFamily="34" charset="0"/>
                        </a:rPr>
                        <a:t> </a:t>
                      </a:r>
                      <a:r>
                        <a:rPr lang="en-MY" sz="800" baseline="0" dirty="0" err="1">
                          <a:solidFill>
                            <a:schemeClr val="tx1"/>
                          </a:solidFill>
                          <a:latin typeface="Arial" panose="020B0604020202020204" pitchFamily="34" charset="0"/>
                          <a:cs typeface="Arial" panose="020B0604020202020204" pitchFamily="34" charset="0"/>
                        </a:rPr>
                        <a:t>Pelesenan</a:t>
                      </a:r>
                      <a:r>
                        <a:rPr lang="en-MY" sz="800" baseline="0" dirty="0">
                          <a:solidFill>
                            <a:schemeClr val="tx1"/>
                          </a:solidFill>
                          <a:latin typeface="Arial" panose="020B0604020202020204" pitchFamily="34" charset="0"/>
                          <a:cs typeface="Arial" panose="020B0604020202020204" pitchFamily="34" charset="0"/>
                        </a:rPr>
                        <a:t> </a:t>
                      </a:r>
                      <a:r>
                        <a:rPr lang="en-MY" sz="800" baseline="0" dirty="0" err="1">
                          <a:solidFill>
                            <a:schemeClr val="tx1"/>
                          </a:solidFill>
                          <a:latin typeface="Arial" panose="020B0604020202020204" pitchFamily="34" charset="0"/>
                          <a:cs typeface="Arial" panose="020B0604020202020204" pitchFamily="34" charset="0"/>
                        </a:rPr>
                        <a:t>Kategori</a:t>
                      </a:r>
                      <a:r>
                        <a:rPr lang="en-MY" sz="800" baseline="0" dirty="0">
                          <a:solidFill>
                            <a:schemeClr val="tx1"/>
                          </a:solidFill>
                          <a:latin typeface="Arial" panose="020B0604020202020204" pitchFamily="34" charset="0"/>
                          <a:cs typeface="Arial" panose="020B0604020202020204" pitchFamily="34" charset="0"/>
                        </a:rPr>
                        <a:t> </a:t>
                      </a:r>
                      <a:r>
                        <a:rPr lang="en-MY" sz="800" baseline="0" dirty="0" err="1">
                          <a:solidFill>
                            <a:schemeClr val="tx1"/>
                          </a:solidFill>
                          <a:latin typeface="Arial" panose="020B0604020202020204" pitchFamily="34" charset="0"/>
                          <a:cs typeface="Arial" panose="020B0604020202020204" pitchFamily="34" charset="0"/>
                        </a:rPr>
                        <a:t>Utama</a:t>
                      </a:r>
                      <a:r>
                        <a:rPr lang="en-MY" sz="800" baseline="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MyLesen</a:t>
                      </a:r>
                      <a:r>
                        <a:rPr lang="en-MY" sz="800" dirty="0">
                          <a:solidFill>
                            <a:schemeClr val="tx1"/>
                          </a:solidFill>
                          <a:latin typeface="Arial" panose="020B0604020202020204" pitchFamily="34" charset="0"/>
                          <a:cs typeface="Arial" panose="020B0604020202020204" pitchFamily="34" charset="0"/>
                        </a:rPr>
                        <a:t>)</a:t>
                      </a:r>
                    </a:p>
                  </a:txBody>
                  <a:tcPr/>
                </a:tc>
                <a:tc>
                  <a:txBody>
                    <a:bodyPr/>
                    <a:lstStyle/>
                    <a:p>
                      <a:r>
                        <a:rPr lang="en-MY" sz="800" dirty="0" err="1">
                          <a:solidFill>
                            <a:schemeClr val="tx1"/>
                          </a:solidFill>
                          <a:latin typeface="Arial" panose="020B0604020202020204" pitchFamily="34" charset="0"/>
                          <a:cs typeface="Arial" panose="020B0604020202020204" pitchFamily="34" charset="0"/>
                        </a:rPr>
                        <a:t>Kakitangan</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Pelesenan</a:t>
                      </a:r>
                      <a:r>
                        <a:rPr lang="en-MY" sz="800" dirty="0">
                          <a:solidFill>
                            <a:schemeClr val="tx1"/>
                          </a:solidFill>
                          <a:latin typeface="Arial" panose="020B0604020202020204" pitchFamily="34" charset="0"/>
                          <a:cs typeface="Arial" panose="020B0604020202020204" pitchFamily="34" charset="0"/>
                        </a:rPr>
                        <a:t> MPOB, </a:t>
                      </a:r>
                      <a:r>
                        <a:rPr lang="en-MY" sz="800" dirty="0" err="1">
                          <a:solidFill>
                            <a:schemeClr val="tx1"/>
                          </a:solidFill>
                          <a:latin typeface="Arial" panose="020B0604020202020204" pitchFamily="34" charset="0"/>
                          <a:cs typeface="Arial" panose="020B0604020202020204" pitchFamily="34" charset="0"/>
                        </a:rPr>
                        <a:t>Pelesen</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Kategori</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Utama</a:t>
                      </a:r>
                      <a:endParaRPr lang="en-MY" sz="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97843">
                <a:tc>
                  <a:txBody>
                    <a:bodyPr/>
                    <a:lstStyle/>
                    <a:p>
                      <a:r>
                        <a:rPr lang="en-MY" sz="800" dirty="0" err="1">
                          <a:solidFill>
                            <a:schemeClr val="tx1"/>
                          </a:solidFill>
                          <a:latin typeface="Arial" panose="020B0604020202020204" pitchFamily="34" charset="0"/>
                          <a:cs typeface="Arial" panose="020B0604020202020204" pitchFamily="34" charset="0"/>
                        </a:rPr>
                        <a:t>Sistem</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Pelesenan</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Pekebun</a:t>
                      </a:r>
                      <a:r>
                        <a:rPr lang="en-MY" sz="800" dirty="0">
                          <a:solidFill>
                            <a:schemeClr val="tx1"/>
                          </a:solidFill>
                          <a:latin typeface="Arial" panose="020B0604020202020204" pitchFamily="34" charset="0"/>
                          <a:cs typeface="Arial" panose="020B0604020202020204" pitchFamily="34" charset="0"/>
                        </a:rPr>
                        <a:t> Kecil</a:t>
                      </a:r>
                      <a:r>
                        <a:rPr lang="en-MY" sz="800" baseline="0" dirty="0">
                          <a:solidFill>
                            <a:schemeClr val="tx1"/>
                          </a:solidFill>
                          <a:latin typeface="Arial" panose="020B0604020202020204" pitchFamily="34" charset="0"/>
                          <a:cs typeface="Arial" panose="020B0604020202020204" pitchFamily="34" charset="0"/>
                        </a:rPr>
                        <a:t> </a:t>
                      </a:r>
                      <a:r>
                        <a:rPr lang="en-MY" sz="800" dirty="0">
                          <a:solidFill>
                            <a:schemeClr val="tx1"/>
                          </a:solidFill>
                          <a:latin typeface="Arial" panose="020B0604020202020204" pitchFamily="34" charset="0"/>
                          <a:cs typeface="Arial" panose="020B0604020202020204" pitchFamily="34" charset="0"/>
                        </a:rPr>
                        <a:t>(e-</a:t>
                      </a:r>
                      <a:r>
                        <a:rPr lang="en-MY" sz="800" dirty="0" err="1">
                          <a:solidFill>
                            <a:schemeClr val="tx1"/>
                          </a:solidFill>
                          <a:latin typeface="Arial" panose="020B0604020202020204" pitchFamily="34" charset="0"/>
                          <a:cs typeface="Arial" panose="020B0604020202020204" pitchFamily="34" charset="0"/>
                        </a:rPr>
                        <a:t>LesenPK</a:t>
                      </a:r>
                      <a:r>
                        <a:rPr lang="en-MY" sz="800" dirty="0">
                          <a:solidFill>
                            <a:schemeClr val="tx1"/>
                          </a:solidFill>
                          <a:latin typeface="Arial" panose="020B0604020202020204" pitchFamily="34" charset="0"/>
                          <a:cs typeface="Arial" panose="020B0604020202020204" pitchFamily="34" charset="0"/>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800" dirty="0" err="1">
                          <a:solidFill>
                            <a:schemeClr val="tx1"/>
                          </a:solidFill>
                          <a:latin typeface="Arial" panose="020B0604020202020204" pitchFamily="34" charset="0"/>
                          <a:cs typeface="Arial" panose="020B0604020202020204" pitchFamily="34" charset="0"/>
                        </a:rPr>
                        <a:t>Kakitangan</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Pelesenan</a:t>
                      </a:r>
                      <a:r>
                        <a:rPr lang="en-MY" sz="800" dirty="0">
                          <a:solidFill>
                            <a:schemeClr val="tx1"/>
                          </a:solidFill>
                          <a:latin typeface="Arial" panose="020B0604020202020204" pitchFamily="34" charset="0"/>
                          <a:cs typeface="Arial" panose="020B0604020202020204" pitchFamily="34" charset="0"/>
                        </a:rPr>
                        <a:t> MPOB, </a:t>
                      </a:r>
                      <a:r>
                        <a:rPr lang="en-MY" sz="800" dirty="0" err="1">
                          <a:solidFill>
                            <a:schemeClr val="tx1"/>
                          </a:solidFill>
                          <a:latin typeface="Arial" panose="020B0604020202020204" pitchFamily="34" charset="0"/>
                          <a:cs typeface="Arial" panose="020B0604020202020204" pitchFamily="34" charset="0"/>
                        </a:rPr>
                        <a:t>Pelesen</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Pekebun</a:t>
                      </a:r>
                      <a:r>
                        <a:rPr lang="en-MY" sz="800" baseline="0" dirty="0">
                          <a:solidFill>
                            <a:schemeClr val="tx1"/>
                          </a:solidFill>
                          <a:latin typeface="Arial" panose="020B0604020202020204" pitchFamily="34" charset="0"/>
                          <a:cs typeface="Arial" panose="020B0604020202020204" pitchFamily="34" charset="0"/>
                        </a:rPr>
                        <a:t> Kecil</a:t>
                      </a:r>
                      <a:endParaRPr lang="en-MY" sz="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00507">
                <a:tc>
                  <a:txBody>
                    <a:bodyPr/>
                    <a:lstStyle/>
                    <a:p>
                      <a:r>
                        <a:rPr lang="en-MY" sz="800" dirty="0" err="1">
                          <a:solidFill>
                            <a:schemeClr val="tx1"/>
                          </a:solidFill>
                          <a:latin typeface="Arial" panose="020B0604020202020204" pitchFamily="34" charset="0"/>
                          <a:cs typeface="Arial" panose="020B0604020202020204" pitchFamily="34" charset="0"/>
                        </a:rPr>
                        <a:t>Sistem</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Pemantauan</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Sawit</a:t>
                      </a:r>
                      <a:r>
                        <a:rPr lang="en-MY" sz="800" dirty="0">
                          <a:solidFill>
                            <a:schemeClr val="tx1"/>
                          </a:solidFill>
                          <a:latin typeface="Arial" panose="020B0604020202020204" pitchFamily="34" charset="0"/>
                          <a:cs typeface="Arial" panose="020B0604020202020204" pitchFamily="34" charset="0"/>
                        </a:rPr>
                        <a:t> (SPS)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800" dirty="0" err="1">
                          <a:solidFill>
                            <a:schemeClr val="tx1"/>
                          </a:solidFill>
                          <a:latin typeface="Arial" panose="020B0604020202020204" pitchFamily="34" charset="0"/>
                          <a:cs typeface="Arial" panose="020B0604020202020204" pitchFamily="34" charset="0"/>
                        </a:rPr>
                        <a:t>Kakitangan</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Penguatkuasaan</a:t>
                      </a:r>
                      <a:r>
                        <a:rPr lang="en-MY" sz="800" dirty="0">
                          <a:solidFill>
                            <a:schemeClr val="tx1"/>
                          </a:solidFill>
                          <a:latin typeface="Arial" panose="020B0604020202020204" pitchFamily="34" charset="0"/>
                          <a:cs typeface="Arial" panose="020B0604020202020204" pitchFamily="34" charset="0"/>
                        </a:rPr>
                        <a:t> MPOB,</a:t>
                      </a:r>
                      <a:r>
                        <a:rPr lang="en-MY" sz="800" baseline="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Pelesen</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Pengangkut</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Minyak</a:t>
                      </a:r>
                      <a:r>
                        <a:rPr lang="en-MY" sz="800" baseline="0" dirty="0">
                          <a:solidFill>
                            <a:schemeClr val="tx1"/>
                          </a:solidFill>
                          <a:latin typeface="Arial" panose="020B0604020202020204" pitchFamily="34" charset="0"/>
                          <a:cs typeface="Arial" panose="020B0604020202020204" pitchFamily="34" charset="0"/>
                        </a:rPr>
                        <a:t> </a:t>
                      </a:r>
                      <a:r>
                        <a:rPr lang="en-MY" sz="800" baseline="0" dirty="0" err="1">
                          <a:solidFill>
                            <a:schemeClr val="tx1"/>
                          </a:solidFill>
                          <a:latin typeface="Arial" panose="020B0604020202020204" pitchFamily="34" charset="0"/>
                          <a:cs typeface="Arial" panose="020B0604020202020204" pitchFamily="34" charset="0"/>
                        </a:rPr>
                        <a:t>Sawit</a:t>
                      </a:r>
                      <a:endParaRPr lang="en-MY" sz="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95254">
                <a:tc>
                  <a:txBody>
                    <a:bodyPr/>
                    <a:lstStyle/>
                    <a:p>
                      <a:r>
                        <a:rPr lang="en-US" sz="800" dirty="0" err="1">
                          <a:solidFill>
                            <a:schemeClr val="tx1"/>
                          </a:solidFill>
                          <a:latin typeface="Arial" panose="020B0604020202020204" pitchFamily="34" charset="0"/>
                          <a:cs typeface="Arial" panose="020B0604020202020204" pitchFamily="34" charset="0"/>
                        </a:rPr>
                        <a:t>Sistem</a:t>
                      </a:r>
                      <a:r>
                        <a:rPr lang="en-US" sz="800" dirty="0">
                          <a:solidFill>
                            <a:schemeClr val="tx1"/>
                          </a:solidFill>
                          <a:latin typeface="Arial" panose="020B0604020202020204" pitchFamily="34" charset="0"/>
                          <a:cs typeface="Arial" panose="020B0604020202020204" pitchFamily="34" charset="0"/>
                        </a:rPr>
                        <a:t> </a:t>
                      </a:r>
                      <a:r>
                        <a:rPr lang="en-US" sz="800" dirty="0" err="1">
                          <a:solidFill>
                            <a:schemeClr val="tx1"/>
                          </a:solidFill>
                          <a:latin typeface="Arial" panose="020B0604020202020204" pitchFamily="34" charset="0"/>
                          <a:cs typeface="Arial" panose="020B0604020202020204" pitchFamily="34" charset="0"/>
                        </a:rPr>
                        <a:t>Pendaftaran</a:t>
                      </a:r>
                      <a:r>
                        <a:rPr lang="en-US" sz="800" baseline="0" dirty="0">
                          <a:solidFill>
                            <a:schemeClr val="tx1"/>
                          </a:solidFill>
                          <a:latin typeface="Arial" panose="020B0604020202020204" pitchFamily="34" charset="0"/>
                          <a:cs typeface="Arial" panose="020B0604020202020204" pitchFamily="34" charset="0"/>
                        </a:rPr>
                        <a:t> </a:t>
                      </a:r>
                      <a:r>
                        <a:rPr lang="en-US" sz="800" baseline="0" dirty="0" err="1">
                          <a:solidFill>
                            <a:schemeClr val="tx1"/>
                          </a:solidFill>
                          <a:latin typeface="Arial" panose="020B0604020202020204" pitchFamily="34" charset="0"/>
                          <a:cs typeface="Arial" panose="020B0604020202020204" pitchFamily="34" charset="0"/>
                        </a:rPr>
                        <a:t>Kontrak</a:t>
                      </a:r>
                      <a:r>
                        <a:rPr lang="en-US" sz="800" baseline="0" dirty="0">
                          <a:solidFill>
                            <a:schemeClr val="tx1"/>
                          </a:solidFill>
                          <a:latin typeface="Arial" panose="020B0604020202020204" pitchFamily="34" charset="0"/>
                          <a:cs typeface="Arial" panose="020B0604020202020204" pitchFamily="34" charset="0"/>
                        </a:rPr>
                        <a:t> (e-</a:t>
                      </a:r>
                      <a:r>
                        <a:rPr lang="en-US" sz="800" dirty="0">
                          <a:solidFill>
                            <a:schemeClr val="tx1"/>
                          </a:solidFill>
                          <a:latin typeface="Arial" panose="020B0604020202020204" pitchFamily="34" charset="0"/>
                          <a:cs typeface="Arial" panose="020B0604020202020204" pitchFamily="34" charset="0"/>
                        </a:rPr>
                        <a:t>Registration)</a:t>
                      </a:r>
                      <a:endParaRPr lang="en-MY" sz="800" dirty="0">
                        <a:solidFill>
                          <a:schemeClr val="tx1"/>
                        </a:solidFill>
                        <a:latin typeface="Arial" panose="020B0604020202020204" pitchFamily="34" charset="0"/>
                        <a:cs typeface="Arial" panose="020B0604020202020204" pitchFamily="34" charset="0"/>
                      </a:endParaRPr>
                    </a:p>
                  </a:txBody>
                  <a:tcPr/>
                </a:tc>
                <a:tc>
                  <a:txBody>
                    <a:bodyPr/>
                    <a:lstStyle/>
                    <a:p>
                      <a:r>
                        <a:rPr lang="en-US" sz="800" dirty="0" err="1">
                          <a:solidFill>
                            <a:schemeClr val="tx1"/>
                          </a:solidFill>
                          <a:latin typeface="Arial" panose="020B0604020202020204" pitchFamily="34" charset="0"/>
                          <a:cs typeface="Arial" panose="020B0604020202020204" pitchFamily="34" charset="0"/>
                        </a:rPr>
                        <a:t>Kakitangan</a:t>
                      </a:r>
                      <a:r>
                        <a:rPr lang="en-US" sz="800" dirty="0">
                          <a:solidFill>
                            <a:schemeClr val="tx1"/>
                          </a:solidFill>
                          <a:latin typeface="Arial" panose="020B0604020202020204" pitchFamily="34" charset="0"/>
                          <a:cs typeface="Arial" panose="020B0604020202020204" pitchFamily="34" charset="0"/>
                        </a:rPr>
                        <a:t> </a:t>
                      </a:r>
                      <a:r>
                        <a:rPr lang="en-US" sz="800" dirty="0" err="1">
                          <a:solidFill>
                            <a:schemeClr val="tx1"/>
                          </a:solidFill>
                          <a:latin typeface="Arial" panose="020B0604020202020204" pitchFamily="34" charset="0"/>
                          <a:cs typeface="Arial" panose="020B0604020202020204" pitchFamily="34" charset="0"/>
                        </a:rPr>
                        <a:t>Ekonomi</a:t>
                      </a:r>
                      <a:r>
                        <a:rPr lang="en-US" sz="800" baseline="0" dirty="0">
                          <a:solidFill>
                            <a:schemeClr val="tx1"/>
                          </a:solidFill>
                          <a:latin typeface="Arial" panose="020B0604020202020204" pitchFamily="34" charset="0"/>
                          <a:cs typeface="Arial" panose="020B0604020202020204" pitchFamily="34" charset="0"/>
                        </a:rPr>
                        <a:t> MPOB, </a:t>
                      </a:r>
                      <a:r>
                        <a:rPr lang="en-MY" sz="800" dirty="0" err="1">
                          <a:solidFill>
                            <a:schemeClr val="tx1"/>
                          </a:solidFill>
                          <a:latin typeface="Arial" panose="020B0604020202020204" pitchFamily="34" charset="0"/>
                          <a:cs typeface="Arial" panose="020B0604020202020204" pitchFamily="34" charset="0"/>
                        </a:rPr>
                        <a:t>Pelesen</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Kategori</a:t>
                      </a:r>
                      <a:r>
                        <a:rPr lang="en-MY" sz="800" dirty="0">
                          <a:solidFill>
                            <a:schemeClr val="tx1"/>
                          </a:solidFill>
                          <a:latin typeface="Arial" panose="020B0604020202020204" pitchFamily="34" charset="0"/>
                          <a:cs typeface="Arial" panose="020B0604020202020204" pitchFamily="34" charset="0"/>
                        </a:rPr>
                        <a:t> </a:t>
                      </a:r>
                      <a:r>
                        <a:rPr lang="en-MY" sz="800" dirty="0" err="1">
                          <a:solidFill>
                            <a:schemeClr val="tx1"/>
                          </a:solidFill>
                          <a:latin typeface="Arial" panose="020B0604020202020204" pitchFamily="34" charset="0"/>
                          <a:cs typeface="Arial" panose="020B0604020202020204" pitchFamily="34" charset="0"/>
                        </a:rPr>
                        <a:t>Utama</a:t>
                      </a:r>
                      <a:endParaRPr lang="en-MY" sz="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graphicFrame>
        <p:nvGraphicFramePr>
          <p:cNvPr id="51" name="Table 50"/>
          <p:cNvGraphicFramePr>
            <a:graphicFrameLocks noGrp="1"/>
          </p:cNvGraphicFramePr>
          <p:nvPr>
            <p:extLst/>
          </p:nvPr>
        </p:nvGraphicFramePr>
        <p:xfrm>
          <a:off x="7649112" y="6307015"/>
          <a:ext cx="2560880" cy="449667"/>
        </p:xfrm>
        <a:graphic>
          <a:graphicData uri="http://schemas.openxmlformats.org/drawingml/2006/table">
            <a:tbl>
              <a:tblPr firstRow="1" bandRow="1">
                <a:tableStyleId>{21E4AEA4-8DFA-4A89-87EB-49C32662AFE0}</a:tableStyleId>
              </a:tblPr>
              <a:tblGrid>
                <a:gridCol w="1535113">
                  <a:extLst>
                    <a:ext uri="{9D8B030D-6E8A-4147-A177-3AD203B41FA5}">
                      <a16:colId xmlns:a16="http://schemas.microsoft.com/office/drawing/2014/main" val="20000"/>
                    </a:ext>
                  </a:extLst>
                </a:gridCol>
                <a:gridCol w="1025767">
                  <a:extLst>
                    <a:ext uri="{9D8B030D-6E8A-4147-A177-3AD203B41FA5}">
                      <a16:colId xmlns:a16="http://schemas.microsoft.com/office/drawing/2014/main" val="20001"/>
                    </a:ext>
                  </a:extLst>
                </a:gridCol>
              </a:tblGrid>
              <a:tr h="216271">
                <a:tc gridSpan="2">
                  <a:txBody>
                    <a:bodyPr/>
                    <a:lstStyle/>
                    <a:p>
                      <a:r>
                        <a:rPr lang="en-MY" sz="800" dirty="0" err="1">
                          <a:latin typeface="Arial" panose="020B0604020202020204" pitchFamily="34" charset="0"/>
                          <a:cs typeface="Arial" panose="020B0604020202020204" pitchFamily="34" charset="0"/>
                        </a:rPr>
                        <a:t>Petunjuk</a:t>
                      </a:r>
                      <a:endParaRPr lang="en-MY" sz="80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MY" sz="1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33396">
                <a:tc>
                  <a:txBody>
                    <a:bodyPr/>
                    <a:lstStyle/>
                    <a:p>
                      <a:r>
                        <a:rPr lang="en-MY" sz="800" dirty="0" err="1">
                          <a:latin typeface="Arial" panose="020B0604020202020204" pitchFamily="34" charset="0"/>
                          <a:cs typeface="Arial" panose="020B0604020202020204" pitchFamily="34" charset="0"/>
                        </a:rPr>
                        <a:t>Teks</a:t>
                      </a:r>
                      <a:r>
                        <a:rPr lang="en-MY" sz="800" dirty="0">
                          <a:latin typeface="Arial" panose="020B0604020202020204" pitchFamily="34" charset="0"/>
                          <a:cs typeface="Arial" panose="020B0604020202020204" pitchFamily="34" charset="0"/>
                        </a:rPr>
                        <a:t> </a:t>
                      </a:r>
                      <a:r>
                        <a:rPr lang="en-MY" sz="800" dirty="0" err="1">
                          <a:latin typeface="Arial" panose="020B0604020202020204" pitchFamily="34" charset="0"/>
                          <a:cs typeface="Arial" panose="020B0604020202020204" pitchFamily="34" charset="0"/>
                        </a:rPr>
                        <a:t>berwarna</a:t>
                      </a:r>
                      <a:r>
                        <a:rPr lang="en-MY" sz="800" dirty="0">
                          <a:latin typeface="Arial" panose="020B0604020202020204" pitchFamily="34" charset="0"/>
                          <a:cs typeface="Arial" panose="020B0604020202020204" pitchFamily="34" charset="0"/>
                        </a:rPr>
                        <a:t> </a:t>
                      </a:r>
                      <a:r>
                        <a:rPr lang="en-MY" sz="800" dirty="0" err="1">
                          <a:solidFill>
                            <a:srgbClr val="FF0000"/>
                          </a:solidFill>
                          <a:latin typeface="Arial" panose="020B0604020202020204" pitchFamily="34" charset="0"/>
                          <a:cs typeface="Arial" panose="020B0604020202020204" pitchFamily="34" charset="0"/>
                        </a:rPr>
                        <a:t>merah</a:t>
                      </a:r>
                      <a:endParaRPr lang="en-MY" sz="800" dirty="0">
                        <a:solidFill>
                          <a:srgbClr val="FF0000"/>
                        </a:solidFill>
                        <a:latin typeface="Arial" panose="020B0604020202020204" pitchFamily="34" charset="0"/>
                        <a:cs typeface="Arial" panose="020B0604020202020204" pitchFamily="34" charset="0"/>
                      </a:endParaRPr>
                    </a:p>
                  </a:txBody>
                  <a:tcPr/>
                </a:tc>
                <a:tc>
                  <a:txBody>
                    <a:bodyPr/>
                    <a:lstStyle/>
                    <a:p>
                      <a:r>
                        <a:rPr lang="en-MY" sz="800" dirty="0" err="1">
                          <a:latin typeface="Arial" panose="020B0604020202020204" pitchFamily="34" charset="0"/>
                          <a:cs typeface="Arial" panose="020B0604020202020204" pitchFamily="34" charset="0"/>
                        </a:rPr>
                        <a:t>Punca</a:t>
                      </a:r>
                      <a:r>
                        <a:rPr lang="en-MY" sz="800" dirty="0">
                          <a:latin typeface="Arial" panose="020B0604020202020204" pitchFamily="34" charset="0"/>
                          <a:cs typeface="Arial" panose="020B0604020202020204" pitchFamily="34" charset="0"/>
                        </a:rPr>
                        <a:t> </a:t>
                      </a:r>
                      <a:r>
                        <a:rPr lang="en-MY" sz="800" dirty="0" err="1">
                          <a:latin typeface="Arial" panose="020B0604020202020204" pitchFamily="34" charset="0"/>
                          <a:cs typeface="Arial" panose="020B0604020202020204" pitchFamily="34" charset="0"/>
                        </a:rPr>
                        <a:t>Kuasa</a:t>
                      </a:r>
                      <a:endParaRPr lang="en-MY"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52" name="TextBox 51"/>
          <p:cNvSpPr txBox="1"/>
          <p:nvPr/>
        </p:nvSpPr>
        <p:spPr>
          <a:xfrm>
            <a:off x="1606667" y="1788929"/>
            <a:ext cx="850435" cy="415498"/>
          </a:xfrm>
          <a:prstGeom prst="rect">
            <a:avLst/>
          </a:prstGeom>
          <a:noFill/>
          <a:ln>
            <a:noFill/>
          </a:ln>
        </p:spPr>
        <p:txBody>
          <a:bodyPr wrap="square" rtlCol="0">
            <a:spAutoFit/>
          </a:bodyPr>
          <a:lstStyle/>
          <a:p>
            <a:r>
              <a:rPr lang="en-US" sz="700" dirty="0" err="1">
                <a:latin typeface="Arial" pitchFamily="34" charset="0"/>
                <a:cs typeface="Arial" pitchFamily="34" charset="0"/>
              </a:rPr>
              <a:t>Sistem</a:t>
            </a:r>
            <a:r>
              <a:rPr lang="en-US" sz="700" dirty="0">
                <a:latin typeface="Arial" pitchFamily="34" charset="0"/>
                <a:cs typeface="Arial" pitchFamily="34" charset="0"/>
              </a:rPr>
              <a:t> e-Registration </a:t>
            </a:r>
            <a:r>
              <a:rPr lang="en-US" sz="700" dirty="0" err="1">
                <a:latin typeface="Arial" pitchFamily="34" charset="0"/>
                <a:cs typeface="Arial" pitchFamily="34" charset="0"/>
              </a:rPr>
              <a:t>mula</a:t>
            </a:r>
            <a:r>
              <a:rPr lang="en-US" sz="700" dirty="0">
                <a:latin typeface="Arial" pitchFamily="34" charset="0"/>
                <a:cs typeface="Arial" pitchFamily="34" charset="0"/>
              </a:rPr>
              <a:t> </a:t>
            </a:r>
            <a:r>
              <a:rPr lang="en-US" sz="700" dirty="0" err="1">
                <a:latin typeface="Arial" pitchFamily="34" charset="0"/>
                <a:cs typeface="Arial" pitchFamily="34" charset="0"/>
              </a:rPr>
              <a:t>beroperasi</a:t>
            </a:r>
            <a:endParaRPr lang="en-US" sz="700" dirty="0">
              <a:latin typeface="Arial" pitchFamily="34" charset="0"/>
              <a:cs typeface="Arial" pitchFamily="34" charset="0"/>
            </a:endParaRPr>
          </a:p>
        </p:txBody>
      </p:sp>
      <p:sp>
        <p:nvSpPr>
          <p:cNvPr id="53" name="TextBox 52"/>
          <p:cNvSpPr txBox="1"/>
          <p:nvPr/>
        </p:nvSpPr>
        <p:spPr>
          <a:xfrm>
            <a:off x="1669136" y="2198911"/>
            <a:ext cx="750331" cy="415498"/>
          </a:xfrm>
          <a:prstGeom prst="rect">
            <a:avLst/>
          </a:prstGeom>
          <a:solidFill>
            <a:schemeClr val="accent6">
              <a:lumMod val="40000"/>
              <a:lumOff val="60000"/>
            </a:schemeClr>
          </a:solidFill>
        </p:spPr>
        <p:txBody>
          <a:bodyPr wrap="square" rtlCol="0">
            <a:spAutoFit/>
          </a:bodyPr>
          <a:lstStyle/>
          <a:p>
            <a:r>
              <a:rPr lang="en-MY" sz="700" b="1" dirty="0">
                <a:latin typeface="Arial Narrow" panose="020B0606020202030204" pitchFamily="34" charset="0"/>
              </a:rPr>
              <a:t>OS : Win. </a:t>
            </a:r>
            <a:r>
              <a:rPr lang="en-MY" sz="700" b="1" dirty="0" err="1">
                <a:latin typeface="Arial Narrow" panose="020B0606020202030204" pitchFamily="34" charset="0"/>
              </a:rPr>
              <a:t>Svr</a:t>
            </a:r>
            <a:endParaRPr lang="en-MY" sz="700" b="1" dirty="0">
              <a:latin typeface="Arial Narrow" panose="020B0606020202030204" pitchFamily="34" charset="0"/>
            </a:endParaRPr>
          </a:p>
          <a:p>
            <a:r>
              <a:rPr lang="en-MY" sz="700" b="1" dirty="0">
                <a:latin typeface="Arial Narrow" panose="020B0606020202030204" pitchFamily="34" charset="0"/>
              </a:rPr>
              <a:t>DB : </a:t>
            </a:r>
            <a:r>
              <a:rPr lang="en-MY" sz="700" b="1" dirty="0" err="1">
                <a:latin typeface="Arial Narrow" panose="020B0606020202030204" pitchFamily="34" charset="0"/>
              </a:rPr>
              <a:t>Postgress</a:t>
            </a:r>
            <a:endParaRPr lang="en-MY" sz="700" b="1" dirty="0">
              <a:latin typeface="Arial Narrow" panose="020B0606020202030204" pitchFamily="34" charset="0"/>
            </a:endParaRPr>
          </a:p>
          <a:p>
            <a:r>
              <a:rPr lang="en-MY" sz="700" b="1" i="1" dirty="0">
                <a:latin typeface="Arial Narrow" panose="020B0606020202030204" pitchFamily="34" charset="0"/>
              </a:rPr>
              <a:t>Outsourcing</a:t>
            </a:r>
          </a:p>
        </p:txBody>
      </p:sp>
      <p:sp>
        <p:nvSpPr>
          <p:cNvPr id="54" name="TextBox 53"/>
          <p:cNvSpPr txBox="1"/>
          <p:nvPr/>
        </p:nvSpPr>
        <p:spPr>
          <a:xfrm>
            <a:off x="5625277" y="1484784"/>
            <a:ext cx="941446" cy="523220"/>
          </a:xfrm>
          <a:prstGeom prst="rect">
            <a:avLst/>
          </a:prstGeom>
          <a:noFill/>
          <a:ln>
            <a:noFill/>
          </a:ln>
        </p:spPr>
        <p:txBody>
          <a:bodyPr wrap="square" rtlCol="0">
            <a:spAutoFit/>
          </a:bodyPr>
          <a:lstStyle/>
          <a:p>
            <a:r>
              <a:rPr lang="en-US" sz="700" dirty="0">
                <a:solidFill>
                  <a:srgbClr val="FF0000"/>
                </a:solidFill>
                <a:latin typeface="Arial" pitchFamily="34" charset="0"/>
                <a:cs typeface="Arial" pitchFamily="34" charset="0"/>
              </a:rPr>
              <a:t>MOF </a:t>
            </a:r>
            <a:r>
              <a:rPr lang="en-US" sz="700" dirty="0" err="1">
                <a:solidFill>
                  <a:srgbClr val="FF0000"/>
                </a:solidFill>
                <a:latin typeface="Arial" pitchFamily="34" charset="0"/>
                <a:cs typeface="Arial" pitchFamily="34" charset="0"/>
              </a:rPr>
              <a:t>meluluskan</a:t>
            </a:r>
            <a:r>
              <a:rPr lang="en-US" sz="700" dirty="0">
                <a:solidFill>
                  <a:srgbClr val="FF0000"/>
                </a:solidFill>
                <a:latin typeface="Arial" pitchFamily="34" charset="0"/>
                <a:cs typeface="Arial" pitchFamily="34" charset="0"/>
              </a:rPr>
              <a:t> </a:t>
            </a:r>
            <a:r>
              <a:rPr lang="en-US" sz="700" dirty="0" err="1">
                <a:solidFill>
                  <a:srgbClr val="FF0000"/>
                </a:solidFill>
                <a:latin typeface="Arial" pitchFamily="34" charset="0"/>
                <a:cs typeface="Arial" pitchFamily="34" charset="0"/>
              </a:rPr>
              <a:t>peruntukan</a:t>
            </a:r>
            <a:r>
              <a:rPr lang="en-US" sz="700" dirty="0">
                <a:solidFill>
                  <a:srgbClr val="FF0000"/>
                </a:solidFill>
                <a:latin typeface="Arial" pitchFamily="34" charset="0"/>
                <a:cs typeface="Arial" pitchFamily="34" charset="0"/>
              </a:rPr>
              <a:t> </a:t>
            </a:r>
            <a:r>
              <a:rPr lang="en-US" sz="700" dirty="0" err="1">
                <a:solidFill>
                  <a:srgbClr val="FF0000"/>
                </a:solidFill>
                <a:latin typeface="Arial" pitchFamily="34" charset="0"/>
                <a:cs typeface="Arial" pitchFamily="34" charset="0"/>
              </a:rPr>
              <a:t>membangunkan</a:t>
            </a:r>
            <a:r>
              <a:rPr lang="en-US" sz="700" dirty="0">
                <a:solidFill>
                  <a:srgbClr val="FF0000"/>
                </a:solidFill>
                <a:latin typeface="Arial" pitchFamily="34" charset="0"/>
                <a:cs typeface="Arial" pitchFamily="34" charset="0"/>
              </a:rPr>
              <a:t> </a:t>
            </a:r>
            <a:r>
              <a:rPr lang="en-US" sz="700" dirty="0" err="1">
                <a:solidFill>
                  <a:srgbClr val="FF0000"/>
                </a:solidFill>
                <a:latin typeface="Arial" pitchFamily="34" charset="0"/>
                <a:cs typeface="Arial" pitchFamily="34" charset="0"/>
              </a:rPr>
              <a:t>sistem</a:t>
            </a:r>
            <a:r>
              <a:rPr lang="en-US" sz="700" dirty="0">
                <a:solidFill>
                  <a:srgbClr val="FF0000"/>
                </a:solidFill>
                <a:latin typeface="Arial" pitchFamily="34" charset="0"/>
                <a:cs typeface="Arial" pitchFamily="34" charset="0"/>
              </a:rPr>
              <a:t> e-Trace.</a:t>
            </a:r>
          </a:p>
        </p:txBody>
      </p:sp>
      <p:sp>
        <p:nvSpPr>
          <p:cNvPr id="55" name="TextBox 54"/>
          <p:cNvSpPr txBox="1"/>
          <p:nvPr/>
        </p:nvSpPr>
        <p:spPr>
          <a:xfrm>
            <a:off x="3325478" y="4345940"/>
            <a:ext cx="890111" cy="523220"/>
          </a:xfrm>
          <a:prstGeom prst="rect">
            <a:avLst/>
          </a:prstGeom>
          <a:noFill/>
          <a:ln>
            <a:noFill/>
          </a:ln>
        </p:spPr>
        <p:txBody>
          <a:bodyPr wrap="square" rtlCol="0">
            <a:spAutoFit/>
          </a:bodyPr>
          <a:lstStyle/>
          <a:p>
            <a:pPr algn="just"/>
            <a:r>
              <a:rPr lang="en-US" sz="700" dirty="0" err="1">
                <a:latin typeface="Arial" pitchFamily="34" charset="0"/>
                <a:cs typeface="Arial" pitchFamily="34" charset="0"/>
              </a:rPr>
              <a:t>Pengubahsuaian</a:t>
            </a:r>
            <a:r>
              <a:rPr lang="en-US" sz="700" dirty="0">
                <a:latin typeface="Arial" pitchFamily="34" charset="0"/>
                <a:cs typeface="Arial" pitchFamily="34" charset="0"/>
              </a:rPr>
              <a:t> </a:t>
            </a:r>
            <a:r>
              <a:rPr lang="en-US" sz="700" dirty="0" err="1">
                <a:latin typeface="Arial" pitchFamily="34" charset="0"/>
                <a:cs typeface="Arial" pitchFamily="34" charset="0"/>
              </a:rPr>
              <a:t>Pusat</a:t>
            </a:r>
            <a:r>
              <a:rPr lang="en-US" sz="700" dirty="0">
                <a:latin typeface="Arial" pitchFamily="34" charset="0"/>
                <a:cs typeface="Arial" pitchFamily="34" charset="0"/>
              </a:rPr>
              <a:t> Data di </a:t>
            </a:r>
            <a:r>
              <a:rPr lang="en-US" sz="700" dirty="0" err="1">
                <a:latin typeface="Arial" pitchFamily="34" charset="0"/>
                <a:cs typeface="Arial" pitchFamily="34" charset="0"/>
              </a:rPr>
              <a:t>Wisma</a:t>
            </a:r>
            <a:r>
              <a:rPr lang="en-US" sz="700" dirty="0">
                <a:latin typeface="Arial" pitchFamily="34" charset="0"/>
                <a:cs typeface="Arial" pitchFamily="34" charset="0"/>
              </a:rPr>
              <a:t> </a:t>
            </a:r>
            <a:r>
              <a:rPr lang="en-US" sz="700" dirty="0" err="1">
                <a:latin typeface="Arial" pitchFamily="34" charset="0"/>
                <a:cs typeface="Arial" pitchFamily="34" charset="0"/>
              </a:rPr>
              <a:t>Sawit</a:t>
            </a:r>
            <a:r>
              <a:rPr lang="en-US" sz="700" dirty="0">
                <a:latin typeface="Arial" pitchFamily="34" charset="0"/>
                <a:cs typeface="Arial" pitchFamily="34" charset="0"/>
              </a:rPr>
              <a:t>, </a:t>
            </a:r>
            <a:r>
              <a:rPr lang="en-US" sz="700" dirty="0" err="1">
                <a:latin typeface="Arial" pitchFamily="34" charset="0"/>
                <a:cs typeface="Arial" pitchFamily="34" charset="0"/>
              </a:rPr>
              <a:t>Kelana</a:t>
            </a:r>
            <a:r>
              <a:rPr lang="en-US" sz="700" dirty="0">
                <a:latin typeface="Arial" pitchFamily="34" charset="0"/>
                <a:cs typeface="Arial" pitchFamily="34" charset="0"/>
              </a:rPr>
              <a:t> Jaya</a:t>
            </a:r>
          </a:p>
        </p:txBody>
      </p:sp>
      <p:sp>
        <p:nvSpPr>
          <p:cNvPr id="56" name="TextBox 55"/>
          <p:cNvSpPr txBox="1"/>
          <p:nvPr/>
        </p:nvSpPr>
        <p:spPr>
          <a:xfrm>
            <a:off x="3325478" y="4117596"/>
            <a:ext cx="788531" cy="186587"/>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700" dirty="0">
                <a:solidFill>
                  <a:schemeClr val="tx1"/>
                </a:solidFill>
              </a:rPr>
              <a:t>PUSAT DATA</a:t>
            </a:r>
          </a:p>
        </p:txBody>
      </p:sp>
      <p:sp>
        <p:nvSpPr>
          <p:cNvPr id="57" name="TextBox 56"/>
          <p:cNvSpPr txBox="1"/>
          <p:nvPr/>
        </p:nvSpPr>
        <p:spPr>
          <a:xfrm>
            <a:off x="2447350" y="1531708"/>
            <a:ext cx="820504" cy="21602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700" dirty="0">
                <a:solidFill>
                  <a:schemeClr val="tx1"/>
                </a:solidFill>
              </a:rPr>
              <a:t>SISTEM</a:t>
            </a:r>
          </a:p>
        </p:txBody>
      </p:sp>
      <p:sp>
        <p:nvSpPr>
          <p:cNvPr id="61" name="TextBox 60"/>
          <p:cNvSpPr txBox="1"/>
          <p:nvPr/>
        </p:nvSpPr>
        <p:spPr>
          <a:xfrm>
            <a:off x="7248129" y="1764416"/>
            <a:ext cx="905077" cy="630942"/>
          </a:xfrm>
          <a:prstGeom prst="rect">
            <a:avLst/>
          </a:prstGeom>
          <a:noFill/>
          <a:ln>
            <a:noFill/>
          </a:ln>
        </p:spPr>
        <p:txBody>
          <a:bodyPr wrap="square" rtlCol="0">
            <a:spAutoFit/>
          </a:bodyPr>
          <a:lstStyle/>
          <a:p>
            <a:r>
              <a:rPr lang="en-US" sz="700" dirty="0" err="1">
                <a:latin typeface="Arial" pitchFamily="34" charset="0"/>
                <a:cs typeface="Arial" pitchFamily="34" charset="0"/>
              </a:rPr>
              <a:t>Pusat</a:t>
            </a:r>
            <a:r>
              <a:rPr lang="en-US" sz="700" dirty="0">
                <a:latin typeface="Arial" pitchFamily="34" charset="0"/>
                <a:cs typeface="Arial" pitchFamily="34" charset="0"/>
              </a:rPr>
              <a:t> </a:t>
            </a:r>
            <a:r>
              <a:rPr lang="en-US" sz="700" dirty="0" err="1">
                <a:latin typeface="Arial" pitchFamily="34" charset="0"/>
                <a:cs typeface="Arial" pitchFamily="34" charset="0"/>
              </a:rPr>
              <a:t>Kawalan</a:t>
            </a:r>
            <a:r>
              <a:rPr lang="en-US" sz="700" dirty="0">
                <a:latin typeface="Arial" pitchFamily="34" charset="0"/>
                <a:cs typeface="Arial" pitchFamily="34" charset="0"/>
              </a:rPr>
              <a:t> e-Trace </a:t>
            </a:r>
            <a:r>
              <a:rPr lang="en-US" sz="700" dirty="0" err="1">
                <a:latin typeface="Arial" pitchFamily="34" charset="0"/>
                <a:cs typeface="Arial" pitchFamily="34" charset="0"/>
              </a:rPr>
              <a:t>dibangunkan</a:t>
            </a:r>
            <a:r>
              <a:rPr lang="en-US" sz="700" dirty="0">
                <a:latin typeface="Arial" pitchFamily="34" charset="0"/>
                <a:cs typeface="Arial" pitchFamily="34" charset="0"/>
              </a:rPr>
              <a:t> di </a:t>
            </a:r>
            <a:r>
              <a:rPr lang="en-US" sz="700" dirty="0" err="1">
                <a:latin typeface="Arial" pitchFamily="34" charset="0"/>
                <a:cs typeface="Arial" pitchFamily="34" charset="0"/>
              </a:rPr>
              <a:t>Wisma</a:t>
            </a:r>
            <a:r>
              <a:rPr lang="en-US" sz="700" dirty="0">
                <a:latin typeface="Arial" pitchFamily="34" charset="0"/>
                <a:cs typeface="Arial" pitchFamily="34" charset="0"/>
              </a:rPr>
              <a:t> </a:t>
            </a:r>
            <a:r>
              <a:rPr lang="en-US" sz="700" dirty="0" err="1">
                <a:latin typeface="Arial" pitchFamily="34" charset="0"/>
                <a:cs typeface="Arial" pitchFamily="34" charset="0"/>
              </a:rPr>
              <a:t>Sawit</a:t>
            </a:r>
            <a:r>
              <a:rPr lang="en-US" sz="700" dirty="0">
                <a:latin typeface="Arial" pitchFamily="34" charset="0"/>
                <a:cs typeface="Arial" pitchFamily="34" charset="0"/>
              </a:rPr>
              <a:t>, </a:t>
            </a:r>
            <a:r>
              <a:rPr lang="en-US" sz="700" dirty="0" err="1">
                <a:latin typeface="Arial" pitchFamily="34" charset="0"/>
                <a:cs typeface="Arial" pitchFamily="34" charset="0"/>
              </a:rPr>
              <a:t>Kelana</a:t>
            </a:r>
            <a:r>
              <a:rPr lang="en-US" sz="700" dirty="0">
                <a:latin typeface="Arial" pitchFamily="34" charset="0"/>
                <a:cs typeface="Arial" pitchFamily="34" charset="0"/>
              </a:rPr>
              <a:t> Jaya</a:t>
            </a:r>
          </a:p>
        </p:txBody>
      </p:sp>
      <p:sp>
        <p:nvSpPr>
          <p:cNvPr id="62" name="TextBox 61"/>
          <p:cNvSpPr txBox="1"/>
          <p:nvPr/>
        </p:nvSpPr>
        <p:spPr>
          <a:xfrm>
            <a:off x="7303356" y="1556792"/>
            <a:ext cx="664852" cy="207624"/>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700" dirty="0">
                <a:solidFill>
                  <a:schemeClr val="tx1"/>
                </a:solidFill>
              </a:rPr>
              <a:t>PUSAT KAWALAN</a:t>
            </a:r>
          </a:p>
        </p:txBody>
      </p:sp>
      <p:sp>
        <p:nvSpPr>
          <p:cNvPr id="46" name="TextBox 45"/>
          <p:cNvSpPr txBox="1"/>
          <p:nvPr/>
        </p:nvSpPr>
        <p:spPr>
          <a:xfrm>
            <a:off x="3276717" y="1531708"/>
            <a:ext cx="820504" cy="21602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700" dirty="0">
                <a:solidFill>
                  <a:schemeClr val="tx1"/>
                </a:solidFill>
              </a:rPr>
              <a:t>SISTEM</a:t>
            </a:r>
          </a:p>
        </p:txBody>
      </p:sp>
      <p:sp>
        <p:nvSpPr>
          <p:cNvPr id="47" name="TextBox 46"/>
          <p:cNvSpPr txBox="1"/>
          <p:nvPr/>
        </p:nvSpPr>
        <p:spPr>
          <a:xfrm>
            <a:off x="4871864" y="3091762"/>
            <a:ext cx="820504" cy="21602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700" dirty="0">
                <a:solidFill>
                  <a:schemeClr val="tx1"/>
                </a:solidFill>
              </a:rPr>
              <a:t>SISTEM</a:t>
            </a:r>
          </a:p>
        </p:txBody>
      </p:sp>
      <p:sp>
        <p:nvSpPr>
          <p:cNvPr id="50" name="TextBox 49"/>
          <p:cNvSpPr txBox="1"/>
          <p:nvPr/>
        </p:nvSpPr>
        <p:spPr>
          <a:xfrm>
            <a:off x="6456040" y="2201005"/>
            <a:ext cx="820504" cy="21602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700" dirty="0">
                <a:solidFill>
                  <a:schemeClr val="tx1"/>
                </a:solidFill>
              </a:rPr>
              <a:t>SISTEM</a:t>
            </a:r>
          </a:p>
        </p:txBody>
      </p:sp>
      <p:sp>
        <p:nvSpPr>
          <p:cNvPr id="66" name="TextBox 65"/>
          <p:cNvSpPr txBox="1"/>
          <p:nvPr/>
        </p:nvSpPr>
        <p:spPr>
          <a:xfrm>
            <a:off x="8889838" y="1560783"/>
            <a:ext cx="820504" cy="21602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700" dirty="0">
                <a:solidFill>
                  <a:schemeClr val="tx1"/>
                </a:solidFill>
              </a:rPr>
              <a:t>SISTEM</a:t>
            </a:r>
          </a:p>
        </p:txBody>
      </p:sp>
      <p:sp>
        <p:nvSpPr>
          <p:cNvPr id="68" name="TextBox 67"/>
          <p:cNvSpPr txBox="1"/>
          <p:nvPr/>
        </p:nvSpPr>
        <p:spPr>
          <a:xfrm>
            <a:off x="9758682" y="1556791"/>
            <a:ext cx="820504" cy="21602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700" dirty="0">
                <a:solidFill>
                  <a:schemeClr val="tx1"/>
                </a:solidFill>
              </a:rPr>
              <a:t>SISTEM</a:t>
            </a:r>
          </a:p>
        </p:txBody>
      </p:sp>
      <p:sp>
        <p:nvSpPr>
          <p:cNvPr id="69" name="TextBox 68"/>
          <p:cNvSpPr txBox="1"/>
          <p:nvPr/>
        </p:nvSpPr>
        <p:spPr>
          <a:xfrm>
            <a:off x="9767861" y="1855792"/>
            <a:ext cx="873055" cy="738664"/>
          </a:xfrm>
          <a:prstGeom prst="rect">
            <a:avLst/>
          </a:prstGeom>
          <a:noFill/>
          <a:ln>
            <a:noFill/>
          </a:ln>
        </p:spPr>
        <p:txBody>
          <a:bodyPr wrap="square" rtlCol="0">
            <a:spAutoFit/>
          </a:bodyPr>
          <a:lstStyle/>
          <a:p>
            <a:r>
              <a:rPr lang="en-US" sz="700" dirty="0" err="1">
                <a:latin typeface="Arial" pitchFamily="34" charset="0"/>
                <a:cs typeface="Arial" pitchFamily="34" charset="0"/>
              </a:rPr>
              <a:t>Sistem</a:t>
            </a:r>
            <a:r>
              <a:rPr lang="en-US" sz="700" dirty="0">
                <a:latin typeface="Arial" pitchFamily="34" charset="0"/>
                <a:cs typeface="Arial" pitchFamily="34" charset="0"/>
              </a:rPr>
              <a:t> e-Trace </a:t>
            </a:r>
            <a:r>
              <a:rPr lang="en-US" sz="700" dirty="0" err="1">
                <a:latin typeface="Arial" pitchFamily="34" charset="0"/>
                <a:cs typeface="Arial" pitchFamily="34" charset="0"/>
              </a:rPr>
              <a:t>Fasa</a:t>
            </a:r>
            <a:r>
              <a:rPr lang="en-US" sz="700" dirty="0">
                <a:latin typeface="Arial" pitchFamily="34" charset="0"/>
                <a:cs typeface="Arial" pitchFamily="34" charset="0"/>
              </a:rPr>
              <a:t> 2 </a:t>
            </a:r>
            <a:r>
              <a:rPr lang="en-US" sz="700" dirty="0" err="1">
                <a:latin typeface="Arial" pitchFamily="34" charset="0"/>
                <a:cs typeface="Arial" pitchFamily="34" charset="0"/>
              </a:rPr>
              <a:t>mula</a:t>
            </a:r>
            <a:r>
              <a:rPr lang="en-US" sz="700" dirty="0">
                <a:latin typeface="Arial" pitchFamily="34" charset="0"/>
                <a:cs typeface="Arial" pitchFamily="34" charset="0"/>
              </a:rPr>
              <a:t> </a:t>
            </a:r>
            <a:r>
              <a:rPr lang="en-US" sz="700" dirty="0" err="1">
                <a:latin typeface="Arial" pitchFamily="34" charset="0"/>
                <a:cs typeface="Arial" pitchFamily="34" charset="0"/>
              </a:rPr>
              <a:t>beroperasi</a:t>
            </a:r>
            <a:r>
              <a:rPr lang="en-US" sz="700" dirty="0">
                <a:latin typeface="Arial" pitchFamily="34" charset="0"/>
                <a:cs typeface="Arial" pitchFamily="34" charset="0"/>
              </a:rPr>
              <a:t> </a:t>
            </a:r>
            <a:r>
              <a:rPr lang="en-US" sz="700" dirty="0" err="1">
                <a:latin typeface="Arial" pitchFamily="34" charset="0"/>
                <a:cs typeface="Arial" pitchFamily="34" charset="0"/>
              </a:rPr>
              <a:t>pada</a:t>
            </a:r>
            <a:r>
              <a:rPr lang="en-US" sz="700" dirty="0">
                <a:latin typeface="Arial" pitchFamily="34" charset="0"/>
                <a:cs typeface="Arial" pitchFamily="34" charset="0"/>
              </a:rPr>
              <a:t> Mei 2022</a:t>
            </a:r>
          </a:p>
          <a:p>
            <a:endParaRPr lang="en-US" sz="700" dirty="0">
              <a:latin typeface="Arial" pitchFamily="34" charset="0"/>
              <a:cs typeface="Arial" pitchFamily="34" charset="0"/>
            </a:endParaRPr>
          </a:p>
          <a:p>
            <a:endParaRPr lang="en-US" sz="700" dirty="0">
              <a:latin typeface="Arial" pitchFamily="34" charset="0"/>
              <a:cs typeface="Arial" pitchFamily="34" charset="0"/>
            </a:endParaRPr>
          </a:p>
        </p:txBody>
      </p:sp>
      <p:sp>
        <p:nvSpPr>
          <p:cNvPr id="70" name="TextBox 69"/>
          <p:cNvSpPr txBox="1"/>
          <p:nvPr/>
        </p:nvSpPr>
        <p:spPr>
          <a:xfrm>
            <a:off x="8853075" y="1784058"/>
            <a:ext cx="873055" cy="630942"/>
          </a:xfrm>
          <a:prstGeom prst="rect">
            <a:avLst/>
          </a:prstGeom>
          <a:noFill/>
          <a:ln>
            <a:noFill/>
          </a:ln>
        </p:spPr>
        <p:txBody>
          <a:bodyPr wrap="square" rtlCol="0">
            <a:spAutoFit/>
          </a:bodyPr>
          <a:lstStyle/>
          <a:p>
            <a:r>
              <a:rPr lang="en-US" sz="700" dirty="0" err="1">
                <a:latin typeface="Arial" pitchFamily="34" charset="0"/>
                <a:cs typeface="Arial" pitchFamily="34" charset="0"/>
              </a:rPr>
              <a:t>Sistem</a:t>
            </a:r>
            <a:r>
              <a:rPr lang="en-US" sz="700" dirty="0">
                <a:latin typeface="Arial" pitchFamily="34" charset="0"/>
                <a:cs typeface="Arial" pitchFamily="34" charset="0"/>
              </a:rPr>
              <a:t> e-Trace </a:t>
            </a:r>
            <a:r>
              <a:rPr lang="en-US" sz="700" dirty="0" err="1">
                <a:latin typeface="Arial" pitchFamily="34" charset="0"/>
                <a:cs typeface="Arial" pitchFamily="34" charset="0"/>
              </a:rPr>
              <a:t>Fasa</a:t>
            </a:r>
            <a:r>
              <a:rPr lang="en-US" sz="700" dirty="0">
                <a:latin typeface="Arial" pitchFamily="34" charset="0"/>
                <a:cs typeface="Arial" pitchFamily="34" charset="0"/>
              </a:rPr>
              <a:t> 1 </a:t>
            </a:r>
            <a:r>
              <a:rPr lang="en-US" sz="700" dirty="0" err="1">
                <a:latin typeface="Arial" pitchFamily="34" charset="0"/>
                <a:cs typeface="Arial" pitchFamily="34" charset="0"/>
              </a:rPr>
              <a:t>mula</a:t>
            </a:r>
            <a:r>
              <a:rPr lang="en-US" sz="700" dirty="0">
                <a:latin typeface="Arial" pitchFamily="34" charset="0"/>
                <a:cs typeface="Arial" pitchFamily="34" charset="0"/>
              </a:rPr>
              <a:t> </a:t>
            </a:r>
            <a:r>
              <a:rPr lang="en-US" sz="700" dirty="0" err="1">
                <a:latin typeface="Arial" pitchFamily="34" charset="0"/>
                <a:cs typeface="Arial" pitchFamily="34" charset="0"/>
              </a:rPr>
              <a:t>beroperasi</a:t>
            </a:r>
            <a:r>
              <a:rPr lang="en-US" sz="700" dirty="0">
                <a:latin typeface="Arial" pitchFamily="34" charset="0"/>
                <a:cs typeface="Arial" pitchFamily="34" charset="0"/>
              </a:rPr>
              <a:t> </a:t>
            </a:r>
            <a:r>
              <a:rPr lang="en-US" sz="700" dirty="0" err="1">
                <a:latin typeface="Arial" pitchFamily="34" charset="0"/>
                <a:cs typeface="Arial" pitchFamily="34" charset="0"/>
              </a:rPr>
              <a:t>pada</a:t>
            </a:r>
            <a:r>
              <a:rPr lang="en-US" sz="700" dirty="0">
                <a:latin typeface="Arial" pitchFamily="34" charset="0"/>
                <a:cs typeface="Arial" pitchFamily="34" charset="0"/>
              </a:rPr>
              <a:t> </a:t>
            </a:r>
            <a:r>
              <a:rPr lang="en-US" sz="700" dirty="0" err="1">
                <a:latin typeface="Arial" pitchFamily="34" charset="0"/>
                <a:cs typeface="Arial" pitchFamily="34" charset="0"/>
              </a:rPr>
              <a:t>Januari</a:t>
            </a:r>
            <a:r>
              <a:rPr lang="en-US" sz="700" dirty="0">
                <a:latin typeface="Arial" pitchFamily="34" charset="0"/>
                <a:cs typeface="Arial" pitchFamily="34" charset="0"/>
              </a:rPr>
              <a:t> 2021</a:t>
            </a:r>
          </a:p>
          <a:p>
            <a:endParaRPr lang="en-US" sz="700" dirty="0">
              <a:latin typeface="Arial" pitchFamily="34" charset="0"/>
              <a:cs typeface="Arial" pitchFamily="34" charset="0"/>
            </a:endParaRPr>
          </a:p>
        </p:txBody>
      </p:sp>
      <p:sp>
        <p:nvSpPr>
          <p:cNvPr id="60" name="Rectangle 59"/>
          <p:cNvSpPr/>
          <p:nvPr/>
        </p:nvSpPr>
        <p:spPr>
          <a:xfrm>
            <a:off x="66255" y="48187"/>
            <a:ext cx="10598529" cy="923330"/>
          </a:xfrm>
          <a:prstGeom prst="rect">
            <a:avLst/>
          </a:prstGeom>
          <a:noFill/>
        </p:spPr>
        <p:txBody>
          <a:bodyPr wrap="square" lIns="91440" tIns="45720" rIns="91440" bIns="45720">
            <a:spAutoFit/>
          </a:bodyPr>
          <a:lstStyle/>
          <a:p>
            <a:pPr algn="r"/>
            <a:r>
              <a:rPr lang="en-US" sz="5400" b="1" dirty="0" err="1">
                <a:ln w="12700">
                  <a:solidFill>
                    <a:schemeClr val="accent1"/>
                  </a:solidFill>
                  <a:prstDash val="solid"/>
                </a:ln>
                <a:solidFill>
                  <a:srgbClr val="FF0000"/>
                </a:solidFill>
                <a:effectLst>
                  <a:outerShdw dist="38100" dir="2640000" algn="bl" rotWithShape="0">
                    <a:schemeClr val="accent1"/>
                  </a:outerShdw>
                </a:effectLst>
              </a:rPr>
              <a:t>Contoh</a:t>
            </a:r>
            <a:r>
              <a:rPr lang="en-US" sz="5400" b="1" dirty="0">
                <a:ln w="12700">
                  <a:solidFill>
                    <a:schemeClr val="accent1"/>
                  </a:solidFill>
                  <a:prstDash val="solid"/>
                </a:ln>
                <a:solidFill>
                  <a:srgbClr val="FF0000"/>
                </a:solidFill>
                <a:effectLst>
                  <a:outerShdw dist="38100" dir="2640000" algn="bl" rotWithShape="0">
                    <a:schemeClr val="accent1"/>
                  </a:outerShdw>
                </a:effectLst>
              </a:rPr>
              <a:t> 1 – Pembangunan </a:t>
            </a:r>
            <a:r>
              <a:rPr lang="en-US" sz="5400" b="1" dirty="0" err="1">
                <a:ln w="12700">
                  <a:solidFill>
                    <a:schemeClr val="accent1"/>
                  </a:solidFill>
                  <a:prstDash val="solid"/>
                </a:ln>
                <a:solidFill>
                  <a:srgbClr val="FF0000"/>
                </a:solidFill>
                <a:effectLst>
                  <a:outerShdw dist="38100" dir="2640000" algn="bl" rotWithShape="0">
                    <a:schemeClr val="accent1"/>
                  </a:outerShdw>
                </a:effectLst>
              </a:rPr>
              <a:t>Sistem</a:t>
            </a:r>
            <a:r>
              <a:rPr lang="en-US" sz="5400" b="1" dirty="0">
                <a:ln w="12700">
                  <a:solidFill>
                    <a:schemeClr val="accent1"/>
                  </a:solidFill>
                  <a:prstDash val="solid"/>
                </a:ln>
                <a:solidFill>
                  <a:srgbClr val="FF0000"/>
                </a:solidFill>
                <a:effectLst>
                  <a:outerShdw dist="38100" dir="2640000" algn="bl" rotWithShape="0">
                    <a:schemeClr val="accent1"/>
                  </a:outerShdw>
                </a:effectLst>
              </a:rPr>
              <a:t> </a:t>
            </a:r>
          </a:p>
        </p:txBody>
      </p:sp>
      <p:sp>
        <p:nvSpPr>
          <p:cNvPr id="58"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ms-MY" dirty="0"/>
              <a:t>7</a:t>
            </a:r>
          </a:p>
        </p:txBody>
      </p:sp>
      <p:sp>
        <p:nvSpPr>
          <p:cNvPr id="2" name="Slide Number Placeholder 1"/>
          <p:cNvSpPr>
            <a:spLocks noGrp="1"/>
          </p:cNvSpPr>
          <p:nvPr>
            <p:ph type="sldNum" sz="quarter" idx="12"/>
          </p:nvPr>
        </p:nvSpPr>
        <p:spPr/>
        <p:txBody>
          <a:bodyPr/>
          <a:lstStyle/>
          <a:p>
            <a:fld id="{BA0703F6-9220-493B-BC25-87A499A6DF38}" type="slidenum">
              <a:rPr lang="ms-MY" smtClean="0"/>
              <a:t>9</a:t>
            </a:fld>
            <a:endParaRPr lang="ms-MY"/>
          </a:p>
        </p:txBody>
      </p:sp>
    </p:spTree>
    <p:extLst>
      <p:ext uri="{BB962C8B-B14F-4D97-AF65-F5344CB8AC3E}">
        <p14:creationId xmlns:p14="http://schemas.microsoft.com/office/powerpoint/2010/main" val="3387505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11861</Words>
  <Application>Microsoft Office PowerPoint</Application>
  <PresentationFormat>Widescreen</PresentationFormat>
  <Paragraphs>3561</Paragraphs>
  <Slides>79</Slides>
  <Notes>48</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6" baseType="lpstr">
      <vt:lpstr>ＭＳ Ｐゴシック</vt:lpstr>
      <vt:lpstr>ＭＳ Ｐゴシック</vt:lpstr>
      <vt:lpstr>Arial</vt:lpstr>
      <vt:lpstr>Arial Narrow</vt:lpstr>
      <vt:lpstr>Calibri</vt:lpstr>
      <vt:lpstr>Calibri (Body)</vt:lpstr>
      <vt:lpstr>Calibri Light</vt:lpstr>
      <vt:lpstr>Noto Sans Symbols</vt:lpstr>
      <vt:lpstr>Proxima Nova</vt:lpstr>
      <vt:lpstr>Segoe UI Light</vt:lpstr>
      <vt:lpstr>Symbol</vt:lpstr>
      <vt:lpstr>Tahoma</vt:lpstr>
      <vt:lpstr>Times New Roman</vt:lpstr>
      <vt:lpstr>Trebuchet MS</vt:lpstr>
      <vt:lpstr>Wingdings</vt:lpstr>
      <vt:lpstr>Office Theme</vt:lpstr>
      <vt:lpstr>Worksheet</vt:lpstr>
      <vt:lpstr>Remarks</vt:lpstr>
      <vt:lpstr>PowerPoint Presentation</vt:lpstr>
      <vt:lpstr>RINGKASAN PROJEK</vt:lpstr>
      <vt:lpstr>RINGKASAN PROJEK</vt:lpstr>
      <vt:lpstr>JUSTIFIKASI KEPERLUAN PROJEK</vt:lpstr>
      <vt:lpstr>PENGENALAN PROJEK</vt:lpstr>
      <vt:lpstr>PowerPoint Presentation</vt:lpstr>
      <vt:lpstr>LATAR BELAKANG</vt:lpstr>
      <vt:lpstr>PowerPoint Presentation</vt:lpstr>
      <vt:lpstr>PowerPoint Presentation</vt:lpstr>
      <vt:lpstr>OBJEKTIF DAN FUNGSI</vt:lpstr>
      <vt:lpstr>PowerPoint Presentation</vt:lpstr>
      <vt:lpstr>TADBIR URUS PROJEK</vt:lpstr>
      <vt:lpstr>TANGGUNGJAWAB PASUKAN PROJEK</vt:lpstr>
      <vt:lpstr>AGENSI XYZ : ORGANIZATIONAL LANDSCAPE MAP VIEW</vt:lpstr>
      <vt:lpstr>AGENSI XYZ : ORGANIZATIONAL LANDSCAPE MAP VIEW</vt:lpstr>
      <vt:lpstr>APPLICATION / INFORMATION VIEW</vt:lpstr>
      <vt:lpstr>PowerPoint Presentation</vt:lpstr>
      <vt:lpstr>TECHNOLOGY VIEW</vt:lpstr>
      <vt:lpstr>PowerPoint Presentation</vt:lpstr>
      <vt:lpstr>FAEDAH</vt:lpstr>
      <vt:lpstr>JADUAL PELAKSANAAN</vt:lpstr>
      <vt:lpstr>PowerPoint Presentation</vt:lpstr>
      <vt:lpstr>RINGKASAN PERUNTUKAN</vt:lpstr>
      <vt:lpstr>PENERANGAN MAKLUMAT PERUNTUKAN</vt:lpstr>
      <vt:lpstr>PERINCIAN A : PERKAKASAN</vt:lpstr>
      <vt:lpstr>PERINCIAN B : PEMBANGUNAN SISTEM APLIKASI</vt:lpstr>
      <vt:lpstr>PowerPoint Presentation</vt:lpstr>
      <vt:lpstr>PowerPoint Presentation</vt:lpstr>
      <vt:lpstr>PowerPoint Presentation</vt:lpstr>
      <vt:lpstr>PowerPoint Presentation</vt:lpstr>
      <vt:lpstr>PERINCIAN C : PERISIAN</vt:lpstr>
      <vt:lpstr>PERINCIAN D : RANGKAIAN</vt:lpstr>
      <vt:lpstr>PERINCIAN E : PERKHIDMATAN</vt:lpstr>
      <vt:lpstr>PowerPoint Presentation</vt:lpstr>
      <vt:lpstr>PERINCIAN F : LAIN-LAIN</vt:lpstr>
      <vt:lpstr>MAKLUMAT PEGAWAI</vt:lpstr>
      <vt:lpstr>LAMPIRAN 1 : SURAT KELULUSAN JPICT</vt:lpstr>
      <vt:lpstr>LAMPIRAN 2 : CABUTAN PELAN STRATEGIK ICT</vt:lpstr>
      <vt:lpstr>LAMPIRAN 3 : PENGESAHAN PERUNTUKAN</vt:lpstr>
      <vt:lpstr>LAMPIRAN 4 : KAJIAN PASARAN</vt:lpstr>
      <vt:lpstr>LAMPIRAN X :</vt:lpstr>
      <vt:lpstr>PowerPoint Presentation</vt:lpstr>
      <vt:lpstr>SEWAAN PERALATAN ICT</vt:lpstr>
      <vt:lpstr>PowerPoint Presentation</vt:lpstr>
      <vt:lpstr>RINGKASAN PROJEK</vt:lpstr>
      <vt:lpstr>JUSTIFIKASI KEPERLUAN PROJEK</vt:lpstr>
      <vt:lpstr>PENGENALAN PROJEK</vt:lpstr>
      <vt:lpstr>LATAR BELAKANG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OBJEKTIF DAN FUNGSI</vt:lpstr>
      <vt:lpstr>TADBIR URUS PROJEK</vt:lpstr>
      <vt:lpstr>TANGGUNGJAWAB PASUKAN PROJEK</vt:lpstr>
      <vt:lpstr>AGENSI XYZ : ORGANIZATIONAL LANDSCAPE MAP VIEW</vt:lpstr>
      <vt:lpstr>AGENSI XYZ : ORGANIZATIONAL LANDSCAPE MAP VIEW</vt:lpstr>
      <vt:lpstr>TECHNOLOGY VIEW</vt:lpstr>
      <vt:lpstr>PowerPoint Presentation</vt:lpstr>
      <vt:lpstr>PowerPoint Presentation</vt:lpstr>
      <vt:lpstr>PowerPoint Presentation</vt:lpstr>
      <vt:lpstr>FAEDAH</vt:lpstr>
      <vt:lpstr>JADUAL PELAKSANAAN</vt:lpstr>
      <vt:lpstr>RINGKASAN PERUNTUKAN</vt:lpstr>
      <vt:lpstr>PERINCIAN E : PERKHIDMATAN (SEWAAN)</vt:lpstr>
      <vt:lpstr>PowerPoint Presentation</vt:lpstr>
      <vt:lpstr>MAKLUMAT PEGAWAI</vt:lpstr>
      <vt:lpstr>LAMPIRAN 1 : SURAT KELULUSAN JPICT</vt:lpstr>
      <vt:lpstr>LAMPIRAN 2 : CABUTAN PELAN STRATEGIK ICT</vt:lpstr>
      <vt:lpstr>LAMPIRAN 3 : PENGESAHAN PERUNTUKAN</vt:lpstr>
      <vt:lpstr>LAMPIRAN 4 : KAJIAN PASARAN</vt:lpstr>
      <vt:lpstr>LAMPIRAN X :</vt:lpstr>
      <vt:lpstr>LAMPIRAN X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Amirah Fuat</dc:creator>
  <cp:lastModifiedBy>Khairunnisa Zani</cp:lastModifiedBy>
  <cp:revision>290</cp:revision>
  <dcterms:created xsi:type="dcterms:W3CDTF">2018-10-04T01:13:00Z</dcterms:created>
  <dcterms:modified xsi:type="dcterms:W3CDTF">2023-01-03T02:00:59Z</dcterms:modified>
</cp:coreProperties>
</file>